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5"/>
  </p:notesMasterIdLst>
  <p:sldIdLst>
    <p:sldId id="266" r:id="rId2"/>
    <p:sldId id="268" r:id="rId3"/>
    <p:sldId id="26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800000"/>
    <a:srgbClr val="003300"/>
    <a:srgbClr val="2D452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6" autoAdjust="0"/>
    <p:restoredTop sz="93606" autoAdjust="0"/>
  </p:normalViewPr>
  <p:slideViewPr>
    <p:cSldViewPr>
      <p:cViewPr>
        <p:scale>
          <a:sx n="60" d="100"/>
          <a:sy n="60" d="100"/>
        </p:scale>
        <p:origin x="-1572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B4BD6-2953-4675-9BFE-8EA1D701B40F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0FC69-E2CC-4FFE-9540-35503ECC10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2861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4288"/>
            <a:ext cx="9155113" cy="6884988"/>
            <a:chOff x="0" y="-9"/>
            <a:chExt cx="5767" cy="4337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invGray">
            <a:xfrm>
              <a:off x="0" y="2441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invGray">
            <a:xfrm>
              <a:off x="1632" y="2487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invGray">
            <a:xfrm>
              <a:off x="0" y="2487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invGray">
            <a:xfrm>
              <a:off x="3744" y="2487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invGray">
            <a:xfrm>
              <a:off x="1920" y="2487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invGray">
            <a:xfrm>
              <a:off x="7" y="2456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invGray">
            <a:xfrm>
              <a:off x="2583" y="2449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invGray">
            <a:xfrm rot="18897039" flipH="1">
              <a:off x="148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invGray">
            <a:xfrm rot="18897039" flipH="1">
              <a:off x="76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invGray">
            <a:xfrm rot="18897039" flipH="1">
              <a:off x="31" y="2385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invGray">
            <a:xfrm flipH="1" flipV="1">
              <a:off x="576" y="2441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invGray">
            <a:xfrm flipH="1" flipV="1">
              <a:off x="240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invGray">
            <a:xfrm flipH="1" flipV="1">
              <a:off x="3036" y="2489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invGray">
            <a:xfrm flipH="1" flipV="1">
              <a:off x="3984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invGray">
            <a:xfrm flipH="1" flipV="1">
              <a:off x="3456" y="2441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invGray">
            <a:xfrm>
              <a:off x="0" y="2462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hidden">
            <a:xfrm>
              <a:off x="0" y="2880"/>
              <a:ext cx="5760" cy="5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hidden">
            <a:xfrm>
              <a:off x="0" y="3408"/>
              <a:ext cx="5760" cy="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pic>
          <p:nvPicPr>
            <p:cNvPr id="34" name="Picture 32" descr="BTZBUL1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6" y="1650"/>
              <a:ext cx="204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29" name="Rectangle 33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130" name="Rectangle 34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5" name="Rectangle 3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465138"/>
            <a:ext cx="1943100" cy="56308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65138"/>
            <a:ext cx="5676900" cy="56308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8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3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2" name="Freeform 10"/>
            <p:cNvSpPr>
              <a:spLocks/>
            </p:cNvSpPr>
            <p:nvPr userDrawn="1"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7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8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9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0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1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7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27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1188" y="63134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8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torg.kaluga.ru/images/product_images/popup_images/10501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02" y="5000612"/>
            <a:ext cx="1500198" cy="18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642910" y="6273225"/>
            <a:ext cx="77867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3300"/>
                </a:solidFill>
                <a:latin typeface="Century" pitchFamily="18" charset="0"/>
              </a:rPr>
              <a:t>Автор: Смирнова Лариса Владимировна, учитель географии</a:t>
            </a:r>
          </a:p>
          <a:p>
            <a:pPr algn="ctr"/>
            <a:r>
              <a:rPr lang="ru-RU" sz="1600" b="1" dirty="0" smtClean="0">
                <a:solidFill>
                  <a:srgbClr val="003300"/>
                </a:solidFill>
                <a:latin typeface="Century" pitchFamily="18" charset="0"/>
              </a:rPr>
              <a:t> МОУ СОШ № 13 им. Р.А. Наумова г. Буя Костромской области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2214554"/>
            <a:ext cx="892971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03300"/>
                </a:solidFill>
                <a:latin typeface="Century" pitchFamily="18" charset="0"/>
              </a:rPr>
              <a:t>Разбор заданий темы </a:t>
            </a:r>
            <a:r>
              <a:rPr lang="ru-RU" sz="4800" b="1" dirty="0" smtClean="0">
                <a:solidFill>
                  <a:srgbClr val="003300"/>
                </a:solidFill>
                <a:latin typeface="Century" pitchFamily="18" charset="0"/>
              </a:rPr>
              <a:t>«Атмосфера, погода и климат»</a:t>
            </a:r>
          </a:p>
          <a:p>
            <a:pPr algn="ctr"/>
            <a:r>
              <a:rPr lang="ru-RU" sz="5400" b="1" dirty="0" smtClean="0">
                <a:solidFill>
                  <a:srgbClr val="800000"/>
                </a:solidFill>
                <a:latin typeface="Century" pitchFamily="18" charset="0"/>
              </a:rPr>
              <a:t>(задание № 4)</a:t>
            </a:r>
            <a:endParaRPr lang="ru-RU" sz="5400" b="1" dirty="0">
              <a:solidFill>
                <a:srgbClr val="800000"/>
              </a:solidFill>
              <a:latin typeface="Century" pitchFamily="18" charset="0"/>
            </a:endParaRPr>
          </a:p>
        </p:txBody>
      </p:sp>
      <p:pic>
        <p:nvPicPr>
          <p:cNvPr id="3076" name="Picture 4" descr="Картинки по запросу впр по географии 11 класс демоверсия 20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381490" cy="228412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60284506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285720" y="214290"/>
            <a:ext cx="8572560" cy="10156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Century" pitchFamily="18" charset="0"/>
              </a:rPr>
              <a:t>С антициклонами весной обычно связана ясная солнечная погода. Назовите один (любой) город из числа показанных на карте, погоду в котором 13 мая будет определять антициклон</a:t>
            </a:r>
            <a:r>
              <a:rPr lang="ru-RU" sz="2000" dirty="0" smtClean="0"/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28992" y="5534561"/>
            <a:ext cx="3000396" cy="1323439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2. Найдите на карте города, находящиеся в зоне действия антициклона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4282" y="5572140"/>
            <a:ext cx="2357454" cy="1015663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1. Вспомните, что такое антициклон?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14282" y="5534561"/>
            <a:ext cx="2786082" cy="1323439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Century" pitchFamily="18" charset="0"/>
              </a:rPr>
              <a:t>Атмосферный вихрь с высоким атмосферным давлением в центре</a:t>
            </a:r>
          </a:p>
        </p:txBody>
      </p:sp>
      <p:sp>
        <p:nvSpPr>
          <p:cNvPr id="29" name="Стрелка вниз 28"/>
          <p:cNvSpPr/>
          <p:nvPr/>
        </p:nvSpPr>
        <p:spPr bwMode="auto">
          <a:xfrm rot="16200000">
            <a:off x="3000364" y="5929330"/>
            <a:ext cx="357190" cy="357190"/>
          </a:xfrm>
          <a:prstGeom prst="downArrow">
            <a:avLst/>
          </a:prstGeom>
          <a:solidFill>
            <a:srgbClr val="003300"/>
          </a:solidFill>
          <a:ln>
            <a:solidFill>
              <a:srgbClr val="003300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43670" y="6286520"/>
            <a:ext cx="2500330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357298"/>
            <a:ext cx="6858048" cy="205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3357562"/>
            <a:ext cx="6858047" cy="2051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" name="Овал 26"/>
          <p:cNvSpPr/>
          <p:nvPr/>
        </p:nvSpPr>
        <p:spPr bwMode="auto">
          <a:xfrm>
            <a:off x="5857884" y="2786058"/>
            <a:ext cx="2143140" cy="571504"/>
          </a:xfrm>
          <a:prstGeom prst="ellips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 bwMode="auto">
          <a:xfrm>
            <a:off x="4643438" y="5000636"/>
            <a:ext cx="714380" cy="357190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 bwMode="auto">
          <a:xfrm rot="16200000" flipH="1">
            <a:off x="1785918" y="4500570"/>
            <a:ext cx="357190" cy="357190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 bwMode="auto">
          <a:xfrm>
            <a:off x="5357818" y="3500438"/>
            <a:ext cx="500066" cy="214314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500826" y="5214950"/>
            <a:ext cx="26431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Century" pitchFamily="18" charset="0"/>
              </a:rPr>
              <a:t>Например, Ямбург</a:t>
            </a:r>
            <a:r>
              <a:rPr lang="ru-RU" sz="2000" b="1" dirty="0" smtClean="0">
                <a:latin typeface="Century" pitchFamily="18" charset="0"/>
              </a:rPr>
              <a:t>, </a:t>
            </a:r>
            <a:r>
              <a:rPr lang="ru-RU" sz="2000" b="1" dirty="0" smtClean="0">
                <a:latin typeface="Century" pitchFamily="18" charset="0"/>
              </a:rPr>
              <a:t>Элиста</a:t>
            </a:r>
            <a:r>
              <a:rPr lang="ru-RU" sz="2000" b="1" dirty="0" smtClean="0">
                <a:latin typeface="Century" pitchFamily="18" charset="0"/>
              </a:rPr>
              <a:t>, </a:t>
            </a:r>
            <a:r>
              <a:rPr lang="ru-RU" sz="2000" b="1" dirty="0" smtClean="0">
                <a:latin typeface="Century" pitchFamily="18" charset="0"/>
              </a:rPr>
              <a:t>Новосибирск</a:t>
            </a:r>
            <a:endParaRPr lang="ru-RU" sz="2000" b="1" dirty="0">
              <a:latin typeface="Century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285720" y="214290"/>
            <a:ext cx="8572560" cy="10156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Century" pitchFamily="18" charset="0"/>
              </a:rPr>
              <a:t>С циклонами весной обычно связана пасмурная дождливая погода. Назовите один (любой) город из числа показанных на карте, погоду в котором 13 мая будет определять циклон</a:t>
            </a:r>
            <a:r>
              <a:rPr lang="ru-RU" sz="2000" dirty="0" smtClean="0"/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14678" y="5534561"/>
            <a:ext cx="3143272" cy="1015663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2. Найдите на карте города, находящиеся в зоне действия циклона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4282" y="5572140"/>
            <a:ext cx="2357454" cy="70788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1. Вспомните, что такое циклон?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0" y="5534561"/>
            <a:ext cx="2786082" cy="1323439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Century" pitchFamily="18" charset="0"/>
              </a:rPr>
              <a:t>Атмосферный вихрь с низким атмосферным давлением в центре</a:t>
            </a:r>
          </a:p>
        </p:txBody>
      </p:sp>
      <p:sp>
        <p:nvSpPr>
          <p:cNvPr id="29" name="Стрелка вниз 28"/>
          <p:cNvSpPr/>
          <p:nvPr/>
        </p:nvSpPr>
        <p:spPr bwMode="auto">
          <a:xfrm rot="16200000">
            <a:off x="2786050" y="5857892"/>
            <a:ext cx="357190" cy="357190"/>
          </a:xfrm>
          <a:prstGeom prst="downArrow">
            <a:avLst/>
          </a:prstGeom>
          <a:solidFill>
            <a:srgbClr val="003300"/>
          </a:solidFill>
          <a:ln>
            <a:solidFill>
              <a:srgbClr val="003300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43670" y="6457890"/>
            <a:ext cx="2500330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357298"/>
            <a:ext cx="6858048" cy="205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3357562"/>
            <a:ext cx="6858047" cy="2051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" name="Овал 26"/>
          <p:cNvSpPr/>
          <p:nvPr/>
        </p:nvSpPr>
        <p:spPr bwMode="auto">
          <a:xfrm>
            <a:off x="5857884" y="3214686"/>
            <a:ext cx="2143140" cy="571504"/>
          </a:xfrm>
          <a:prstGeom prst="ellips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 bwMode="auto">
          <a:xfrm>
            <a:off x="2786050" y="3571876"/>
            <a:ext cx="571504" cy="500066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 bwMode="auto">
          <a:xfrm rot="16200000" flipH="1">
            <a:off x="2035951" y="3607595"/>
            <a:ext cx="500066" cy="428628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 bwMode="auto">
          <a:xfrm rot="16200000" flipH="1">
            <a:off x="2107389" y="3107529"/>
            <a:ext cx="428628" cy="357190"/>
          </a:xfrm>
          <a:prstGeom prst="line">
            <a:avLst/>
          </a:prstGeom>
          <a:ln w="5715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500826" y="5357826"/>
            <a:ext cx="26431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Century" pitchFamily="18" charset="0"/>
              </a:rPr>
              <a:t>Например, Москва, Нижний Новгород, Воронеж</a:t>
            </a:r>
            <a:endParaRPr lang="ru-RU" sz="2000" b="1" dirty="0">
              <a:latin typeface="Century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39" grpId="0"/>
    </p:bldLst>
  </p:timing>
</p:sld>
</file>

<file path=ppt/theme/theme1.xml><?xml version="1.0" encoding="utf-8"?>
<a:theme xmlns:a="http://schemas.openxmlformats.org/drawingml/2006/main" name="Электронная паутина">
  <a:themeElements>
    <a:clrScheme name="Другая 63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DFEADF"/>
      </a:accent1>
      <a:accent2>
        <a:srgbClr val="EFF4EF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Электронная паутин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Электронная паутина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7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6D2E4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E5EF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8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C7426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BCAC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99FEAA6C5FE5141ADB26E2529472E89" ma:contentTypeVersion="49" ma:contentTypeDescription="Создание документа." ma:contentTypeScope="" ma:versionID="45eaf1d7a21eb384eaf0c7af93c58885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45d92a831f630846e920fd49d9864d72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AWJJH2MPE6E2-1286079085-319</_dlc_DocId>
    <_dlc_DocIdUrl xmlns="4a252ca3-5a62-4c1c-90a6-29f4710e47f8">
      <Url>http://edu-sps.koiro.local/koiro/FSIMO/CEMD/_layouts/15/DocIdRedir.aspx?ID=AWJJH2MPE6E2-1286079085-319</Url>
      <Description>AWJJH2MPE6E2-1286079085-319</Description>
    </_dlc_DocIdUrl>
  </documentManagement>
</p:properties>
</file>

<file path=customXml/itemProps1.xml><?xml version="1.0" encoding="utf-8"?>
<ds:datastoreItem xmlns:ds="http://schemas.openxmlformats.org/officeDocument/2006/customXml" ds:itemID="{F3E67FCD-2916-48F8-B6E7-600B919C37BC}"/>
</file>

<file path=customXml/itemProps2.xml><?xml version="1.0" encoding="utf-8"?>
<ds:datastoreItem xmlns:ds="http://schemas.openxmlformats.org/officeDocument/2006/customXml" ds:itemID="{2FE791FA-7E10-4592-A7B9-6D942EE79EE6}"/>
</file>

<file path=customXml/itemProps3.xml><?xml version="1.0" encoding="utf-8"?>
<ds:datastoreItem xmlns:ds="http://schemas.openxmlformats.org/officeDocument/2006/customXml" ds:itemID="{ACF5CE1F-908F-4254-A8D7-357A7F7B906C}"/>
</file>

<file path=customXml/itemProps4.xml><?xml version="1.0" encoding="utf-8"?>
<ds:datastoreItem xmlns:ds="http://schemas.openxmlformats.org/officeDocument/2006/customXml" ds:itemID="{7AE83BE0-D5A1-471F-A762-824CF583A3B4}"/>
</file>

<file path=docProps/app.xml><?xml version="1.0" encoding="utf-8"?>
<Properties xmlns="http://schemas.openxmlformats.org/officeDocument/2006/extended-properties" xmlns:vt="http://schemas.openxmlformats.org/officeDocument/2006/docPropsVTypes">
  <Template>Природопользование и геоэкология</Template>
  <TotalTime>896</TotalTime>
  <Words>173</Words>
  <Application>Microsoft Office PowerPoint</Application>
  <PresentationFormat>Экран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Электронная паутина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Aleksey</dc:creator>
  <cp:lastModifiedBy>USER</cp:lastModifiedBy>
  <cp:revision>95</cp:revision>
  <dcterms:modified xsi:type="dcterms:W3CDTF">2018-01-02T11:46:11Z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0x010100599FEAA6C5FE5141ADB26E2529472E89</vt:lpwstr>
  </property>
  <property fmtid="{D5CDD505-2E9C-101B-9397-08002B2CF9AE}" pid="3" name="_dlc_DocIdItemGuid">
    <vt:lpwstr>42a6639d-550d-477f-849b-2035cf81641a</vt:lpwstr>
  </property>
</Properties>
</file>