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"/>
  </p:notesMasterIdLst>
  <p:sldIdLst>
    <p:sldId id="266" r:id="rId2"/>
    <p:sldId id="268" r:id="rId3"/>
    <p:sldId id="26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800000"/>
    <a:srgbClr val="003300"/>
    <a:srgbClr val="2D45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>
        <p:scale>
          <a:sx n="60" d="100"/>
          <a:sy n="60" d="100"/>
        </p:scale>
        <p:origin x="-15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02.01.2018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10" y="6273225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Владимировна, учитель географии</a:t>
            </a:r>
          </a:p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 МОУ СОШ № 13 им. Р.А. Наумова г. Буя Костромской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214554"/>
            <a:ext cx="892971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3300"/>
                </a:solidFill>
                <a:latin typeface="Century" pitchFamily="18" charset="0"/>
              </a:rPr>
              <a:t>Разбор заданий темы </a:t>
            </a:r>
            <a:r>
              <a:rPr lang="ru-RU" sz="4800" b="1" dirty="0" smtClean="0">
                <a:solidFill>
                  <a:srgbClr val="003300"/>
                </a:solidFill>
                <a:latin typeface="Century" pitchFamily="18" charset="0"/>
              </a:rPr>
              <a:t>«Атмосфера, погода и климат»</a:t>
            </a:r>
          </a:p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Century" pitchFamily="18" charset="0"/>
              </a:rPr>
              <a:t>(задание № 4)</a:t>
            </a:r>
            <a:endParaRPr lang="ru-RU" sz="5400" b="1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3076" name="Picture 4" descr="Картинки по запросу впр по географии 11 класс демоверсия 20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81490" cy="22841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85720" y="214290"/>
            <a:ext cx="8572560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С антициклонами весной обычно связана ясная солнечная погода. Назовите один (любой) город из числа показанных на карте, погоду в котором 13 мая будет определять антициклон</a:t>
            </a:r>
            <a:r>
              <a:rPr lang="ru-RU" sz="2000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8992" y="5534561"/>
            <a:ext cx="3000396" cy="132343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Найдите на карте города, находящиеся в зоне действия антициклона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4282" y="5572140"/>
            <a:ext cx="2357454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Вспомните, что такое антициклон?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4282" y="5534561"/>
            <a:ext cx="2786082" cy="132343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</a:rPr>
              <a:t>Атмосферный вихрь с высоким атмосферным давлением в центре</a:t>
            </a:r>
          </a:p>
        </p:txBody>
      </p:sp>
      <p:sp>
        <p:nvSpPr>
          <p:cNvPr id="29" name="Стрелка вниз 28"/>
          <p:cNvSpPr/>
          <p:nvPr/>
        </p:nvSpPr>
        <p:spPr bwMode="auto">
          <a:xfrm rot="16200000">
            <a:off x="3000364" y="5929330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43670" y="6286520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357298"/>
            <a:ext cx="6858048" cy="205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357562"/>
            <a:ext cx="6858047" cy="205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Овал 26"/>
          <p:cNvSpPr/>
          <p:nvPr/>
        </p:nvSpPr>
        <p:spPr bwMode="auto">
          <a:xfrm>
            <a:off x="5857884" y="2786058"/>
            <a:ext cx="2143140" cy="571504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>
            <a:off x="4643438" y="5000636"/>
            <a:ext cx="714380" cy="35719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auto">
          <a:xfrm rot="16200000" flipH="1">
            <a:off x="1785918" y="4500570"/>
            <a:ext cx="357190" cy="35719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auto">
          <a:xfrm>
            <a:off x="5357818" y="3500438"/>
            <a:ext cx="500066" cy="214314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00826" y="5214950"/>
            <a:ext cx="2643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" pitchFamily="18" charset="0"/>
              </a:rPr>
              <a:t>Например, Ямбург</a:t>
            </a:r>
            <a:r>
              <a:rPr lang="ru-RU" sz="2000" b="1" dirty="0" smtClean="0">
                <a:latin typeface="Century" pitchFamily="18" charset="0"/>
              </a:rPr>
              <a:t>, </a:t>
            </a:r>
            <a:r>
              <a:rPr lang="ru-RU" sz="2000" b="1" dirty="0" smtClean="0">
                <a:latin typeface="Century" pitchFamily="18" charset="0"/>
              </a:rPr>
              <a:t>Элиста</a:t>
            </a:r>
            <a:r>
              <a:rPr lang="ru-RU" sz="2000" b="1" dirty="0" smtClean="0">
                <a:latin typeface="Century" pitchFamily="18" charset="0"/>
              </a:rPr>
              <a:t>, </a:t>
            </a:r>
            <a:r>
              <a:rPr lang="ru-RU" sz="2000" b="1" dirty="0" smtClean="0">
                <a:latin typeface="Century" pitchFamily="18" charset="0"/>
              </a:rPr>
              <a:t>Новосибирск</a:t>
            </a:r>
            <a:endParaRPr lang="ru-RU" sz="2000" b="1" dirty="0"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85720" y="214290"/>
            <a:ext cx="8572560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С циклонами весной обычно связана пасмурная дождливая погода. Назовите один (любой) город из числа показанных на карте, погоду в котором 13 мая будет определять циклон</a:t>
            </a:r>
            <a:r>
              <a:rPr lang="ru-RU" sz="2000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14678" y="5534561"/>
            <a:ext cx="3143272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Найдите на карте города, находящиеся в зоне действия циклона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4282" y="5572140"/>
            <a:ext cx="2357454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Вспомните, что такое циклон?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5534561"/>
            <a:ext cx="2786082" cy="132343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</a:rPr>
              <a:t>Атмосферный вихрь с низким атмосферным давлением в центре</a:t>
            </a:r>
          </a:p>
        </p:txBody>
      </p:sp>
      <p:sp>
        <p:nvSpPr>
          <p:cNvPr id="29" name="Стрелка вниз 28"/>
          <p:cNvSpPr/>
          <p:nvPr/>
        </p:nvSpPr>
        <p:spPr bwMode="auto">
          <a:xfrm rot="16200000">
            <a:off x="2786050" y="5857892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43670" y="6457890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357298"/>
            <a:ext cx="6858048" cy="205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3357562"/>
            <a:ext cx="6858047" cy="2051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Овал 26"/>
          <p:cNvSpPr/>
          <p:nvPr/>
        </p:nvSpPr>
        <p:spPr bwMode="auto">
          <a:xfrm>
            <a:off x="5857884" y="3214686"/>
            <a:ext cx="2143140" cy="571504"/>
          </a:xfrm>
          <a:prstGeom prst="ellipse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 bwMode="auto">
          <a:xfrm>
            <a:off x="2786050" y="3571876"/>
            <a:ext cx="571504" cy="500066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auto">
          <a:xfrm rot="16200000" flipH="1">
            <a:off x="2035951" y="3607595"/>
            <a:ext cx="500066" cy="428628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auto">
          <a:xfrm rot="16200000" flipH="1">
            <a:off x="2107389" y="3107529"/>
            <a:ext cx="428628" cy="357190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00826" y="5357826"/>
            <a:ext cx="2643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entury" pitchFamily="18" charset="0"/>
              </a:rPr>
              <a:t>Например, Москва, Нижний Новгород, Воронеж</a:t>
            </a:r>
            <a:endParaRPr lang="ru-RU" sz="2000" b="1" dirty="0"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9" grpId="0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99FEAA6C5FE5141ADB26E2529472E89" ma:contentTypeVersion="49" ma:contentTypeDescription="Создание документа." ma:contentTypeScope="" ma:versionID="45eaf1d7a21eb384eaf0c7af93c58885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45d92a831f630846e920fd49d9864d72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AWJJH2MPE6E2-1286079085-319</_dlc_DocId>
    <_dlc_DocIdUrl xmlns="4a252ca3-5a62-4c1c-90a6-29f4710e47f8">
      <Url>http://edu-sps.koiro.local/koiro/FSIMO/CEMD/_layouts/15/DocIdRedir.aspx?ID=AWJJH2MPE6E2-1286079085-319</Url>
      <Description>AWJJH2MPE6E2-1286079085-319</Description>
    </_dlc_DocIdUrl>
  </documentManagement>
</p:properties>
</file>

<file path=customXml/itemProps1.xml><?xml version="1.0" encoding="utf-8"?>
<ds:datastoreItem xmlns:ds="http://schemas.openxmlformats.org/officeDocument/2006/customXml" ds:itemID="{F3E67FCD-2916-48F8-B6E7-600B919C37BC}"/>
</file>

<file path=customXml/itemProps2.xml><?xml version="1.0" encoding="utf-8"?>
<ds:datastoreItem xmlns:ds="http://schemas.openxmlformats.org/officeDocument/2006/customXml" ds:itemID="{2FE791FA-7E10-4592-A7B9-6D942EE79EE6}"/>
</file>

<file path=customXml/itemProps3.xml><?xml version="1.0" encoding="utf-8"?>
<ds:datastoreItem xmlns:ds="http://schemas.openxmlformats.org/officeDocument/2006/customXml" ds:itemID="{ACF5CE1F-908F-4254-A8D7-357A7F7B906C}"/>
</file>

<file path=customXml/itemProps4.xml><?xml version="1.0" encoding="utf-8"?>
<ds:datastoreItem xmlns:ds="http://schemas.openxmlformats.org/officeDocument/2006/customXml" ds:itemID="{7AE83BE0-D5A1-471F-A762-824CF583A3B4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896</TotalTime>
  <Words>173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Электронная паутина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USER</cp:lastModifiedBy>
  <cp:revision>95</cp:revision>
  <dcterms:modified xsi:type="dcterms:W3CDTF">2018-01-02T11:46:11Z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0x010100599FEAA6C5FE5141ADB26E2529472E89</vt:lpwstr>
  </property>
  <property fmtid="{D5CDD505-2E9C-101B-9397-08002B2CF9AE}" pid="3" name="_dlc_DocIdItemGuid">
    <vt:lpwstr>42a6639d-550d-477f-849b-2035cf81641a</vt:lpwstr>
  </property>
</Properties>
</file>