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5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«Экономическая география России и мира»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</a:t>
            </a:r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16)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Новая приливная электростанция</a:t>
            </a:r>
          </a:p>
          <a:p>
            <a:pPr algn="just"/>
            <a:r>
              <a:rPr lang="ru-RU" b="1" dirty="0" smtClean="0">
                <a:latin typeface="Century" pitchFamily="18" charset="0"/>
              </a:rPr>
              <a:t>Новую приливную электростанцию компания «РУСГИДРО» планирует построить в морском заливе на севере Хабаровского края. Новая приливная электростанция (ПЭС) не только обеспечит энергией потребителей Хабаровского края, но и создаст возможность для экспорта электроэнергии в Китай. В Хабаровском крае, имеющем благоприятные условия для строительства приливных электростанций, уже работает одна ПЭС – </a:t>
            </a:r>
            <a:r>
              <a:rPr lang="ru-RU" b="1" dirty="0" err="1" smtClean="0">
                <a:latin typeface="Century" pitchFamily="18" charset="0"/>
              </a:rPr>
              <a:t>Паужетская</a:t>
            </a:r>
            <a:r>
              <a:rPr lang="ru-RU" b="1" dirty="0" smtClean="0">
                <a:latin typeface="Century" pitchFamily="18" charset="0"/>
              </a:rPr>
              <a:t>. </a:t>
            </a:r>
            <a:r>
              <a:rPr lang="ru-RU" b="1" dirty="0" smtClean="0">
                <a:latin typeface="Century" pitchFamily="18" charset="0"/>
              </a:rPr>
              <a:t>Объясните, почему Хабаровский край имеет благоприятные природные условия </a:t>
            </a:r>
            <a:r>
              <a:rPr lang="ru-RU" b="1" dirty="0" smtClean="0">
                <a:latin typeface="Century" pitchFamily="18" charset="0"/>
              </a:rPr>
              <a:t>для строительства </a:t>
            </a:r>
            <a:r>
              <a:rPr lang="ru-RU" b="1" dirty="0" smtClean="0">
                <a:latin typeface="Century" pitchFamily="18" charset="0"/>
              </a:rPr>
              <a:t>приливных электростанций.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528638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4480" y="4214818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" pitchFamily="18" charset="0"/>
              </a:rPr>
              <a:t>Высокие морские приливы в Охотском море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71604" y="3000372"/>
            <a:ext cx="6286544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Внимательно проанализируйте текст. Какие природные условия необходимы для бесперебойной работы  приливных станций?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AWJJH2MPE6E2-1286079085-343</_dlc_DocId>
    <_dlc_DocIdUrl xmlns="4a252ca3-5a62-4c1c-90a6-29f4710e47f8">
      <Url>http://edu-sps.koiro.local/koiro/FSIMO/CEMD/_layouts/15/DocIdRedir.aspx?ID=AWJJH2MPE6E2-1286079085-343</Url>
      <Description>AWJJH2MPE6E2-1286079085-343</Description>
    </_dlc_DocIdUrl>
  </documentManagement>
</p:properties>
</file>

<file path=customXml/itemProps1.xml><?xml version="1.0" encoding="utf-8"?>
<ds:datastoreItem xmlns:ds="http://schemas.openxmlformats.org/officeDocument/2006/customXml" ds:itemID="{4DB09671-DADA-48CA-B091-2A48CEA5E431}"/>
</file>

<file path=customXml/itemProps2.xml><?xml version="1.0" encoding="utf-8"?>
<ds:datastoreItem xmlns:ds="http://schemas.openxmlformats.org/officeDocument/2006/customXml" ds:itemID="{C74DFB52-3171-4076-8C08-8FCC5388EE6F}"/>
</file>

<file path=customXml/itemProps3.xml><?xml version="1.0" encoding="utf-8"?>
<ds:datastoreItem xmlns:ds="http://schemas.openxmlformats.org/officeDocument/2006/customXml" ds:itemID="{12AA62B7-C1D5-4B2D-B987-5819622A2568}"/>
</file>

<file path=customXml/itemProps4.xml><?xml version="1.0" encoding="utf-8"?>
<ds:datastoreItem xmlns:ds="http://schemas.openxmlformats.org/officeDocument/2006/customXml" ds:itemID="{05A63B4B-D0E8-4AC4-9B04-4C1DFBE50481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1098</TotalTime>
  <Words>137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105</cp:revision>
  <dcterms:modified xsi:type="dcterms:W3CDTF">2018-01-02T10:03:32Z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c743b1e9-2fd5-492d-b221-da2cd70d07e2</vt:lpwstr>
  </property>
</Properties>
</file>