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60" d="100"/>
          <a:sy n="60" d="100"/>
        </p:scale>
        <p:origin x="-10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«Экономическая география России и мира»</a:t>
            </a: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</a:t>
            </a:r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15)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2862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entury" pitchFamily="18" charset="0"/>
              </a:rPr>
              <a:t>Новая приливная электростанция</a:t>
            </a:r>
          </a:p>
          <a:p>
            <a:pPr algn="just"/>
            <a:r>
              <a:rPr lang="ru-RU" b="1" dirty="0" smtClean="0">
                <a:latin typeface="Century" pitchFamily="18" charset="0"/>
              </a:rPr>
              <a:t>Новую приливную электростанцию компания «РУСГИДРО» планирует построить в морском заливе на севере Хабаровского края. Новая приливная электростанция (ПЭС) не только обеспечит энергией потребителей Хабаровского края, но и создаст возможность для экспорта электроэнергии в Китай. В Хабаровском крае, имеющем благоприятные условия для строительства приливных электростанций, уже работает одна ПЭС – </a:t>
            </a:r>
            <a:r>
              <a:rPr lang="ru-RU" b="1" dirty="0" err="1" smtClean="0">
                <a:latin typeface="Century" pitchFamily="18" charset="0"/>
              </a:rPr>
              <a:t>Паужетская</a:t>
            </a:r>
            <a:r>
              <a:rPr lang="ru-RU" b="1" dirty="0" smtClean="0">
                <a:latin typeface="Century" pitchFamily="18" charset="0"/>
              </a:rPr>
              <a:t>. </a:t>
            </a:r>
            <a:r>
              <a:rPr lang="ru-RU" b="1" dirty="0" smtClean="0">
                <a:latin typeface="Century" pitchFamily="18" charset="0"/>
              </a:rPr>
              <a:t>Назовите ещё один (кроме ПЭС, ветровых и ГЭС) тип электростанций, </a:t>
            </a:r>
            <a:r>
              <a:rPr lang="ru-RU" b="1" dirty="0" smtClean="0">
                <a:latin typeface="Century" pitchFamily="18" charset="0"/>
              </a:rPr>
              <a:t>использующих </a:t>
            </a:r>
            <a:r>
              <a:rPr lang="ru-RU" b="1" dirty="0" err="1" smtClean="0">
                <a:latin typeface="Century" pitchFamily="18" charset="0"/>
              </a:rPr>
              <a:t>возобновимые</a:t>
            </a:r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источники энергии (ВИЭ), построенных в России.</a:t>
            </a:r>
            <a:endParaRPr lang="ru-RU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5643578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4572008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entury" pitchFamily="18" charset="0"/>
              </a:rPr>
              <a:t>Геотермальные или солнечные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3357562"/>
            <a:ext cx="3143272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 классификацию природных ресурсов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3286124"/>
            <a:ext cx="5570548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 bwMode="auto">
          <a:xfrm>
            <a:off x="3857620" y="3929066"/>
            <a:ext cx="2071702" cy="2428892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AWJJH2MPE6E2-1286079085-341</_dlc_DocId>
    <_dlc_DocIdUrl xmlns="4a252ca3-5a62-4c1c-90a6-29f4710e47f8">
      <Url>http://edu-sps.koiro.local/koiro/FSIMO/CEMD/_layouts/15/DocIdRedir.aspx?ID=AWJJH2MPE6E2-1286079085-341</Url>
      <Description>AWJJH2MPE6E2-1286079085-341</Description>
    </_dlc_DocIdUrl>
  </documentManagement>
</p:properties>
</file>

<file path=customXml/itemProps1.xml><?xml version="1.0" encoding="utf-8"?>
<ds:datastoreItem xmlns:ds="http://schemas.openxmlformats.org/officeDocument/2006/customXml" ds:itemID="{F52D477E-9D6E-431E-8951-76E8CDCFC8EF}"/>
</file>

<file path=customXml/itemProps2.xml><?xml version="1.0" encoding="utf-8"?>
<ds:datastoreItem xmlns:ds="http://schemas.openxmlformats.org/officeDocument/2006/customXml" ds:itemID="{2758F0E4-F434-45C5-A8BC-FFA1831F79F1}"/>
</file>

<file path=customXml/itemProps3.xml><?xml version="1.0" encoding="utf-8"?>
<ds:datastoreItem xmlns:ds="http://schemas.openxmlformats.org/officeDocument/2006/customXml" ds:itemID="{6B8C2E0A-C1E8-4772-A969-EAFE8F6A77C9}"/>
</file>

<file path=customXml/itemProps4.xml><?xml version="1.0" encoding="utf-8"?>
<ds:datastoreItem xmlns:ds="http://schemas.openxmlformats.org/officeDocument/2006/customXml" ds:itemID="{5EBEEFB1-DE19-4DF1-8533-F007237E6EAE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1089</TotalTime>
  <Words>135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Электронная паутина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104</cp:revision>
  <dcterms:modified xsi:type="dcterms:W3CDTF">2018-01-02T09:48:36Z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bda59d38-d3d3-4082-a34b-886af45c0504</vt:lpwstr>
  </property>
</Properties>
</file>