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5"/>
  </p:notesMasterIdLst>
  <p:sldIdLst>
    <p:sldId id="266" r:id="rId2"/>
    <p:sldId id="267" r:id="rId3"/>
    <p:sldId id="26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800000"/>
    <a:srgbClr val="2D452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6" autoAdjust="0"/>
    <p:restoredTop sz="93606" autoAdjust="0"/>
  </p:normalViewPr>
  <p:slideViewPr>
    <p:cSldViewPr>
      <p:cViewPr>
        <p:scale>
          <a:sx n="60" d="100"/>
          <a:sy n="60" d="100"/>
        </p:scale>
        <p:origin x="-101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B4BD6-2953-4675-9BFE-8EA1D701B40F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0FC69-E2CC-4FFE-9540-35503ECC10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861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4288"/>
            <a:ext cx="9155113" cy="6884988"/>
            <a:chOff x="0" y="-9"/>
            <a:chExt cx="5767" cy="4337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invGray">
            <a:xfrm>
              <a:off x="0" y="2441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invGray">
            <a:xfrm>
              <a:off x="1632" y="2487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invGray">
            <a:xfrm>
              <a:off x="0" y="2487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invGray">
            <a:xfrm>
              <a:off x="3744" y="2487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invGray">
            <a:xfrm>
              <a:off x="1920" y="2487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invGray">
            <a:xfrm>
              <a:off x="7" y="2456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invGray">
            <a:xfrm>
              <a:off x="2583" y="2449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invGray">
            <a:xfrm rot="18897039" flipH="1">
              <a:off x="148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invGray">
            <a:xfrm rot="18897039" flipH="1">
              <a:off x="76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invGray">
            <a:xfrm rot="18897039" flipH="1">
              <a:off x="31" y="2385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invGray">
            <a:xfrm flipH="1" flipV="1">
              <a:off x="576" y="2441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invGray">
            <a:xfrm flipH="1" flipV="1">
              <a:off x="240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invGray">
            <a:xfrm flipH="1" flipV="1">
              <a:off x="3036" y="2489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invGray">
            <a:xfrm flipH="1" flipV="1">
              <a:off x="3984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invGray">
            <a:xfrm flipH="1" flipV="1">
              <a:off x="3456" y="2441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invGray">
            <a:xfrm>
              <a:off x="0" y="2462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hidden">
            <a:xfrm>
              <a:off x="0" y="2880"/>
              <a:ext cx="5760" cy="5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hidden">
            <a:xfrm>
              <a:off x="0" y="3408"/>
              <a:ext cx="5760" cy="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pic>
          <p:nvPicPr>
            <p:cNvPr id="34" name="Picture 32" descr="BTZBUL1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6" y="1650"/>
              <a:ext cx="204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29" name="Rectangle 33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130" name="Rectangle 34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5" name="Rectangle 3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465138"/>
            <a:ext cx="1943100" cy="56308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65138"/>
            <a:ext cx="5676900" cy="56308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8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3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2" name="Freeform 10"/>
            <p:cNvSpPr>
              <a:spLocks/>
            </p:cNvSpPr>
            <p:nvPr userDrawn="1"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7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8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9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0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1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7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27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1188" y="63134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8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torg.kaluga.ru/images/product_images/popup_images/10501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02" y="5000612"/>
            <a:ext cx="1500198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642910" y="6273225"/>
            <a:ext cx="77867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3300"/>
                </a:solidFill>
                <a:latin typeface="Century" pitchFamily="18" charset="0"/>
              </a:rPr>
              <a:t>Автор: Смирнова Лариса Владимировна, учитель географии</a:t>
            </a:r>
          </a:p>
          <a:p>
            <a:pPr algn="ctr"/>
            <a:r>
              <a:rPr lang="ru-RU" sz="1600" b="1" dirty="0" smtClean="0">
                <a:solidFill>
                  <a:srgbClr val="003300"/>
                </a:solidFill>
                <a:latin typeface="Century" pitchFamily="18" charset="0"/>
              </a:rPr>
              <a:t> МОУ СОШ № 13 им. Р.А. Наумова г. Буя Костромской области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2214554"/>
            <a:ext cx="892971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3300"/>
                </a:solidFill>
                <a:latin typeface="Century" pitchFamily="18" charset="0"/>
              </a:rPr>
              <a:t>Разбор заданий темы </a:t>
            </a:r>
            <a:r>
              <a:rPr lang="ru-RU" sz="4800" b="1" dirty="0" smtClean="0">
                <a:solidFill>
                  <a:srgbClr val="003300"/>
                </a:solidFill>
                <a:latin typeface="Century" pitchFamily="18" charset="0"/>
              </a:rPr>
              <a:t>«Экономическая география России и мира»</a:t>
            </a:r>
          </a:p>
          <a:p>
            <a:pPr algn="ctr"/>
            <a:r>
              <a:rPr lang="ru-RU" sz="5400" b="1" dirty="0" smtClean="0">
                <a:solidFill>
                  <a:srgbClr val="800000"/>
                </a:solidFill>
                <a:latin typeface="Century" pitchFamily="18" charset="0"/>
              </a:rPr>
              <a:t>(задание № 14)</a:t>
            </a:r>
            <a:endParaRPr lang="ru-RU" sz="5400" b="1" dirty="0">
              <a:solidFill>
                <a:srgbClr val="800000"/>
              </a:solidFill>
              <a:latin typeface="Century" pitchFamily="18" charset="0"/>
            </a:endParaRPr>
          </a:p>
        </p:txBody>
      </p:sp>
      <p:pic>
        <p:nvPicPr>
          <p:cNvPr id="3076" name="Picture 4" descr="Картинки по запросу впр по географии 11 класс демоверсия 20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381490" cy="228412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60284506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285728"/>
            <a:ext cx="8715436" cy="230832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Century" pitchFamily="18" charset="0"/>
              </a:rPr>
              <a:t>Новая приливная электростанция</a:t>
            </a:r>
          </a:p>
          <a:p>
            <a:pPr algn="just"/>
            <a:r>
              <a:rPr lang="ru-RU" b="1" dirty="0" smtClean="0">
                <a:latin typeface="Century" pitchFamily="18" charset="0"/>
              </a:rPr>
              <a:t>Новую приливную электростанцию компания «РУСГИДРО» планирует </a:t>
            </a:r>
            <a:r>
              <a:rPr lang="ru-RU" b="1" dirty="0" smtClean="0">
                <a:latin typeface="Century" pitchFamily="18" charset="0"/>
              </a:rPr>
              <a:t>построить в </a:t>
            </a:r>
            <a:r>
              <a:rPr lang="ru-RU" b="1" dirty="0" smtClean="0">
                <a:latin typeface="Century" pitchFamily="18" charset="0"/>
              </a:rPr>
              <a:t>морском заливе на севере Хабаровского </a:t>
            </a:r>
            <a:r>
              <a:rPr lang="ru-RU" b="1" dirty="0" smtClean="0">
                <a:latin typeface="Century" pitchFamily="18" charset="0"/>
              </a:rPr>
              <a:t>края. Новая </a:t>
            </a:r>
            <a:r>
              <a:rPr lang="ru-RU" b="1" dirty="0" smtClean="0">
                <a:latin typeface="Century" pitchFamily="18" charset="0"/>
              </a:rPr>
              <a:t>приливная электростанция (ПЭС) не только обеспечит энергией </a:t>
            </a:r>
            <a:r>
              <a:rPr lang="ru-RU" b="1" dirty="0" smtClean="0">
                <a:latin typeface="Century" pitchFamily="18" charset="0"/>
              </a:rPr>
              <a:t>потребителей Хабаровского </a:t>
            </a:r>
            <a:r>
              <a:rPr lang="ru-RU" b="1" dirty="0" smtClean="0">
                <a:latin typeface="Century" pitchFamily="18" charset="0"/>
              </a:rPr>
              <a:t>края, но и создаст возможность для экспорта электроэнергии в </a:t>
            </a:r>
            <a:r>
              <a:rPr lang="ru-RU" b="1" dirty="0" smtClean="0">
                <a:latin typeface="Century" pitchFamily="18" charset="0"/>
              </a:rPr>
              <a:t>Китай. В </a:t>
            </a:r>
            <a:r>
              <a:rPr lang="ru-RU" b="1" dirty="0" smtClean="0">
                <a:latin typeface="Century" pitchFamily="18" charset="0"/>
              </a:rPr>
              <a:t>Хабаровском крае, имеющем благоприятные условия для строительства </a:t>
            </a:r>
            <a:r>
              <a:rPr lang="ru-RU" b="1" dirty="0" smtClean="0">
                <a:latin typeface="Century" pitchFamily="18" charset="0"/>
              </a:rPr>
              <a:t>приливных электростанций</a:t>
            </a:r>
            <a:r>
              <a:rPr lang="ru-RU" b="1" dirty="0" smtClean="0">
                <a:latin typeface="Century" pitchFamily="18" charset="0"/>
              </a:rPr>
              <a:t>, уже работает одна ПЭС – </a:t>
            </a:r>
            <a:r>
              <a:rPr lang="ru-RU" b="1" dirty="0" err="1" smtClean="0">
                <a:latin typeface="Century" pitchFamily="18" charset="0"/>
              </a:rPr>
              <a:t>Паужетская</a:t>
            </a:r>
            <a:r>
              <a:rPr lang="ru-RU" b="1" dirty="0" smtClean="0">
                <a:latin typeface="Century" pitchFamily="18" charset="0"/>
              </a:rPr>
              <a:t>. Назовите </a:t>
            </a:r>
            <a:r>
              <a:rPr lang="ru-RU" b="1" dirty="0" smtClean="0">
                <a:latin typeface="Century" pitchFamily="18" charset="0"/>
              </a:rPr>
              <a:t>море, в заливе которого планируют построить ПЭС.</a:t>
            </a:r>
            <a:endParaRPr lang="ru-RU" b="1" dirty="0" smtClean="0">
              <a:solidFill>
                <a:schemeClr val="tx1"/>
              </a:solidFill>
              <a:latin typeface="Century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86050" y="2928934"/>
            <a:ext cx="3714776" cy="40011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Найдите в тексте «ключи»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28992" y="5786454"/>
            <a:ext cx="2500330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57554" y="5072074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Century" pitchFamily="18" charset="0"/>
              </a:rPr>
              <a:t>Охотское</a:t>
            </a:r>
            <a:endParaRPr lang="ru-RU" sz="2800" b="1" dirty="0">
              <a:latin typeface="Century" pitchFamily="18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 bwMode="auto">
          <a:xfrm>
            <a:off x="3500430" y="1142984"/>
            <a:ext cx="3214710" cy="1588"/>
          </a:xfrm>
          <a:prstGeom prst="line">
            <a:avLst/>
          </a:prstGeom>
          <a:ln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hlinkClick r:id="rId2" action="ppaction://hlinksldjump"/>
          </p:cNvPr>
          <p:cNvSpPr txBox="1"/>
          <p:nvPr/>
        </p:nvSpPr>
        <p:spPr>
          <a:xfrm>
            <a:off x="2571736" y="3857628"/>
            <a:ext cx="4071966" cy="1015663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Обратитесь к 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политико-административной карте России</a:t>
            </a:r>
            <a:endParaRPr lang="ru-RU" sz="2000" b="1" dirty="0" smtClean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31" name="Стрелка вниз 30"/>
          <p:cNvSpPr/>
          <p:nvPr/>
        </p:nvSpPr>
        <p:spPr bwMode="auto">
          <a:xfrm>
            <a:off x="4286248" y="3357562"/>
            <a:ext cx="500034" cy="500066"/>
          </a:xfrm>
          <a:prstGeom prst="downArrow">
            <a:avLst/>
          </a:prstGeom>
          <a:solidFill>
            <a:srgbClr val="003300"/>
          </a:solidFill>
          <a:ln w="9525" cap="flat" cmpd="sng" algn="ctr">
            <a:solidFill>
              <a:srgbClr val="0033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static.ozone.ru/multimedia/1015515196.jpg"/>
          <p:cNvPicPr>
            <a:picLocks noChangeAspect="1" noChangeArrowheads="1"/>
          </p:cNvPicPr>
          <p:nvPr/>
        </p:nvPicPr>
        <p:blipFill>
          <a:blip r:embed="rId2"/>
          <a:srcRect l="20000" t="9363" r="3124" b="14793"/>
          <a:stretch>
            <a:fillRect/>
          </a:stretch>
        </p:blipFill>
        <p:spPr bwMode="auto">
          <a:xfrm>
            <a:off x="0" y="571480"/>
            <a:ext cx="9074220" cy="5786454"/>
          </a:xfrm>
          <a:prstGeom prst="rect">
            <a:avLst/>
          </a:prstGeom>
          <a:noFill/>
        </p:spPr>
      </p:pic>
      <p:sp>
        <p:nvSpPr>
          <p:cNvPr id="3" name="Полилиния 2"/>
          <p:cNvSpPr/>
          <p:nvPr/>
        </p:nvSpPr>
        <p:spPr bwMode="auto">
          <a:xfrm>
            <a:off x="6944952" y="3230319"/>
            <a:ext cx="1189280" cy="1960631"/>
          </a:xfrm>
          <a:custGeom>
            <a:avLst/>
            <a:gdLst>
              <a:gd name="connsiteX0" fmla="*/ 560982 w 1189280"/>
              <a:gd name="connsiteY0" fmla="*/ 141180 h 1960631"/>
              <a:gd name="connsiteX1" fmla="*/ 566592 w 1189280"/>
              <a:gd name="connsiteY1" fmla="*/ 68253 h 1960631"/>
              <a:gd name="connsiteX2" fmla="*/ 527323 w 1189280"/>
              <a:gd name="connsiteY2" fmla="*/ 45814 h 1960631"/>
              <a:gd name="connsiteX3" fmla="*/ 493664 w 1189280"/>
              <a:gd name="connsiteY3" fmla="*/ 6545 h 1960631"/>
              <a:gd name="connsiteX4" fmla="*/ 454395 w 1189280"/>
              <a:gd name="connsiteY4" fmla="*/ 6545 h 1960631"/>
              <a:gd name="connsiteX5" fmla="*/ 398297 w 1189280"/>
              <a:gd name="connsiteY5" fmla="*/ 12155 h 1960631"/>
              <a:gd name="connsiteX6" fmla="*/ 392687 w 1189280"/>
              <a:gd name="connsiteY6" fmla="*/ 57033 h 1960631"/>
              <a:gd name="connsiteX7" fmla="*/ 392687 w 1189280"/>
              <a:gd name="connsiteY7" fmla="*/ 90692 h 1960631"/>
              <a:gd name="connsiteX8" fmla="*/ 353419 w 1189280"/>
              <a:gd name="connsiteY8" fmla="*/ 96302 h 1960631"/>
              <a:gd name="connsiteX9" fmla="*/ 319760 w 1189280"/>
              <a:gd name="connsiteY9" fmla="*/ 101912 h 1960631"/>
              <a:gd name="connsiteX10" fmla="*/ 291711 w 1189280"/>
              <a:gd name="connsiteY10" fmla="*/ 124351 h 1960631"/>
              <a:gd name="connsiteX11" fmla="*/ 269271 w 1189280"/>
              <a:gd name="connsiteY11" fmla="*/ 141180 h 1960631"/>
              <a:gd name="connsiteX12" fmla="*/ 207563 w 1189280"/>
              <a:gd name="connsiteY12" fmla="*/ 129961 h 1960631"/>
              <a:gd name="connsiteX13" fmla="*/ 190734 w 1189280"/>
              <a:gd name="connsiteY13" fmla="*/ 124351 h 1960631"/>
              <a:gd name="connsiteX14" fmla="*/ 179514 w 1189280"/>
              <a:gd name="connsiteY14" fmla="*/ 174839 h 1960631"/>
              <a:gd name="connsiteX15" fmla="*/ 190734 w 1189280"/>
              <a:gd name="connsiteY15" fmla="*/ 202888 h 1960631"/>
              <a:gd name="connsiteX16" fmla="*/ 201954 w 1189280"/>
              <a:gd name="connsiteY16" fmla="*/ 236547 h 1960631"/>
              <a:gd name="connsiteX17" fmla="*/ 185124 w 1189280"/>
              <a:gd name="connsiteY17" fmla="*/ 275816 h 1960631"/>
              <a:gd name="connsiteX18" fmla="*/ 162685 w 1189280"/>
              <a:gd name="connsiteY18" fmla="*/ 326304 h 1960631"/>
              <a:gd name="connsiteX19" fmla="*/ 185124 w 1189280"/>
              <a:gd name="connsiteY19" fmla="*/ 382402 h 1960631"/>
              <a:gd name="connsiteX20" fmla="*/ 218783 w 1189280"/>
              <a:gd name="connsiteY20" fmla="*/ 421671 h 1960631"/>
              <a:gd name="connsiteX21" fmla="*/ 246832 w 1189280"/>
              <a:gd name="connsiteY21" fmla="*/ 460940 h 1960631"/>
              <a:gd name="connsiteX22" fmla="*/ 263661 w 1189280"/>
              <a:gd name="connsiteY22" fmla="*/ 488989 h 1960631"/>
              <a:gd name="connsiteX23" fmla="*/ 263661 w 1189280"/>
              <a:gd name="connsiteY23" fmla="*/ 517038 h 1960631"/>
              <a:gd name="connsiteX24" fmla="*/ 241222 w 1189280"/>
              <a:gd name="connsiteY24" fmla="*/ 517038 h 1960631"/>
              <a:gd name="connsiteX25" fmla="*/ 235612 w 1189280"/>
              <a:gd name="connsiteY25" fmla="*/ 561917 h 1960631"/>
              <a:gd name="connsiteX26" fmla="*/ 224393 w 1189280"/>
              <a:gd name="connsiteY26" fmla="*/ 589966 h 1960631"/>
              <a:gd name="connsiteX27" fmla="*/ 201954 w 1189280"/>
              <a:gd name="connsiteY27" fmla="*/ 601185 h 1960631"/>
              <a:gd name="connsiteX28" fmla="*/ 179514 w 1189280"/>
              <a:gd name="connsiteY28" fmla="*/ 601185 h 1960631"/>
              <a:gd name="connsiteX29" fmla="*/ 157075 w 1189280"/>
              <a:gd name="connsiteY29" fmla="*/ 595575 h 1960631"/>
              <a:gd name="connsiteX30" fmla="*/ 140246 w 1189280"/>
              <a:gd name="connsiteY30" fmla="*/ 623625 h 1960631"/>
              <a:gd name="connsiteX31" fmla="*/ 134636 w 1189280"/>
              <a:gd name="connsiteY31" fmla="*/ 662893 h 1960631"/>
              <a:gd name="connsiteX32" fmla="*/ 106587 w 1189280"/>
              <a:gd name="connsiteY32" fmla="*/ 685333 h 1960631"/>
              <a:gd name="connsiteX33" fmla="*/ 61708 w 1189280"/>
              <a:gd name="connsiteY33" fmla="*/ 707772 h 1960631"/>
              <a:gd name="connsiteX34" fmla="*/ 33659 w 1189280"/>
              <a:gd name="connsiteY34" fmla="*/ 713382 h 1960631"/>
              <a:gd name="connsiteX35" fmla="*/ 5610 w 1189280"/>
              <a:gd name="connsiteY35" fmla="*/ 752650 h 1960631"/>
              <a:gd name="connsiteX36" fmla="*/ 11220 w 1189280"/>
              <a:gd name="connsiteY36" fmla="*/ 808748 h 1960631"/>
              <a:gd name="connsiteX37" fmla="*/ 22439 w 1189280"/>
              <a:gd name="connsiteY37" fmla="*/ 864847 h 1960631"/>
              <a:gd name="connsiteX38" fmla="*/ 22439 w 1189280"/>
              <a:gd name="connsiteY38" fmla="*/ 887286 h 1960631"/>
              <a:gd name="connsiteX39" fmla="*/ 0 w 1189280"/>
              <a:gd name="connsiteY39" fmla="*/ 898506 h 1960631"/>
              <a:gd name="connsiteX40" fmla="*/ 22439 w 1189280"/>
              <a:gd name="connsiteY40" fmla="*/ 915335 h 1960631"/>
              <a:gd name="connsiteX41" fmla="*/ 39269 w 1189280"/>
              <a:gd name="connsiteY41" fmla="*/ 920945 h 1960631"/>
              <a:gd name="connsiteX42" fmla="*/ 56098 w 1189280"/>
              <a:gd name="connsiteY42" fmla="*/ 960214 h 1960631"/>
              <a:gd name="connsiteX43" fmla="*/ 28049 w 1189280"/>
              <a:gd name="connsiteY43" fmla="*/ 977043 h 1960631"/>
              <a:gd name="connsiteX44" fmla="*/ 78538 w 1189280"/>
              <a:gd name="connsiteY44" fmla="*/ 1021921 h 1960631"/>
              <a:gd name="connsiteX45" fmla="*/ 95367 w 1189280"/>
              <a:gd name="connsiteY45" fmla="*/ 1027531 h 1960631"/>
              <a:gd name="connsiteX46" fmla="*/ 106587 w 1189280"/>
              <a:gd name="connsiteY46" fmla="*/ 1044361 h 1960631"/>
              <a:gd name="connsiteX47" fmla="*/ 100977 w 1189280"/>
              <a:gd name="connsiteY47" fmla="*/ 1078020 h 1960631"/>
              <a:gd name="connsiteX48" fmla="*/ 78538 w 1189280"/>
              <a:gd name="connsiteY48" fmla="*/ 1106069 h 1960631"/>
              <a:gd name="connsiteX49" fmla="*/ 78538 w 1189280"/>
              <a:gd name="connsiteY49" fmla="*/ 1128508 h 1960631"/>
              <a:gd name="connsiteX50" fmla="*/ 106587 w 1189280"/>
              <a:gd name="connsiteY50" fmla="*/ 1178996 h 1960631"/>
              <a:gd name="connsiteX51" fmla="*/ 145855 w 1189280"/>
              <a:gd name="connsiteY51" fmla="*/ 1167777 h 1960631"/>
              <a:gd name="connsiteX52" fmla="*/ 162685 w 1189280"/>
              <a:gd name="connsiteY52" fmla="*/ 1150947 h 1960631"/>
              <a:gd name="connsiteX53" fmla="*/ 196344 w 1189280"/>
              <a:gd name="connsiteY53" fmla="*/ 1134118 h 1960631"/>
              <a:gd name="connsiteX54" fmla="*/ 213173 w 1189280"/>
              <a:gd name="connsiteY54" fmla="*/ 1139728 h 1960631"/>
              <a:gd name="connsiteX55" fmla="*/ 246832 w 1189280"/>
              <a:gd name="connsiteY55" fmla="*/ 1145337 h 1960631"/>
              <a:gd name="connsiteX56" fmla="*/ 213173 w 1189280"/>
              <a:gd name="connsiteY56" fmla="*/ 1178996 h 1960631"/>
              <a:gd name="connsiteX57" fmla="*/ 213173 w 1189280"/>
              <a:gd name="connsiteY57" fmla="*/ 1207045 h 1960631"/>
              <a:gd name="connsiteX58" fmla="*/ 213173 w 1189280"/>
              <a:gd name="connsiteY58" fmla="*/ 1235094 h 1960631"/>
              <a:gd name="connsiteX59" fmla="*/ 196344 w 1189280"/>
              <a:gd name="connsiteY59" fmla="*/ 1257534 h 1960631"/>
              <a:gd name="connsiteX60" fmla="*/ 179514 w 1189280"/>
              <a:gd name="connsiteY60" fmla="*/ 1274363 h 1960631"/>
              <a:gd name="connsiteX61" fmla="*/ 190734 w 1189280"/>
              <a:gd name="connsiteY61" fmla="*/ 1296802 h 1960631"/>
              <a:gd name="connsiteX62" fmla="*/ 196344 w 1189280"/>
              <a:gd name="connsiteY62" fmla="*/ 1347291 h 1960631"/>
              <a:gd name="connsiteX63" fmla="*/ 173904 w 1189280"/>
              <a:gd name="connsiteY63" fmla="*/ 1341681 h 1960631"/>
              <a:gd name="connsiteX64" fmla="*/ 173904 w 1189280"/>
              <a:gd name="connsiteY64" fmla="*/ 1380950 h 1960631"/>
              <a:gd name="connsiteX65" fmla="*/ 207563 w 1189280"/>
              <a:gd name="connsiteY65" fmla="*/ 1386560 h 1960631"/>
              <a:gd name="connsiteX66" fmla="*/ 230003 w 1189280"/>
              <a:gd name="connsiteY66" fmla="*/ 1380950 h 1960631"/>
              <a:gd name="connsiteX67" fmla="*/ 263661 w 1189280"/>
              <a:gd name="connsiteY67" fmla="*/ 1414609 h 1960631"/>
              <a:gd name="connsiteX68" fmla="*/ 330979 w 1189280"/>
              <a:gd name="connsiteY68" fmla="*/ 1420218 h 1960631"/>
              <a:gd name="connsiteX69" fmla="*/ 364638 w 1189280"/>
              <a:gd name="connsiteY69" fmla="*/ 1380950 h 1960631"/>
              <a:gd name="connsiteX70" fmla="*/ 398297 w 1189280"/>
              <a:gd name="connsiteY70" fmla="*/ 1336071 h 1960631"/>
              <a:gd name="connsiteX71" fmla="*/ 431956 w 1189280"/>
              <a:gd name="connsiteY71" fmla="*/ 1308022 h 1960631"/>
              <a:gd name="connsiteX72" fmla="*/ 482444 w 1189280"/>
              <a:gd name="connsiteY72" fmla="*/ 1279973 h 1960631"/>
              <a:gd name="connsiteX73" fmla="*/ 504884 w 1189280"/>
              <a:gd name="connsiteY73" fmla="*/ 1324852 h 1960631"/>
              <a:gd name="connsiteX74" fmla="*/ 527323 w 1189280"/>
              <a:gd name="connsiteY74" fmla="*/ 1414609 h 1960631"/>
              <a:gd name="connsiteX75" fmla="*/ 504884 w 1189280"/>
              <a:gd name="connsiteY75" fmla="*/ 1420218 h 1960631"/>
              <a:gd name="connsiteX76" fmla="*/ 443176 w 1189280"/>
              <a:gd name="connsiteY76" fmla="*/ 1408999 h 1960631"/>
              <a:gd name="connsiteX77" fmla="*/ 426346 w 1189280"/>
              <a:gd name="connsiteY77" fmla="*/ 1431438 h 1960631"/>
              <a:gd name="connsiteX78" fmla="*/ 465615 w 1189280"/>
              <a:gd name="connsiteY78" fmla="*/ 1465097 h 1960631"/>
              <a:gd name="connsiteX79" fmla="*/ 431956 w 1189280"/>
              <a:gd name="connsiteY79" fmla="*/ 1504366 h 1960631"/>
              <a:gd name="connsiteX80" fmla="*/ 409517 w 1189280"/>
              <a:gd name="connsiteY80" fmla="*/ 1554854 h 1960631"/>
              <a:gd name="connsiteX81" fmla="*/ 375858 w 1189280"/>
              <a:gd name="connsiteY81" fmla="*/ 1594123 h 1960631"/>
              <a:gd name="connsiteX82" fmla="*/ 370248 w 1189280"/>
              <a:gd name="connsiteY82" fmla="*/ 1605342 h 1960631"/>
              <a:gd name="connsiteX83" fmla="*/ 375858 w 1189280"/>
              <a:gd name="connsiteY83" fmla="*/ 1689490 h 1960631"/>
              <a:gd name="connsiteX84" fmla="*/ 398297 w 1189280"/>
              <a:gd name="connsiteY84" fmla="*/ 1745588 h 1960631"/>
              <a:gd name="connsiteX85" fmla="*/ 437566 w 1189280"/>
              <a:gd name="connsiteY85" fmla="*/ 1762417 h 1960631"/>
              <a:gd name="connsiteX86" fmla="*/ 460005 w 1189280"/>
              <a:gd name="connsiteY86" fmla="*/ 1768027 h 1960631"/>
              <a:gd name="connsiteX87" fmla="*/ 493664 w 1189280"/>
              <a:gd name="connsiteY87" fmla="*/ 1824125 h 1960631"/>
              <a:gd name="connsiteX88" fmla="*/ 527323 w 1189280"/>
              <a:gd name="connsiteY88" fmla="*/ 1852174 h 1960631"/>
              <a:gd name="connsiteX89" fmla="*/ 572201 w 1189280"/>
              <a:gd name="connsiteY89" fmla="*/ 1801686 h 1960631"/>
              <a:gd name="connsiteX90" fmla="*/ 611470 w 1189280"/>
              <a:gd name="connsiteY90" fmla="*/ 1807296 h 1960631"/>
              <a:gd name="connsiteX91" fmla="*/ 633909 w 1189280"/>
              <a:gd name="connsiteY91" fmla="*/ 1796076 h 1960631"/>
              <a:gd name="connsiteX92" fmla="*/ 661958 w 1189280"/>
              <a:gd name="connsiteY92" fmla="*/ 1818515 h 1960631"/>
              <a:gd name="connsiteX93" fmla="*/ 690008 w 1189280"/>
              <a:gd name="connsiteY93" fmla="*/ 1835345 h 1960631"/>
              <a:gd name="connsiteX94" fmla="*/ 774155 w 1189280"/>
              <a:gd name="connsiteY94" fmla="*/ 1824125 h 1960631"/>
              <a:gd name="connsiteX95" fmla="*/ 796594 w 1189280"/>
              <a:gd name="connsiteY95" fmla="*/ 1773637 h 1960631"/>
              <a:gd name="connsiteX96" fmla="*/ 835863 w 1189280"/>
              <a:gd name="connsiteY96" fmla="*/ 1835345 h 1960631"/>
              <a:gd name="connsiteX97" fmla="*/ 852692 w 1189280"/>
              <a:gd name="connsiteY97" fmla="*/ 1874614 h 1960631"/>
              <a:gd name="connsiteX98" fmla="*/ 869522 w 1189280"/>
              <a:gd name="connsiteY98" fmla="*/ 1941931 h 1960631"/>
              <a:gd name="connsiteX99" fmla="*/ 914400 w 1189280"/>
              <a:gd name="connsiteY99" fmla="*/ 1925102 h 1960631"/>
              <a:gd name="connsiteX100" fmla="*/ 948059 w 1189280"/>
              <a:gd name="connsiteY100" fmla="*/ 1919492 h 1960631"/>
              <a:gd name="connsiteX101" fmla="*/ 987328 w 1189280"/>
              <a:gd name="connsiteY101" fmla="*/ 1958761 h 1960631"/>
              <a:gd name="connsiteX102" fmla="*/ 1037816 w 1189280"/>
              <a:gd name="connsiteY102" fmla="*/ 1908272 h 1960631"/>
              <a:gd name="connsiteX103" fmla="*/ 1049036 w 1189280"/>
              <a:gd name="connsiteY103" fmla="*/ 1885833 h 1960631"/>
              <a:gd name="connsiteX104" fmla="*/ 1032206 w 1189280"/>
              <a:gd name="connsiteY104" fmla="*/ 1840955 h 1960631"/>
              <a:gd name="connsiteX105" fmla="*/ 1037816 w 1189280"/>
              <a:gd name="connsiteY105" fmla="*/ 1818515 h 1960631"/>
              <a:gd name="connsiteX106" fmla="*/ 1093914 w 1189280"/>
              <a:gd name="connsiteY106" fmla="*/ 1812906 h 1960631"/>
              <a:gd name="connsiteX107" fmla="*/ 1121963 w 1189280"/>
              <a:gd name="connsiteY107" fmla="*/ 1768027 h 1960631"/>
              <a:gd name="connsiteX108" fmla="*/ 1065865 w 1189280"/>
              <a:gd name="connsiteY108" fmla="*/ 1751198 h 1960631"/>
              <a:gd name="connsiteX109" fmla="*/ 987328 w 1189280"/>
              <a:gd name="connsiteY109" fmla="*/ 1739978 h 1960631"/>
              <a:gd name="connsiteX110" fmla="*/ 1043426 w 1189280"/>
              <a:gd name="connsiteY110" fmla="*/ 1689490 h 1960631"/>
              <a:gd name="connsiteX111" fmla="*/ 1071475 w 1189280"/>
              <a:gd name="connsiteY111" fmla="*/ 1672660 h 1960631"/>
              <a:gd name="connsiteX112" fmla="*/ 1121963 w 1189280"/>
              <a:gd name="connsiteY112" fmla="*/ 1695099 h 1960631"/>
              <a:gd name="connsiteX113" fmla="*/ 1144403 w 1189280"/>
              <a:gd name="connsiteY113" fmla="*/ 1734368 h 1960631"/>
              <a:gd name="connsiteX114" fmla="*/ 1183671 w 1189280"/>
              <a:gd name="connsiteY114" fmla="*/ 1734368 h 1960631"/>
              <a:gd name="connsiteX115" fmla="*/ 1172452 w 1189280"/>
              <a:gd name="connsiteY115" fmla="*/ 1689490 h 1960631"/>
              <a:gd name="connsiteX116" fmla="*/ 1178061 w 1189280"/>
              <a:gd name="connsiteY116" fmla="*/ 1594123 h 1960631"/>
              <a:gd name="connsiteX117" fmla="*/ 1178061 w 1189280"/>
              <a:gd name="connsiteY117" fmla="*/ 1543634 h 1960631"/>
              <a:gd name="connsiteX118" fmla="*/ 1110744 w 1189280"/>
              <a:gd name="connsiteY118" fmla="*/ 1521195 h 1960631"/>
              <a:gd name="connsiteX119" fmla="*/ 1105134 w 1189280"/>
              <a:gd name="connsiteY119" fmla="*/ 1476317 h 1960631"/>
              <a:gd name="connsiteX120" fmla="*/ 1088304 w 1189280"/>
              <a:gd name="connsiteY120" fmla="*/ 1420218 h 1960631"/>
              <a:gd name="connsiteX121" fmla="*/ 1060255 w 1189280"/>
              <a:gd name="connsiteY121" fmla="*/ 1375340 h 1960631"/>
              <a:gd name="connsiteX122" fmla="*/ 1037816 w 1189280"/>
              <a:gd name="connsiteY122" fmla="*/ 1352901 h 1960631"/>
              <a:gd name="connsiteX123" fmla="*/ 1009767 w 1189280"/>
              <a:gd name="connsiteY123" fmla="*/ 1296802 h 1960631"/>
              <a:gd name="connsiteX124" fmla="*/ 998547 w 1189280"/>
              <a:gd name="connsiteY124" fmla="*/ 1229485 h 1960631"/>
              <a:gd name="connsiteX125" fmla="*/ 1004157 w 1189280"/>
              <a:gd name="connsiteY125" fmla="*/ 1178996 h 1960631"/>
              <a:gd name="connsiteX126" fmla="*/ 976108 w 1189280"/>
              <a:gd name="connsiteY126" fmla="*/ 1139728 h 1960631"/>
              <a:gd name="connsiteX127" fmla="*/ 953669 w 1189280"/>
              <a:gd name="connsiteY127" fmla="*/ 1134118 h 1960631"/>
              <a:gd name="connsiteX128" fmla="*/ 925620 w 1189280"/>
              <a:gd name="connsiteY128" fmla="*/ 1094849 h 1960631"/>
              <a:gd name="connsiteX129" fmla="*/ 903181 w 1189280"/>
              <a:gd name="connsiteY129" fmla="*/ 1055580 h 1960631"/>
              <a:gd name="connsiteX130" fmla="*/ 903181 w 1189280"/>
              <a:gd name="connsiteY130" fmla="*/ 1021921 h 1960631"/>
              <a:gd name="connsiteX131" fmla="*/ 841473 w 1189280"/>
              <a:gd name="connsiteY131" fmla="*/ 1033141 h 1960631"/>
              <a:gd name="connsiteX132" fmla="*/ 796594 w 1189280"/>
              <a:gd name="connsiteY132" fmla="*/ 1016312 h 1960631"/>
              <a:gd name="connsiteX133" fmla="*/ 768545 w 1189280"/>
              <a:gd name="connsiteY133" fmla="*/ 1005092 h 1960631"/>
              <a:gd name="connsiteX134" fmla="*/ 723666 w 1189280"/>
              <a:gd name="connsiteY134" fmla="*/ 1005092 h 1960631"/>
              <a:gd name="connsiteX135" fmla="*/ 690008 w 1189280"/>
              <a:gd name="connsiteY135" fmla="*/ 1010702 h 1960631"/>
              <a:gd name="connsiteX136" fmla="*/ 667568 w 1189280"/>
              <a:gd name="connsiteY136" fmla="*/ 1038751 h 1960631"/>
              <a:gd name="connsiteX137" fmla="*/ 695617 w 1189280"/>
              <a:gd name="connsiteY137" fmla="*/ 1089239 h 1960631"/>
              <a:gd name="connsiteX138" fmla="*/ 701227 w 1189280"/>
              <a:gd name="connsiteY138" fmla="*/ 1111679 h 1960631"/>
              <a:gd name="connsiteX139" fmla="*/ 661958 w 1189280"/>
              <a:gd name="connsiteY139" fmla="*/ 1150947 h 1960631"/>
              <a:gd name="connsiteX140" fmla="*/ 628300 w 1189280"/>
              <a:gd name="connsiteY140" fmla="*/ 1156557 h 1960631"/>
              <a:gd name="connsiteX141" fmla="*/ 611470 w 1189280"/>
              <a:gd name="connsiteY141" fmla="*/ 1111679 h 1960631"/>
              <a:gd name="connsiteX142" fmla="*/ 611470 w 1189280"/>
              <a:gd name="connsiteY142" fmla="*/ 1055580 h 1960631"/>
              <a:gd name="connsiteX143" fmla="*/ 589031 w 1189280"/>
              <a:gd name="connsiteY143" fmla="*/ 1089239 h 1960631"/>
              <a:gd name="connsiteX144" fmla="*/ 589031 w 1189280"/>
              <a:gd name="connsiteY144" fmla="*/ 1145337 h 1960631"/>
              <a:gd name="connsiteX145" fmla="*/ 555372 w 1189280"/>
              <a:gd name="connsiteY145" fmla="*/ 1117288 h 1960631"/>
              <a:gd name="connsiteX146" fmla="*/ 544152 w 1189280"/>
              <a:gd name="connsiteY146" fmla="*/ 1094849 h 1960631"/>
              <a:gd name="connsiteX147" fmla="*/ 471225 w 1189280"/>
              <a:gd name="connsiteY147" fmla="*/ 1150947 h 1960631"/>
              <a:gd name="connsiteX148" fmla="*/ 431956 w 1189280"/>
              <a:gd name="connsiteY148" fmla="*/ 1117288 h 1960631"/>
              <a:gd name="connsiteX149" fmla="*/ 448785 w 1189280"/>
              <a:gd name="connsiteY149" fmla="*/ 1010702 h 1960631"/>
              <a:gd name="connsiteX150" fmla="*/ 465615 w 1189280"/>
              <a:gd name="connsiteY150" fmla="*/ 926555 h 1960631"/>
              <a:gd name="connsiteX151" fmla="*/ 471225 w 1189280"/>
              <a:gd name="connsiteY151" fmla="*/ 859237 h 1960631"/>
              <a:gd name="connsiteX152" fmla="*/ 471225 w 1189280"/>
              <a:gd name="connsiteY152" fmla="*/ 780699 h 1960631"/>
              <a:gd name="connsiteX153" fmla="*/ 488054 w 1189280"/>
              <a:gd name="connsiteY153" fmla="*/ 685333 h 1960631"/>
              <a:gd name="connsiteX154" fmla="*/ 488054 w 1189280"/>
              <a:gd name="connsiteY154" fmla="*/ 634844 h 1960631"/>
              <a:gd name="connsiteX155" fmla="*/ 510493 w 1189280"/>
              <a:gd name="connsiteY155" fmla="*/ 601185 h 1960631"/>
              <a:gd name="connsiteX156" fmla="*/ 493664 w 1189280"/>
              <a:gd name="connsiteY156" fmla="*/ 517038 h 1960631"/>
              <a:gd name="connsiteX157" fmla="*/ 510493 w 1189280"/>
              <a:gd name="connsiteY157" fmla="*/ 427281 h 1960631"/>
              <a:gd name="connsiteX158" fmla="*/ 516103 w 1189280"/>
              <a:gd name="connsiteY158" fmla="*/ 382402 h 1960631"/>
              <a:gd name="connsiteX159" fmla="*/ 572201 w 1189280"/>
              <a:gd name="connsiteY159" fmla="*/ 348744 h 1960631"/>
              <a:gd name="connsiteX160" fmla="*/ 600250 w 1189280"/>
              <a:gd name="connsiteY160" fmla="*/ 298255 h 1960631"/>
              <a:gd name="connsiteX161" fmla="*/ 639519 w 1189280"/>
              <a:gd name="connsiteY161" fmla="*/ 253377 h 1960631"/>
              <a:gd name="connsiteX162" fmla="*/ 684398 w 1189280"/>
              <a:gd name="connsiteY162" fmla="*/ 270206 h 1960631"/>
              <a:gd name="connsiteX163" fmla="*/ 690008 w 1189280"/>
              <a:gd name="connsiteY163" fmla="*/ 230937 h 1960631"/>
              <a:gd name="connsiteX164" fmla="*/ 701227 w 1189280"/>
              <a:gd name="connsiteY164" fmla="*/ 208498 h 1960631"/>
              <a:gd name="connsiteX165" fmla="*/ 740496 w 1189280"/>
              <a:gd name="connsiteY165" fmla="*/ 191669 h 1960631"/>
              <a:gd name="connsiteX166" fmla="*/ 690008 w 1189280"/>
              <a:gd name="connsiteY166" fmla="*/ 158010 h 1960631"/>
              <a:gd name="connsiteX167" fmla="*/ 633909 w 1189280"/>
              <a:gd name="connsiteY167" fmla="*/ 135571 h 1960631"/>
              <a:gd name="connsiteX168" fmla="*/ 560982 w 1189280"/>
              <a:gd name="connsiteY168" fmla="*/ 141180 h 1960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</a:cxnLst>
            <a:rect l="l" t="t" r="r" b="b"/>
            <a:pathLst>
              <a:path w="1189280" h="1960631">
                <a:moveTo>
                  <a:pt x="560982" y="141180"/>
                </a:moveTo>
                <a:cubicBezTo>
                  <a:pt x="549763" y="129960"/>
                  <a:pt x="572202" y="84147"/>
                  <a:pt x="566592" y="68253"/>
                </a:cubicBezTo>
                <a:cubicBezTo>
                  <a:pt x="560982" y="52359"/>
                  <a:pt x="539478" y="56099"/>
                  <a:pt x="527323" y="45814"/>
                </a:cubicBezTo>
                <a:cubicBezTo>
                  <a:pt x="515168" y="35529"/>
                  <a:pt x="505819" y="13090"/>
                  <a:pt x="493664" y="6545"/>
                </a:cubicBezTo>
                <a:cubicBezTo>
                  <a:pt x="481509" y="0"/>
                  <a:pt x="470289" y="5610"/>
                  <a:pt x="454395" y="6545"/>
                </a:cubicBezTo>
                <a:cubicBezTo>
                  <a:pt x="438501" y="7480"/>
                  <a:pt x="408582" y="3740"/>
                  <a:pt x="398297" y="12155"/>
                </a:cubicBezTo>
                <a:cubicBezTo>
                  <a:pt x="388012" y="20570"/>
                  <a:pt x="393622" y="43943"/>
                  <a:pt x="392687" y="57033"/>
                </a:cubicBezTo>
                <a:cubicBezTo>
                  <a:pt x="391752" y="70123"/>
                  <a:pt x="399232" y="84147"/>
                  <a:pt x="392687" y="90692"/>
                </a:cubicBezTo>
                <a:cubicBezTo>
                  <a:pt x="386142" y="97237"/>
                  <a:pt x="365573" y="94432"/>
                  <a:pt x="353419" y="96302"/>
                </a:cubicBezTo>
                <a:cubicBezTo>
                  <a:pt x="341265" y="98172"/>
                  <a:pt x="330045" y="97237"/>
                  <a:pt x="319760" y="101912"/>
                </a:cubicBezTo>
                <a:cubicBezTo>
                  <a:pt x="309475" y="106587"/>
                  <a:pt x="300126" y="117806"/>
                  <a:pt x="291711" y="124351"/>
                </a:cubicBezTo>
                <a:cubicBezTo>
                  <a:pt x="283296" y="130896"/>
                  <a:pt x="283295" y="140245"/>
                  <a:pt x="269271" y="141180"/>
                </a:cubicBezTo>
                <a:cubicBezTo>
                  <a:pt x="255247" y="142115"/>
                  <a:pt x="220652" y="132766"/>
                  <a:pt x="207563" y="129961"/>
                </a:cubicBezTo>
                <a:cubicBezTo>
                  <a:pt x="194474" y="127156"/>
                  <a:pt x="195409" y="116871"/>
                  <a:pt x="190734" y="124351"/>
                </a:cubicBezTo>
                <a:cubicBezTo>
                  <a:pt x="186059" y="131831"/>
                  <a:pt x="179514" y="161750"/>
                  <a:pt x="179514" y="174839"/>
                </a:cubicBezTo>
                <a:cubicBezTo>
                  <a:pt x="179514" y="187928"/>
                  <a:pt x="186994" y="192603"/>
                  <a:pt x="190734" y="202888"/>
                </a:cubicBezTo>
                <a:cubicBezTo>
                  <a:pt x="194474" y="213173"/>
                  <a:pt x="202889" y="224392"/>
                  <a:pt x="201954" y="236547"/>
                </a:cubicBezTo>
                <a:cubicBezTo>
                  <a:pt x="201019" y="248702"/>
                  <a:pt x="191669" y="260856"/>
                  <a:pt x="185124" y="275816"/>
                </a:cubicBezTo>
                <a:cubicBezTo>
                  <a:pt x="178579" y="290776"/>
                  <a:pt x="162685" y="308540"/>
                  <a:pt x="162685" y="326304"/>
                </a:cubicBezTo>
                <a:cubicBezTo>
                  <a:pt x="162685" y="344068"/>
                  <a:pt x="175774" y="366508"/>
                  <a:pt x="185124" y="382402"/>
                </a:cubicBezTo>
                <a:cubicBezTo>
                  <a:pt x="194474" y="398297"/>
                  <a:pt x="208498" y="408581"/>
                  <a:pt x="218783" y="421671"/>
                </a:cubicBezTo>
                <a:cubicBezTo>
                  <a:pt x="229068" y="434761"/>
                  <a:pt x="239352" y="449720"/>
                  <a:pt x="246832" y="460940"/>
                </a:cubicBezTo>
                <a:cubicBezTo>
                  <a:pt x="254312" y="472160"/>
                  <a:pt x="260856" y="479639"/>
                  <a:pt x="263661" y="488989"/>
                </a:cubicBezTo>
                <a:cubicBezTo>
                  <a:pt x="266466" y="498339"/>
                  <a:pt x="267401" y="512363"/>
                  <a:pt x="263661" y="517038"/>
                </a:cubicBezTo>
                <a:cubicBezTo>
                  <a:pt x="259921" y="521713"/>
                  <a:pt x="245897" y="509558"/>
                  <a:pt x="241222" y="517038"/>
                </a:cubicBezTo>
                <a:cubicBezTo>
                  <a:pt x="236547" y="524518"/>
                  <a:pt x="238417" y="549763"/>
                  <a:pt x="235612" y="561917"/>
                </a:cubicBezTo>
                <a:cubicBezTo>
                  <a:pt x="232807" y="574071"/>
                  <a:pt x="230003" y="583421"/>
                  <a:pt x="224393" y="589966"/>
                </a:cubicBezTo>
                <a:cubicBezTo>
                  <a:pt x="218783" y="596511"/>
                  <a:pt x="209434" y="599315"/>
                  <a:pt x="201954" y="601185"/>
                </a:cubicBezTo>
                <a:cubicBezTo>
                  <a:pt x="194474" y="603055"/>
                  <a:pt x="186994" y="602120"/>
                  <a:pt x="179514" y="601185"/>
                </a:cubicBezTo>
                <a:cubicBezTo>
                  <a:pt x="172034" y="600250"/>
                  <a:pt x="163620" y="591835"/>
                  <a:pt x="157075" y="595575"/>
                </a:cubicBezTo>
                <a:cubicBezTo>
                  <a:pt x="150530" y="599315"/>
                  <a:pt x="143986" y="612405"/>
                  <a:pt x="140246" y="623625"/>
                </a:cubicBezTo>
                <a:cubicBezTo>
                  <a:pt x="136506" y="634845"/>
                  <a:pt x="140246" y="652608"/>
                  <a:pt x="134636" y="662893"/>
                </a:cubicBezTo>
                <a:cubicBezTo>
                  <a:pt x="129026" y="673178"/>
                  <a:pt x="118741" y="677853"/>
                  <a:pt x="106587" y="685333"/>
                </a:cubicBezTo>
                <a:cubicBezTo>
                  <a:pt x="94433" y="692813"/>
                  <a:pt x="73863" y="703097"/>
                  <a:pt x="61708" y="707772"/>
                </a:cubicBezTo>
                <a:cubicBezTo>
                  <a:pt x="49553" y="712447"/>
                  <a:pt x="43009" y="705902"/>
                  <a:pt x="33659" y="713382"/>
                </a:cubicBezTo>
                <a:cubicBezTo>
                  <a:pt x="24309" y="720862"/>
                  <a:pt x="9350" y="736756"/>
                  <a:pt x="5610" y="752650"/>
                </a:cubicBezTo>
                <a:cubicBezTo>
                  <a:pt x="1870" y="768544"/>
                  <a:pt x="8415" y="790049"/>
                  <a:pt x="11220" y="808748"/>
                </a:cubicBezTo>
                <a:cubicBezTo>
                  <a:pt x="14025" y="827448"/>
                  <a:pt x="20569" y="851757"/>
                  <a:pt x="22439" y="864847"/>
                </a:cubicBezTo>
                <a:cubicBezTo>
                  <a:pt x="24309" y="877937"/>
                  <a:pt x="26179" y="881676"/>
                  <a:pt x="22439" y="887286"/>
                </a:cubicBezTo>
                <a:cubicBezTo>
                  <a:pt x="18699" y="892896"/>
                  <a:pt x="0" y="893831"/>
                  <a:pt x="0" y="898506"/>
                </a:cubicBezTo>
                <a:cubicBezTo>
                  <a:pt x="0" y="903181"/>
                  <a:pt x="15894" y="911595"/>
                  <a:pt x="22439" y="915335"/>
                </a:cubicBezTo>
                <a:cubicBezTo>
                  <a:pt x="28984" y="919075"/>
                  <a:pt x="33659" y="913465"/>
                  <a:pt x="39269" y="920945"/>
                </a:cubicBezTo>
                <a:cubicBezTo>
                  <a:pt x="44879" y="928425"/>
                  <a:pt x="57968" y="950864"/>
                  <a:pt x="56098" y="960214"/>
                </a:cubicBezTo>
                <a:cubicBezTo>
                  <a:pt x="54228" y="969564"/>
                  <a:pt x="24309" y="966759"/>
                  <a:pt x="28049" y="977043"/>
                </a:cubicBezTo>
                <a:cubicBezTo>
                  <a:pt x="31789" y="987327"/>
                  <a:pt x="67318" y="1013506"/>
                  <a:pt x="78538" y="1021921"/>
                </a:cubicBezTo>
                <a:cubicBezTo>
                  <a:pt x="89758" y="1030336"/>
                  <a:pt x="90692" y="1023791"/>
                  <a:pt x="95367" y="1027531"/>
                </a:cubicBezTo>
                <a:cubicBezTo>
                  <a:pt x="100042" y="1031271"/>
                  <a:pt x="105652" y="1035946"/>
                  <a:pt x="106587" y="1044361"/>
                </a:cubicBezTo>
                <a:cubicBezTo>
                  <a:pt x="107522" y="1052776"/>
                  <a:pt x="105652" y="1067735"/>
                  <a:pt x="100977" y="1078020"/>
                </a:cubicBezTo>
                <a:cubicBezTo>
                  <a:pt x="96302" y="1088305"/>
                  <a:pt x="82278" y="1097654"/>
                  <a:pt x="78538" y="1106069"/>
                </a:cubicBezTo>
                <a:cubicBezTo>
                  <a:pt x="74798" y="1114484"/>
                  <a:pt x="73863" y="1116354"/>
                  <a:pt x="78538" y="1128508"/>
                </a:cubicBezTo>
                <a:cubicBezTo>
                  <a:pt x="83213" y="1140662"/>
                  <a:pt x="95368" y="1172451"/>
                  <a:pt x="106587" y="1178996"/>
                </a:cubicBezTo>
                <a:cubicBezTo>
                  <a:pt x="117806" y="1185541"/>
                  <a:pt x="136505" y="1172452"/>
                  <a:pt x="145855" y="1167777"/>
                </a:cubicBezTo>
                <a:cubicBezTo>
                  <a:pt x="155205" y="1163102"/>
                  <a:pt x="154270" y="1156557"/>
                  <a:pt x="162685" y="1150947"/>
                </a:cubicBezTo>
                <a:cubicBezTo>
                  <a:pt x="171100" y="1145337"/>
                  <a:pt x="187929" y="1135988"/>
                  <a:pt x="196344" y="1134118"/>
                </a:cubicBezTo>
                <a:cubicBezTo>
                  <a:pt x="204759" y="1132248"/>
                  <a:pt x="204758" y="1137858"/>
                  <a:pt x="213173" y="1139728"/>
                </a:cubicBezTo>
                <a:cubicBezTo>
                  <a:pt x="221588" y="1141598"/>
                  <a:pt x="246832" y="1138792"/>
                  <a:pt x="246832" y="1145337"/>
                </a:cubicBezTo>
                <a:cubicBezTo>
                  <a:pt x="246832" y="1151882"/>
                  <a:pt x="218783" y="1168711"/>
                  <a:pt x="213173" y="1178996"/>
                </a:cubicBezTo>
                <a:cubicBezTo>
                  <a:pt x="207563" y="1189281"/>
                  <a:pt x="213173" y="1207045"/>
                  <a:pt x="213173" y="1207045"/>
                </a:cubicBezTo>
                <a:cubicBezTo>
                  <a:pt x="213173" y="1216395"/>
                  <a:pt x="215978" y="1226679"/>
                  <a:pt x="213173" y="1235094"/>
                </a:cubicBezTo>
                <a:cubicBezTo>
                  <a:pt x="210368" y="1243509"/>
                  <a:pt x="201954" y="1250989"/>
                  <a:pt x="196344" y="1257534"/>
                </a:cubicBezTo>
                <a:cubicBezTo>
                  <a:pt x="190734" y="1264079"/>
                  <a:pt x="180449" y="1267818"/>
                  <a:pt x="179514" y="1274363"/>
                </a:cubicBezTo>
                <a:cubicBezTo>
                  <a:pt x="178579" y="1280908"/>
                  <a:pt x="187929" y="1284647"/>
                  <a:pt x="190734" y="1296802"/>
                </a:cubicBezTo>
                <a:cubicBezTo>
                  <a:pt x="193539" y="1308957"/>
                  <a:pt x="199149" y="1339811"/>
                  <a:pt x="196344" y="1347291"/>
                </a:cubicBezTo>
                <a:cubicBezTo>
                  <a:pt x="193539" y="1354771"/>
                  <a:pt x="177644" y="1336071"/>
                  <a:pt x="173904" y="1341681"/>
                </a:cubicBezTo>
                <a:cubicBezTo>
                  <a:pt x="170164" y="1347291"/>
                  <a:pt x="168294" y="1373470"/>
                  <a:pt x="173904" y="1380950"/>
                </a:cubicBezTo>
                <a:cubicBezTo>
                  <a:pt x="179514" y="1388430"/>
                  <a:pt x="198213" y="1386560"/>
                  <a:pt x="207563" y="1386560"/>
                </a:cubicBezTo>
                <a:cubicBezTo>
                  <a:pt x="216913" y="1386560"/>
                  <a:pt x="220653" y="1376275"/>
                  <a:pt x="230003" y="1380950"/>
                </a:cubicBezTo>
                <a:cubicBezTo>
                  <a:pt x="239353" y="1385625"/>
                  <a:pt x="246832" y="1408064"/>
                  <a:pt x="263661" y="1414609"/>
                </a:cubicBezTo>
                <a:cubicBezTo>
                  <a:pt x="280490" y="1421154"/>
                  <a:pt x="314150" y="1425828"/>
                  <a:pt x="330979" y="1420218"/>
                </a:cubicBezTo>
                <a:cubicBezTo>
                  <a:pt x="347808" y="1414608"/>
                  <a:pt x="353418" y="1394974"/>
                  <a:pt x="364638" y="1380950"/>
                </a:cubicBezTo>
                <a:cubicBezTo>
                  <a:pt x="375858" y="1366926"/>
                  <a:pt x="387077" y="1348226"/>
                  <a:pt x="398297" y="1336071"/>
                </a:cubicBezTo>
                <a:cubicBezTo>
                  <a:pt x="409517" y="1323916"/>
                  <a:pt x="417932" y="1317372"/>
                  <a:pt x="431956" y="1308022"/>
                </a:cubicBezTo>
                <a:cubicBezTo>
                  <a:pt x="445980" y="1298672"/>
                  <a:pt x="470289" y="1277168"/>
                  <a:pt x="482444" y="1279973"/>
                </a:cubicBezTo>
                <a:cubicBezTo>
                  <a:pt x="494599" y="1282778"/>
                  <a:pt x="497404" y="1302413"/>
                  <a:pt x="504884" y="1324852"/>
                </a:cubicBezTo>
                <a:cubicBezTo>
                  <a:pt x="512364" y="1347291"/>
                  <a:pt x="527323" y="1398715"/>
                  <a:pt x="527323" y="1414609"/>
                </a:cubicBezTo>
                <a:cubicBezTo>
                  <a:pt x="527323" y="1430503"/>
                  <a:pt x="518908" y="1421153"/>
                  <a:pt x="504884" y="1420218"/>
                </a:cubicBezTo>
                <a:cubicBezTo>
                  <a:pt x="490860" y="1419283"/>
                  <a:pt x="456266" y="1407129"/>
                  <a:pt x="443176" y="1408999"/>
                </a:cubicBezTo>
                <a:cubicBezTo>
                  <a:pt x="430086" y="1410869"/>
                  <a:pt x="422606" y="1422088"/>
                  <a:pt x="426346" y="1431438"/>
                </a:cubicBezTo>
                <a:cubicBezTo>
                  <a:pt x="430086" y="1440788"/>
                  <a:pt x="464680" y="1452942"/>
                  <a:pt x="465615" y="1465097"/>
                </a:cubicBezTo>
                <a:cubicBezTo>
                  <a:pt x="466550" y="1477252"/>
                  <a:pt x="441306" y="1489407"/>
                  <a:pt x="431956" y="1504366"/>
                </a:cubicBezTo>
                <a:cubicBezTo>
                  <a:pt x="422606" y="1519326"/>
                  <a:pt x="418867" y="1539895"/>
                  <a:pt x="409517" y="1554854"/>
                </a:cubicBezTo>
                <a:cubicBezTo>
                  <a:pt x="400167" y="1569814"/>
                  <a:pt x="382403" y="1585708"/>
                  <a:pt x="375858" y="1594123"/>
                </a:cubicBezTo>
                <a:cubicBezTo>
                  <a:pt x="369313" y="1602538"/>
                  <a:pt x="370248" y="1589448"/>
                  <a:pt x="370248" y="1605342"/>
                </a:cubicBezTo>
                <a:cubicBezTo>
                  <a:pt x="370248" y="1621236"/>
                  <a:pt x="371183" y="1666116"/>
                  <a:pt x="375858" y="1689490"/>
                </a:cubicBezTo>
                <a:cubicBezTo>
                  <a:pt x="380533" y="1712864"/>
                  <a:pt x="388012" y="1733434"/>
                  <a:pt x="398297" y="1745588"/>
                </a:cubicBezTo>
                <a:cubicBezTo>
                  <a:pt x="408582" y="1757742"/>
                  <a:pt x="427281" y="1758677"/>
                  <a:pt x="437566" y="1762417"/>
                </a:cubicBezTo>
                <a:cubicBezTo>
                  <a:pt x="447851" y="1766157"/>
                  <a:pt x="450655" y="1757742"/>
                  <a:pt x="460005" y="1768027"/>
                </a:cubicBezTo>
                <a:cubicBezTo>
                  <a:pt x="469355" y="1778312"/>
                  <a:pt x="482444" y="1810101"/>
                  <a:pt x="493664" y="1824125"/>
                </a:cubicBezTo>
                <a:cubicBezTo>
                  <a:pt x="504884" y="1838149"/>
                  <a:pt x="514234" y="1855914"/>
                  <a:pt x="527323" y="1852174"/>
                </a:cubicBezTo>
                <a:cubicBezTo>
                  <a:pt x="540413" y="1848434"/>
                  <a:pt x="558177" y="1809166"/>
                  <a:pt x="572201" y="1801686"/>
                </a:cubicBezTo>
                <a:cubicBezTo>
                  <a:pt x="586225" y="1794206"/>
                  <a:pt x="601185" y="1808231"/>
                  <a:pt x="611470" y="1807296"/>
                </a:cubicBezTo>
                <a:cubicBezTo>
                  <a:pt x="621755" y="1806361"/>
                  <a:pt x="625494" y="1794206"/>
                  <a:pt x="633909" y="1796076"/>
                </a:cubicBezTo>
                <a:cubicBezTo>
                  <a:pt x="642324" y="1797946"/>
                  <a:pt x="652608" y="1811970"/>
                  <a:pt x="661958" y="1818515"/>
                </a:cubicBezTo>
                <a:cubicBezTo>
                  <a:pt x="671308" y="1825060"/>
                  <a:pt x="671309" y="1834410"/>
                  <a:pt x="690008" y="1835345"/>
                </a:cubicBezTo>
                <a:cubicBezTo>
                  <a:pt x="708707" y="1836280"/>
                  <a:pt x="756391" y="1834410"/>
                  <a:pt x="774155" y="1824125"/>
                </a:cubicBezTo>
                <a:cubicBezTo>
                  <a:pt x="791919" y="1813840"/>
                  <a:pt x="786309" y="1771767"/>
                  <a:pt x="796594" y="1773637"/>
                </a:cubicBezTo>
                <a:cubicBezTo>
                  <a:pt x="806879" y="1775507"/>
                  <a:pt x="826513" y="1818516"/>
                  <a:pt x="835863" y="1835345"/>
                </a:cubicBezTo>
                <a:cubicBezTo>
                  <a:pt x="845213" y="1852174"/>
                  <a:pt x="847082" y="1856850"/>
                  <a:pt x="852692" y="1874614"/>
                </a:cubicBezTo>
                <a:cubicBezTo>
                  <a:pt x="858302" y="1892378"/>
                  <a:pt x="859237" y="1933516"/>
                  <a:pt x="869522" y="1941931"/>
                </a:cubicBezTo>
                <a:cubicBezTo>
                  <a:pt x="879807" y="1950346"/>
                  <a:pt x="901311" y="1928842"/>
                  <a:pt x="914400" y="1925102"/>
                </a:cubicBezTo>
                <a:cubicBezTo>
                  <a:pt x="927490" y="1921362"/>
                  <a:pt x="935904" y="1913882"/>
                  <a:pt x="948059" y="1919492"/>
                </a:cubicBezTo>
                <a:cubicBezTo>
                  <a:pt x="960214" y="1925102"/>
                  <a:pt x="972369" y="1960631"/>
                  <a:pt x="987328" y="1958761"/>
                </a:cubicBezTo>
                <a:cubicBezTo>
                  <a:pt x="1002288" y="1956891"/>
                  <a:pt x="1027531" y="1920427"/>
                  <a:pt x="1037816" y="1908272"/>
                </a:cubicBezTo>
                <a:cubicBezTo>
                  <a:pt x="1048101" y="1896117"/>
                  <a:pt x="1049971" y="1897053"/>
                  <a:pt x="1049036" y="1885833"/>
                </a:cubicBezTo>
                <a:cubicBezTo>
                  <a:pt x="1048101" y="1874614"/>
                  <a:pt x="1034076" y="1852175"/>
                  <a:pt x="1032206" y="1840955"/>
                </a:cubicBezTo>
                <a:cubicBezTo>
                  <a:pt x="1030336" y="1829735"/>
                  <a:pt x="1027531" y="1823190"/>
                  <a:pt x="1037816" y="1818515"/>
                </a:cubicBezTo>
                <a:cubicBezTo>
                  <a:pt x="1048101" y="1813840"/>
                  <a:pt x="1079890" y="1821321"/>
                  <a:pt x="1093914" y="1812906"/>
                </a:cubicBezTo>
                <a:cubicBezTo>
                  <a:pt x="1107939" y="1804491"/>
                  <a:pt x="1126638" y="1778312"/>
                  <a:pt x="1121963" y="1768027"/>
                </a:cubicBezTo>
                <a:cubicBezTo>
                  <a:pt x="1117288" y="1757742"/>
                  <a:pt x="1088304" y="1755873"/>
                  <a:pt x="1065865" y="1751198"/>
                </a:cubicBezTo>
                <a:cubicBezTo>
                  <a:pt x="1043426" y="1746523"/>
                  <a:pt x="991068" y="1750263"/>
                  <a:pt x="987328" y="1739978"/>
                </a:cubicBezTo>
                <a:cubicBezTo>
                  <a:pt x="983588" y="1729693"/>
                  <a:pt x="1029402" y="1700710"/>
                  <a:pt x="1043426" y="1689490"/>
                </a:cubicBezTo>
                <a:cubicBezTo>
                  <a:pt x="1057450" y="1678270"/>
                  <a:pt x="1058385" y="1671725"/>
                  <a:pt x="1071475" y="1672660"/>
                </a:cubicBezTo>
                <a:cubicBezTo>
                  <a:pt x="1084565" y="1673595"/>
                  <a:pt x="1109808" y="1684814"/>
                  <a:pt x="1121963" y="1695099"/>
                </a:cubicBezTo>
                <a:cubicBezTo>
                  <a:pt x="1134118" y="1705384"/>
                  <a:pt x="1134118" y="1727823"/>
                  <a:pt x="1144403" y="1734368"/>
                </a:cubicBezTo>
                <a:cubicBezTo>
                  <a:pt x="1154688" y="1740913"/>
                  <a:pt x="1178996" y="1741848"/>
                  <a:pt x="1183671" y="1734368"/>
                </a:cubicBezTo>
                <a:cubicBezTo>
                  <a:pt x="1188346" y="1726888"/>
                  <a:pt x="1173387" y="1712864"/>
                  <a:pt x="1172452" y="1689490"/>
                </a:cubicBezTo>
                <a:cubicBezTo>
                  <a:pt x="1171517" y="1666116"/>
                  <a:pt x="1177126" y="1618432"/>
                  <a:pt x="1178061" y="1594123"/>
                </a:cubicBezTo>
                <a:cubicBezTo>
                  <a:pt x="1178996" y="1569814"/>
                  <a:pt x="1189280" y="1555789"/>
                  <a:pt x="1178061" y="1543634"/>
                </a:cubicBezTo>
                <a:cubicBezTo>
                  <a:pt x="1166842" y="1531479"/>
                  <a:pt x="1122898" y="1532414"/>
                  <a:pt x="1110744" y="1521195"/>
                </a:cubicBezTo>
                <a:cubicBezTo>
                  <a:pt x="1098590" y="1509976"/>
                  <a:pt x="1108874" y="1493146"/>
                  <a:pt x="1105134" y="1476317"/>
                </a:cubicBezTo>
                <a:cubicBezTo>
                  <a:pt x="1101394" y="1459488"/>
                  <a:pt x="1095784" y="1437047"/>
                  <a:pt x="1088304" y="1420218"/>
                </a:cubicBezTo>
                <a:cubicBezTo>
                  <a:pt x="1080824" y="1403389"/>
                  <a:pt x="1068670" y="1386559"/>
                  <a:pt x="1060255" y="1375340"/>
                </a:cubicBezTo>
                <a:cubicBezTo>
                  <a:pt x="1051840" y="1364121"/>
                  <a:pt x="1046231" y="1365991"/>
                  <a:pt x="1037816" y="1352901"/>
                </a:cubicBezTo>
                <a:cubicBezTo>
                  <a:pt x="1029401" y="1339811"/>
                  <a:pt x="1016312" y="1317371"/>
                  <a:pt x="1009767" y="1296802"/>
                </a:cubicBezTo>
                <a:cubicBezTo>
                  <a:pt x="1003222" y="1276233"/>
                  <a:pt x="999482" y="1249119"/>
                  <a:pt x="998547" y="1229485"/>
                </a:cubicBezTo>
                <a:cubicBezTo>
                  <a:pt x="997612" y="1209851"/>
                  <a:pt x="1007897" y="1193956"/>
                  <a:pt x="1004157" y="1178996"/>
                </a:cubicBezTo>
                <a:cubicBezTo>
                  <a:pt x="1000417" y="1164036"/>
                  <a:pt x="984523" y="1147208"/>
                  <a:pt x="976108" y="1139728"/>
                </a:cubicBezTo>
                <a:cubicBezTo>
                  <a:pt x="967693" y="1132248"/>
                  <a:pt x="962084" y="1141598"/>
                  <a:pt x="953669" y="1134118"/>
                </a:cubicBezTo>
                <a:cubicBezTo>
                  <a:pt x="945254" y="1126638"/>
                  <a:pt x="934035" y="1107939"/>
                  <a:pt x="925620" y="1094849"/>
                </a:cubicBezTo>
                <a:cubicBezTo>
                  <a:pt x="917205" y="1081759"/>
                  <a:pt x="906921" y="1067735"/>
                  <a:pt x="903181" y="1055580"/>
                </a:cubicBezTo>
                <a:cubicBezTo>
                  <a:pt x="899441" y="1043425"/>
                  <a:pt x="913466" y="1025661"/>
                  <a:pt x="903181" y="1021921"/>
                </a:cubicBezTo>
                <a:cubicBezTo>
                  <a:pt x="892896" y="1018181"/>
                  <a:pt x="859237" y="1034076"/>
                  <a:pt x="841473" y="1033141"/>
                </a:cubicBezTo>
                <a:cubicBezTo>
                  <a:pt x="823709" y="1032206"/>
                  <a:pt x="808749" y="1020987"/>
                  <a:pt x="796594" y="1016312"/>
                </a:cubicBezTo>
                <a:cubicBezTo>
                  <a:pt x="784439" y="1011637"/>
                  <a:pt x="780700" y="1006962"/>
                  <a:pt x="768545" y="1005092"/>
                </a:cubicBezTo>
                <a:cubicBezTo>
                  <a:pt x="756390" y="1003222"/>
                  <a:pt x="736756" y="1004157"/>
                  <a:pt x="723666" y="1005092"/>
                </a:cubicBezTo>
                <a:cubicBezTo>
                  <a:pt x="710576" y="1006027"/>
                  <a:pt x="699358" y="1005092"/>
                  <a:pt x="690008" y="1010702"/>
                </a:cubicBezTo>
                <a:cubicBezTo>
                  <a:pt x="680658" y="1016312"/>
                  <a:pt x="666633" y="1025661"/>
                  <a:pt x="667568" y="1038751"/>
                </a:cubicBezTo>
                <a:cubicBezTo>
                  <a:pt x="668503" y="1051841"/>
                  <a:pt x="690007" y="1077084"/>
                  <a:pt x="695617" y="1089239"/>
                </a:cubicBezTo>
                <a:cubicBezTo>
                  <a:pt x="701227" y="1101394"/>
                  <a:pt x="706837" y="1101394"/>
                  <a:pt x="701227" y="1111679"/>
                </a:cubicBezTo>
                <a:cubicBezTo>
                  <a:pt x="695617" y="1121964"/>
                  <a:pt x="674113" y="1143467"/>
                  <a:pt x="661958" y="1150947"/>
                </a:cubicBezTo>
                <a:cubicBezTo>
                  <a:pt x="649804" y="1158427"/>
                  <a:pt x="636715" y="1163102"/>
                  <a:pt x="628300" y="1156557"/>
                </a:cubicBezTo>
                <a:cubicBezTo>
                  <a:pt x="619885" y="1150012"/>
                  <a:pt x="614275" y="1128509"/>
                  <a:pt x="611470" y="1111679"/>
                </a:cubicBezTo>
                <a:cubicBezTo>
                  <a:pt x="608665" y="1094850"/>
                  <a:pt x="615210" y="1059320"/>
                  <a:pt x="611470" y="1055580"/>
                </a:cubicBezTo>
                <a:cubicBezTo>
                  <a:pt x="607730" y="1051840"/>
                  <a:pt x="592771" y="1074279"/>
                  <a:pt x="589031" y="1089239"/>
                </a:cubicBezTo>
                <a:cubicBezTo>
                  <a:pt x="585291" y="1104199"/>
                  <a:pt x="594641" y="1140662"/>
                  <a:pt x="589031" y="1145337"/>
                </a:cubicBezTo>
                <a:cubicBezTo>
                  <a:pt x="583421" y="1150012"/>
                  <a:pt x="562852" y="1125703"/>
                  <a:pt x="555372" y="1117288"/>
                </a:cubicBezTo>
                <a:cubicBezTo>
                  <a:pt x="547892" y="1108873"/>
                  <a:pt x="558177" y="1089239"/>
                  <a:pt x="544152" y="1094849"/>
                </a:cubicBezTo>
                <a:cubicBezTo>
                  <a:pt x="530128" y="1100459"/>
                  <a:pt x="489924" y="1147207"/>
                  <a:pt x="471225" y="1150947"/>
                </a:cubicBezTo>
                <a:cubicBezTo>
                  <a:pt x="452526" y="1154687"/>
                  <a:pt x="435696" y="1140662"/>
                  <a:pt x="431956" y="1117288"/>
                </a:cubicBezTo>
                <a:cubicBezTo>
                  <a:pt x="428216" y="1093914"/>
                  <a:pt x="443175" y="1042491"/>
                  <a:pt x="448785" y="1010702"/>
                </a:cubicBezTo>
                <a:cubicBezTo>
                  <a:pt x="454395" y="978913"/>
                  <a:pt x="461875" y="951799"/>
                  <a:pt x="465615" y="926555"/>
                </a:cubicBezTo>
                <a:cubicBezTo>
                  <a:pt x="469355" y="901311"/>
                  <a:pt x="470290" y="883546"/>
                  <a:pt x="471225" y="859237"/>
                </a:cubicBezTo>
                <a:cubicBezTo>
                  <a:pt x="472160" y="834928"/>
                  <a:pt x="468420" y="809683"/>
                  <a:pt x="471225" y="780699"/>
                </a:cubicBezTo>
                <a:cubicBezTo>
                  <a:pt x="474030" y="751715"/>
                  <a:pt x="485249" y="709642"/>
                  <a:pt x="488054" y="685333"/>
                </a:cubicBezTo>
                <a:cubicBezTo>
                  <a:pt x="490859" y="661024"/>
                  <a:pt x="484314" y="648869"/>
                  <a:pt x="488054" y="634844"/>
                </a:cubicBezTo>
                <a:cubicBezTo>
                  <a:pt x="491794" y="620819"/>
                  <a:pt x="509558" y="620819"/>
                  <a:pt x="510493" y="601185"/>
                </a:cubicBezTo>
                <a:cubicBezTo>
                  <a:pt x="511428" y="581551"/>
                  <a:pt x="493664" y="546022"/>
                  <a:pt x="493664" y="517038"/>
                </a:cubicBezTo>
                <a:cubicBezTo>
                  <a:pt x="493664" y="488054"/>
                  <a:pt x="506753" y="449720"/>
                  <a:pt x="510493" y="427281"/>
                </a:cubicBezTo>
                <a:cubicBezTo>
                  <a:pt x="514233" y="404842"/>
                  <a:pt x="505818" y="395492"/>
                  <a:pt x="516103" y="382402"/>
                </a:cubicBezTo>
                <a:cubicBezTo>
                  <a:pt x="526388" y="369313"/>
                  <a:pt x="558177" y="362768"/>
                  <a:pt x="572201" y="348744"/>
                </a:cubicBezTo>
                <a:cubicBezTo>
                  <a:pt x="586225" y="334720"/>
                  <a:pt x="589030" y="314149"/>
                  <a:pt x="600250" y="298255"/>
                </a:cubicBezTo>
                <a:cubicBezTo>
                  <a:pt x="611470" y="282361"/>
                  <a:pt x="625494" y="258052"/>
                  <a:pt x="639519" y="253377"/>
                </a:cubicBezTo>
                <a:cubicBezTo>
                  <a:pt x="653544" y="248702"/>
                  <a:pt x="675983" y="273946"/>
                  <a:pt x="684398" y="270206"/>
                </a:cubicBezTo>
                <a:cubicBezTo>
                  <a:pt x="692813" y="266466"/>
                  <a:pt x="687203" y="241221"/>
                  <a:pt x="690008" y="230937"/>
                </a:cubicBezTo>
                <a:cubicBezTo>
                  <a:pt x="692813" y="220653"/>
                  <a:pt x="692812" y="215043"/>
                  <a:pt x="701227" y="208498"/>
                </a:cubicBezTo>
                <a:cubicBezTo>
                  <a:pt x="709642" y="201953"/>
                  <a:pt x="742366" y="200084"/>
                  <a:pt x="740496" y="191669"/>
                </a:cubicBezTo>
                <a:cubicBezTo>
                  <a:pt x="738626" y="183254"/>
                  <a:pt x="707773" y="167360"/>
                  <a:pt x="690008" y="158010"/>
                </a:cubicBezTo>
                <a:cubicBezTo>
                  <a:pt x="672243" y="148660"/>
                  <a:pt x="648869" y="134636"/>
                  <a:pt x="633909" y="135571"/>
                </a:cubicBezTo>
                <a:cubicBezTo>
                  <a:pt x="618949" y="136506"/>
                  <a:pt x="572201" y="152400"/>
                  <a:pt x="560982" y="14118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Полилиния 3"/>
          <p:cNvSpPr/>
          <p:nvPr/>
        </p:nvSpPr>
        <p:spPr bwMode="auto">
          <a:xfrm>
            <a:off x="7451705" y="4204557"/>
            <a:ext cx="85083" cy="84148"/>
          </a:xfrm>
          <a:custGeom>
            <a:avLst/>
            <a:gdLst>
              <a:gd name="connsiteX0" fmla="*/ 20570 w 85083"/>
              <a:gd name="connsiteY0" fmla="*/ 2805 h 84148"/>
              <a:gd name="connsiteX1" fmla="*/ 9350 w 85083"/>
              <a:gd name="connsiteY1" fmla="*/ 58903 h 84148"/>
              <a:gd name="connsiteX2" fmla="*/ 76668 w 85083"/>
              <a:gd name="connsiteY2" fmla="*/ 75733 h 84148"/>
              <a:gd name="connsiteX3" fmla="*/ 20570 w 85083"/>
              <a:gd name="connsiteY3" fmla="*/ 2805 h 84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083" h="84148">
                <a:moveTo>
                  <a:pt x="20570" y="2805"/>
                </a:moveTo>
                <a:cubicBezTo>
                  <a:pt x="9350" y="0"/>
                  <a:pt x="0" y="46748"/>
                  <a:pt x="9350" y="58903"/>
                </a:cubicBezTo>
                <a:cubicBezTo>
                  <a:pt x="18700" y="71058"/>
                  <a:pt x="68253" y="84148"/>
                  <a:pt x="76668" y="75733"/>
                </a:cubicBezTo>
                <a:cubicBezTo>
                  <a:pt x="85083" y="67318"/>
                  <a:pt x="31790" y="5610"/>
                  <a:pt x="20570" y="2805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hlinkClick r:id="" action="ppaction://noaction"/>
          </p:cNvPr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Найдите на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 политико-административной карте России </a:t>
            </a:r>
          </a:p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Хабаровский край. Не забывайте, что строительство ПЭС предполагается на севере края</a:t>
            </a:r>
            <a:endParaRPr lang="ru-RU" sz="2000" b="1" dirty="0" smtClean="0">
              <a:solidFill>
                <a:srgbClr val="003300"/>
              </a:solidFill>
              <a:latin typeface="Century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 bwMode="auto">
          <a:xfrm flipV="1">
            <a:off x="7786678" y="3571876"/>
            <a:ext cx="571536" cy="500066"/>
          </a:xfrm>
          <a:prstGeom prst="line">
            <a:avLst/>
          </a:prstGeom>
          <a:ln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 bwMode="auto">
          <a:xfrm rot="5400000" flipH="1" flipV="1">
            <a:off x="8143900" y="3857628"/>
            <a:ext cx="214314" cy="214314"/>
          </a:xfrm>
          <a:prstGeom prst="line">
            <a:avLst/>
          </a:prstGeom>
          <a:ln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Управляющая кнопка: назад 9">
            <a:hlinkClick r:id="rId3" action="ppaction://hlinksldjump" highlightClick="1"/>
          </p:cNvPr>
          <p:cNvSpPr/>
          <p:nvPr/>
        </p:nvSpPr>
        <p:spPr bwMode="auto">
          <a:xfrm>
            <a:off x="8215338" y="6429396"/>
            <a:ext cx="928662" cy="428604"/>
          </a:xfrm>
          <a:prstGeom prst="actionButtonBackPreviou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5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" dur="25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Электронная паутина">
  <a:themeElements>
    <a:clrScheme name="Другая 63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DFEADF"/>
      </a:accent1>
      <a:accent2>
        <a:srgbClr val="EFF4EF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Электронная паутин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Электронная паутина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7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6D2E4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E5EF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8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C7426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BCAC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99FEAA6C5FE5141ADB26E2529472E89" ma:contentTypeVersion="49" ma:contentTypeDescription="Создание документа." ma:contentTypeScope="" ma:versionID="45eaf1d7a21eb384eaf0c7af93c58885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45d92a831f630846e920fd49d9864d72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AWJJH2MPE6E2-1286079085-339</_dlc_DocId>
    <_dlc_DocIdUrl xmlns="4a252ca3-5a62-4c1c-90a6-29f4710e47f8">
      <Url>http://edu-sps.koiro.local/koiro/FSIMO/CEMD/_layouts/15/DocIdRedir.aspx?ID=AWJJH2MPE6E2-1286079085-339</Url>
      <Description>AWJJH2MPE6E2-1286079085-339</Description>
    </_dlc_DocIdUrl>
  </documentManagement>
</p:properties>
</file>

<file path=customXml/itemProps1.xml><?xml version="1.0" encoding="utf-8"?>
<ds:datastoreItem xmlns:ds="http://schemas.openxmlformats.org/officeDocument/2006/customXml" ds:itemID="{6EF1F191-335C-4323-9DD5-42B436CBAF8C}"/>
</file>

<file path=customXml/itemProps2.xml><?xml version="1.0" encoding="utf-8"?>
<ds:datastoreItem xmlns:ds="http://schemas.openxmlformats.org/officeDocument/2006/customXml" ds:itemID="{C7BCA7A2-19E2-42C8-963C-AC9C1F37EA1B}"/>
</file>

<file path=customXml/itemProps3.xml><?xml version="1.0" encoding="utf-8"?>
<ds:datastoreItem xmlns:ds="http://schemas.openxmlformats.org/officeDocument/2006/customXml" ds:itemID="{44322737-1843-49C1-A63E-7661FBE302C0}"/>
</file>

<file path=customXml/itemProps4.xml><?xml version="1.0" encoding="utf-8"?>
<ds:datastoreItem xmlns:ds="http://schemas.openxmlformats.org/officeDocument/2006/customXml" ds:itemID="{93622B08-983B-4D2E-85C6-F9C254E52531}"/>
</file>

<file path=docProps/app.xml><?xml version="1.0" encoding="utf-8"?>
<Properties xmlns="http://schemas.openxmlformats.org/officeDocument/2006/extended-properties" xmlns:vt="http://schemas.openxmlformats.org/officeDocument/2006/docPropsVTypes">
  <Template>Природопользование и геоэкология</Template>
  <TotalTime>1017</TotalTime>
  <Words>143</Words>
  <Application>Microsoft Office PowerPoint</Application>
  <PresentationFormat>Экран (4:3)</PresentationFormat>
  <Paragraphs>12</Paragraphs>
  <Slides>3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Электронная паутина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Aleksey</dc:creator>
  <cp:lastModifiedBy>USER</cp:lastModifiedBy>
  <cp:revision>103</cp:revision>
  <dcterms:modified xsi:type="dcterms:W3CDTF">2018-01-02T08:25:43Z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0x010100599FEAA6C5FE5141ADB26E2529472E89</vt:lpwstr>
  </property>
  <property fmtid="{D5CDD505-2E9C-101B-9397-08002B2CF9AE}" pid="3" name="_dlc_DocIdItemGuid">
    <vt:lpwstr>1ac28b68-16ef-40c8-abf2-b5c1f56d87a0</vt:lpwstr>
  </property>
</Properties>
</file>