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"/>
  </p:notesMasterIdLst>
  <p:sldIdLst>
    <p:sldId id="266" r:id="rId2"/>
    <p:sldId id="267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2D45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3606" autoAdjust="0"/>
  </p:normalViewPr>
  <p:slideViewPr>
    <p:cSldViewPr>
      <p:cViewPr>
        <p:scale>
          <a:sx n="60" d="100"/>
          <a:sy n="60" d="100"/>
        </p:scale>
        <p:origin x="-10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4BD6-2953-4675-9BFE-8EA1D701B40F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0FC69-E2CC-4FFE-9540-35503ECC1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6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31.12.2017</a:t>
            </a:fld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torg.kaluga.ru/images/product_images/popup_images/105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000612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10" y="6273225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" pitchFamily="18" charset="0"/>
              </a:rPr>
              <a:t>Автор: Смирнова Лариса Владимировна, учитель географии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" pitchFamily="18" charset="0"/>
              </a:rPr>
              <a:t> МОУ СОШ № 13 им. Р.А. Наумова г. Буя Костромской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14554"/>
            <a:ext cx="892971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3300"/>
                </a:solidFill>
                <a:latin typeface="Century" pitchFamily="18" charset="0"/>
              </a:rPr>
              <a:t>Разбор заданий темы </a:t>
            </a:r>
            <a:r>
              <a:rPr lang="ru-RU" sz="4800" b="1" dirty="0" smtClean="0">
                <a:solidFill>
                  <a:srgbClr val="003300"/>
                </a:solidFill>
                <a:latin typeface="Century" pitchFamily="18" charset="0"/>
              </a:rPr>
              <a:t>«Мировое хозяйство»</a:t>
            </a:r>
            <a:endParaRPr lang="ru-RU" sz="4800" b="1" dirty="0" smtClean="0">
              <a:solidFill>
                <a:srgbClr val="003300"/>
              </a:solidFill>
              <a:latin typeface="Century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800000"/>
                </a:solidFill>
                <a:latin typeface="Century" pitchFamily="18" charset="0"/>
              </a:rPr>
              <a:t>(задание № </a:t>
            </a:r>
            <a:r>
              <a:rPr lang="ru-RU" sz="5400" b="1" dirty="0" smtClean="0">
                <a:solidFill>
                  <a:srgbClr val="800000"/>
                </a:solidFill>
                <a:latin typeface="Century" pitchFamily="18" charset="0"/>
              </a:rPr>
              <a:t>12)</a:t>
            </a:r>
            <a:endParaRPr lang="ru-RU" sz="5400" b="1" dirty="0">
              <a:solidFill>
                <a:srgbClr val="800000"/>
              </a:solidFill>
              <a:latin typeface="Century" pitchFamily="18" charset="0"/>
            </a:endParaRPr>
          </a:p>
        </p:txBody>
      </p:sp>
      <p:pic>
        <p:nvPicPr>
          <p:cNvPr id="3076" name="Picture 4" descr="Картинки по запросу впр по географии 11 класс демоверсия 2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81490" cy="2284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02845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15436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entury" pitchFamily="18" charset="0"/>
              </a:rPr>
              <a:t>Электроэнергетика является отраслью, во многом определяющей развитие всех </a:t>
            </a:r>
            <a:r>
              <a:rPr lang="ru-RU" b="1" dirty="0" smtClean="0">
                <a:latin typeface="Century" pitchFamily="18" charset="0"/>
              </a:rPr>
              <a:t>отраслей хозяйства </a:t>
            </a:r>
            <a:r>
              <a:rPr lang="ru-RU" b="1" dirty="0" smtClean="0">
                <a:latin typeface="Century" pitchFamily="18" charset="0"/>
              </a:rPr>
              <a:t>страны. Количество производимой в стране электроэнергии является </a:t>
            </a:r>
            <a:r>
              <a:rPr lang="ru-RU" b="1" dirty="0" smtClean="0">
                <a:latin typeface="Century" pitchFamily="18" charset="0"/>
              </a:rPr>
              <a:t>важным показателем </a:t>
            </a:r>
            <a:r>
              <a:rPr lang="ru-RU" b="1" dirty="0" smtClean="0">
                <a:latin typeface="Century" pitchFamily="18" charset="0"/>
              </a:rPr>
              <a:t>уровня экономического развития </a:t>
            </a:r>
            <a:r>
              <a:rPr lang="ru-RU" b="1" dirty="0" smtClean="0">
                <a:latin typeface="Century" pitchFamily="18" charset="0"/>
              </a:rPr>
              <a:t>страны. Какие </a:t>
            </a:r>
            <a:r>
              <a:rPr lang="ru-RU" b="1" dirty="0" smtClean="0">
                <a:latin typeface="Century" pitchFamily="18" charset="0"/>
              </a:rPr>
              <a:t>три из перечисленных стран составляют тройку мировых лидеров по </a:t>
            </a:r>
            <a:r>
              <a:rPr lang="ru-RU" b="1" dirty="0" smtClean="0">
                <a:latin typeface="Century" pitchFamily="18" charset="0"/>
              </a:rPr>
              <a:t>производству электроэнергии</a:t>
            </a:r>
            <a:r>
              <a:rPr lang="ru-RU" b="1" dirty="0" smtClean="0">
                <a:latin typeface="Century" pitchFamily="18" charset="0"/>
              </a:rPr>
              <a:t>? Запишите цифры, под которыми указаны эти страны</a:t>
            </a:r>
            <a:r>
              <a:rPr lang="ru-RU" b="1" dirty="0" smtClean="0">
                <a:latin typeface="Century" pitchFamily="18" charset="0"/>
              </a:rPr>
              <a:t>.</a:t>
            </a:r>
            <a:endParaRPr lang="ru-RU" b="1" dirty="0" smtClean="0">
              <a:latin typeface="Century" pitchFamily="18" charset="0"/>
            </a:endParaRP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2643174" y="4143380"/>
            <a:ext cx="3714776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Проанализируйте карту электроэнергетики мира </a:t>
            </a:r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5786454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14744" y="514351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" pitchFamily="18" charset="0"/>
              </a:rPr>
              <a:t>1,2,4</a:t>
            </a:r>
            <a:endParaRPr lang="ru-RU" sz="2800" b="1" dirty="0">
              <a:latin typeface="Century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2214554"/>
            <a:ext cx="400052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</a:t>
            </a:r>
            <a:r>
              <a:rPr lang="ru-RU" sz="2400" dirty="0" smtClean="0">
                <a:latin typeface="Century" pitchFamily="18" charset="0"/>
              </a:rPr>
              <a:t>) США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2786058"/>
            <a:ext cx="400052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Китай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3357562"/>
            <a:ext cx="400052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Бразилия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9190" y="2214554"/>
            <a:ext cx="400052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Индия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9190" y="2786058"/>
            <a:ext cx="400052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5) Франция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9190" y="3357562"/>
            <a:ext cx="400052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6) Саудовская Аравия</a:t>
            </a:r>
            <a:endParaRPr lang="ru-RU" sz="2400" dirty="0" smtClean="0">
              <a:latin typeface="Century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eo10.ru/951306_BIG_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9925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 bwMode="auto">
          <a:xfrm>
            <a:off x="1928794" y="214290"/>
            <a:ext cx="1285884" cy="128588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7000892" y="714356"/>
            <a:ext cx="928694" cy="92869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3286116" y="2571744"/>
            <a:ext cx="428628" cy="50006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6643702" y="1357298"/>
            <a:ext cx="571504" cy="57150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5786446" y="1285860"/>
            <a:ext cx="285752" cy="35719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071538" y="4929198"/>
            <a:ext cx="500066" cy="500066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6150114"/>
            <a:ext cx="5786478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Найдите указанные страны, проанализируйте выработку электроэнергии</a:t>
            </a:r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1" name="Управляющая кнопка: назад 10">
            <a:hlinkClick r:id="rId3" action="ppaction://hlinksldjump" highlightClick="1"/>
          </p:cNvPr>
          <p:cNvSpPr/>
          <p:nvPr/>
        </p:nvSpPr>
        <p:spPr bwMode="auto">
          <a:xfrm>
            <a:off x="8286776" y="6357934"/>
            <a:ext cx="857224" cy="500066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Электронная паутина">
  <a:themeElements>
    <a:clrScheme name="Другая 6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EFF4E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7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6D2E4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E5EF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8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C7426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BCAC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99FEAA6C5FE5141ADB26E2529472E89" ma:contentTypeVersion="49" ma:contentTypeDescription="Создание документа." ma:contentTypeScope="" ma:versionID="45eaf1d7a21eb384eaf0c7af93c5888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AWJJH2MPE6E2-1286079085-335</_dlc_DocId>
    <_dlc_DocIdUrl xmlns="4a252ca3-5a62-4c1c-90a6-29f4710e47f8">
      <Url>http://edu-sps.koiro.local/koiro/FSIMO/CEMD/_layouts/15/DocIdRedir.aspx?ID=AWJJH2MPE6E2-1286079085-335</Url>
      <Description>AWJJH2MPE6E2-1286079085-335</Description>
    </_dlc_DocIdUrl>
  </documentManagement>
</p:properties>
</file>

<file path=customXml/itemProps1.xml><?xml version="1.0" encoding="utf-8"?>
<ds:datastoreItem xmlns:ds="http://schemas.openxmlformats.org/officeDocument/2006/customXml" ds:itemID="{40630646-E34C-4535-A537-F305815C82B1}"/>
</file>

<file path=customXml/itemProps2.xml><?xml version="1.0" encoding="utf-8"?>
<ds:datastoreItem xmlns:ds="http://schemas.openxmlformats.org/officeDocument/2006/customXml" ds:itemID="{85B9D7D9-C61B-49BD-AFC1-343D9F8F7344}"/>
</file>

<file path=customXml/itemProps3.xml><?xml version="1.0" encoding="utf-8"?>
<ds:datastoreItem xmlns:ds="http://schemas.openxmlformats.org/officeDocument/2006/customXml" ds:itemID="{3D8616C8-B36C-4077-A7C4-7FCD61539BD7}"/>
</file>

<file path=customXml/itemProps4.xml><?xml version="1.0" encoding="utf-8"?>
<ds:datastoreItem xmlns:ds="http://schemas.openxmlformats.org/officeDocument/2006/customXml" ds:itemID="{4AA29A23-704E-45DC-8838-6A09256C0497}"/>
</file>

<file path=docProps/app.xml><?xml version="1.0" encoding="utf-8"?>
<Properties xmlns="http://schemas.openxmlformats.org/officeDocument/2006/extended-properties" xmlns:vt="http://schemas.openxmlformats.org/officeDocument/2006/docPropsVTypes">
  <Template>Природопользование и геоэкология</Template>
  <TotalTime>937</TotalTime>
  <Words>116</Words>
  <Application>Microsoft Office PowerPoint</Application>
  <PresentationFormat>Экран (4:3)</PresentationFormat>
  <Paragraphs>15</Paragraphs>
  <Slides>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Электронная паутина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USER</cp:lastModifiedBy>
  <cp:revision>98</cp:revision>
  <dcterms:modified xsi:type="dcterms:W3CDTF">2017-12-31T19:19:46Z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0x010100599FEAA6C5FE5141ADB26E2529472E89</vt:lpwstr>
  </property>
  <property fmtid="{D5CDD505-2E9C-101B-9397-08002B2CF9AE}" pid="3" name="_dlc_DocIdItemGuid">
    <vt:lpwstr>6dc94f01-6d73-4082-9ff1-d76bf3f59c73</vt:lpwstr>
  </property>
</Properties>
</file>