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40" d="100"/>
          <a:sy n="40" d="100"/>
        </p:scale>
        <p:origin x="-217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«Страны мира»</a:t>
            </a:r>
            <a:endParaRPr lang="ru-RU" sz="4800" b="1" dirty="0" smtClean="0">
              <a:solidFill>
                <a:srgbClr val="003300"/>
              </a:solidFill>
              <a:latin typeface="Century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</a:t>
            </a:r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10)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Century" pitchFamily="18" charset="0"/>
              </a:rPr>
              <a:t>Марина включила радио, когда в выпуске новостей передавали сообщение о наводнении. Выход из берегов рек в центральных районах страны стал причиной гибели трёх и пропажи без вести как минимум 19 человек. В результате стихии почти 1,5 миллиона домов остались без водоснабжения в столице страны Сантьяго и её окрестностях. Марина не услышала начало сообщения и не поняла, в какой стране произошло стихийное бедствие. Определите, о какой стране шла речь в сообщении.</a:t>
            </a:r>
            <a:endParaRPr lang="ru-RU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2500306"/>
            <a:ext cx="3714776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тексте «ключи»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0430" y="5357826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7620" y="457200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entury" pitchFamily="18" charset="0"/>
              </a:rPr>
              <a:t>Чили</a:t>
            </a:r>
            <a:endParaRPr lang="ru-RU" sz="2800" b="1" dirty="0">
              <a:latin typeface="Century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285720" y="928670"/>
            <a:ext cx="1357322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 bwMode="auto">
          <a:xfrm>
            <a:off x="285720" y="1714488"/>
            <a:ext cx="2857520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hlinkClick r:id="rId2" action="ppaction://hlinksldjump"/>
          </p:cNvPr>
          <p:cNvSpPr txBox="1"/>
          <p:nvPr/>
        </p:nvSpPr>
        <p:spPr>
          <a:xfrm>
            <a:off x="2857488" y="3429000"/>
            <a:ext cx="371477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Обратитесь к политической карте мира</a:t>
            </a:r>
          </a:p>
        </p:txBody>
      </p:sp>
      <p:sp>
        <p:nvSpPr>
          <p:cNvPr id="31" name="Стрелка вниз 30"/>
          <p:cNvSpPr/>
          <p:nvPr/>
        </p:nvSpPr>
        <p:spPr bwMode="auto">
          <a:xfrm>
            <a:off x="4357686" y="2928934"/>
            <a:ext cx="500034" cy="500066"/>
          </a:xfrm>
          <a:prstGeom prst="downArrow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istor.ru/wp-content/uploads/2017/10/%D0%9A%D0%B0%D1%80%D1%82%D0%B0-%D0%BC%D0%B8%D1%80%D0%B0-%D0%BD%D0%B0-%D1%80%D1%83%D1%81%D1%81%D0%BA%D0%BE%D0%BC-%D1%8F%D0%B7%D1%8B%D0%BA%D0%B5-%D0%B8-%D1%81%D0%BE-%D1%81%D1%82%D1%80%D0%B0%D0%BD%D0%B0%D0%BC%D0%B8.-%D0%9F%D0%BE%D0%B4%D1%80%D0%BE%D0%B1%D0%BD%D1%8B%D0%B5-%D0%B8%D0%B7%D0%BE%D0%B1%D1%80%D0%B0%D0%B6%D0%B5%D0%BD%D0%B8%D1%8F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368143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047" y="3571876"/>
            <a:ext cx="663260" cy="78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428596" y="1864332"/>
            <a:ext cx="4214842" cy="4993668"/>
            <a:chOff x="-5429320" y="2214554"/>
            <a:chExt cx="4214842" cy="4993668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29320" y="2214554"/>
              <a:ext cx="4214842" cy="4993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 descr="http://pristor.ru/wp-content/uploads/2017/10/%D0%9A%D0%B0%D1%80%D1%82%D0%B0-%D0%BC%D0%B8%D1%80%D0%B0-%D0%BD%D0%B0-%D1%80%D1%83%D1%81%D1%81%D0%BA%D0%BE%D0%BC-%D1%8F%D0%B7%D1%8B%D0%BA%D0%B5-%D0%B8-%D1%81%D0%BE-%D1%81%D1%82%D1%80%D0%B0%D0%BD%D0%B0%D0%BC%D0%B8.-%D0%9F%D0%BE%D0%B4%D1%80%D0%BE%D0%B1%D0%BD%D1%8B%D0%B5-%D0%B8%D0%B7%D0%BE%D0%B1%D1%80%D0%B0%D0%B6%D0%B5%D0%BD%D0%B8%D1%8F-3.jpg"/>
            <p:cNvPicPr>
              <a:picLocks noChangeAspect="1" noChangeArrowheads="1"/>
            </p:cNvPicPr>
            <p:nvPr/>
          </p:nvPicPr>
          <p:blipFill>
            <a:blip r:embed="rId2"/>
            <a:srcRect l="20313" t="47296" r="67494" b="32532"/>
            <a:stretch>
              <a:fillRect/>
            </a:stretch>
          </p:blipFill>
          <p:spPr bwMode="auto">
            <a:xfrm>
              <a:off x="-5286444" y="2500306"/>
              <a:ext cx="3214710" cy="2571768"/>
            </a:xfrm>
            <a:prstGeom prst="ellipse">
              <a:avLst/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27000" algn="bl" rotWithShape="0">
                <a:srgbClr val="000000"/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  <p:sp>
        <p:nvSpPr>
          <p:cNvPr id="9" name="Управляющая кнопка: назад 8">
            <a:hlinkClick r:id="rId4" action="ppaction://hlinksldjump" highlightClick="1"/>
          </p:cNvPr>
          <p:cNvSpPr/>
          <p:nvPr/>
        </p:nvSpPr>
        <p:spPr bwMode="auto">
          <a:xfrm>
            <a:off x="8072462" y="6429396"/>
            <a:ext cx="1071538" cy="428604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AWJJH2MPE6E2-1286079085-331</_dlc_DocId>
    <_dlc_DocIdUrl xmlns="4a252ca3-5a62-4c1c-90a6-29f4710e47f8">
      <Url>http://edu-sps.koiro.local/koiro/FSIMO/CEMD/_layouts/15/DocIdRedir.aspx?ID=AWJJH2MPE6E2-1286079085-331</Url>
      <Description>AWJJH2MPE6E2-1286079085-331</Description>
    </_dlc_DocIdUrl>
  </documentManagement>
</p:properties>
</file>

<file path=customXml/itemProps1.xml><?xml version="1.0" encoding="utf-8"?>
<ds:datastoreItem xmlns:ds="http://schemas.openxmlformats.org/officeDocument/2006/customXml" ds:itemID="{653A7F08-A849-4846-8DBE-313335078AC9}"/>
</file>

<file path=customXml/itemProps2.xml><?xml version="1.0" encoding="utf-8"?>
<ds:datastoreItem xmlns:ds="http://schemas.openxmlformats.org/officeDocument/2006/customXml" ds:itemID="{0B1ED0D3-D132-4DDF-B16D-F0D14A5CF1D9}"/>
</file>

<file path=customXml/itemProps3.xml><?xml version="1.0" encoding="utf-8"?>
<ds:datastoreItem xmlns:ds="http://schemas.openxmlformats.org/officeDocument/2006/customXml" ds:itemID="{82BA9C84-DBDA-4A0E-A7AB-C155B5DD88A3}"/>
</file>

<file path=customXml/itemProps4.xml><?xml version="1.0" encoding="utf-8"?>
<ds:datastoreItem xmlns:ds="http://schemas.openxmlformats.org/officeDocument/2006/customXml" ds:itemID="{4F59DB77-D09C-41C6-A17C-C6BA517FB7DD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932</TotalTime>
  <Words>127</Words>
  <Application>Microsoft Office PowerPoint</Application>
  <PresentationFormat>Экран (4:3)</PresentationFormat>
  <Paragraphs>9</Paragraphs>
  <Slides>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98</cp:revision>
  <dcterms:modified xsi:type="dcterms:W3CDTF">2017-12-31T18:33:07Z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7d9da0a4-f080-4e37-81b9-04e2743268ee</vt:lpwstr>
  </property>
</Properties>
</file>