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Default Extension="gif" ContentType="image/gif"/>
  <Default Extension="tiff" ContentType="image/tiff"/>
  <Override PartName="/ppt/slides/slide67.xml" ContentType="application/vnd.openxmlformats-officedocument.presentationml.slide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presentation.xml" ContentType="application/vnd.openxmlformats-officedocument.presentationml.presentation.main+xml"/>
  <Override PartName="/ppt/slides/slide66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19.xml" ContentType="application/vnd.openxmlformats-officedocument.presentationml.slide+xml"/>
  <Override PartName="/ppt/slides/slide39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5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.xml" ContentType="application/vnd.openxmlformats-officedocument.presentationml.slide+xml"/>
  <Override PartName="/ppt/slides/slide64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72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26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5.xml" ContentType="application/vnd.openxmlformats-officedocument.drawingml.diagramLayou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84" r:id="rId3"/>
    <p:sldMasterId id="2147483689" r:id="rId4"/>
    <p:sldMasterId id="2147483694" r:id="rId5"/>
    <p:sldMasterId id="2147483699" r:id="rId6"/>
    <p:sldMasterId id="2147483704" r:id="rId7"/>
    <p:sldMasterId id="2147483709" r:id="rId8"/>
    <p:sldMasterId id="2147483714" r:id="rId9"/>
    <p:sldMasterId id="2147483719" r:id="rId10"/>
    <p:sldMasterId id="2147483724" r:id="rId11"/>
    <p:sldMasterId id="2147483729" r:id="rId12"/>
    <p:sldMasterId id="2147483734" r:id="rId13"/>
  </p:sldMasterIdLst>
  <p:notesMasterIdLst>
    <p:notesMasterId r:id="rId83"/>
  </p:notesMasterIdLst>
  <p:sldIdLst>
    <p:sldId id="263" r:id="rId14"/>
    <p:sldId id="295" r:id="rId15"/>
    <p:sldId id="327" r:id="rId16"/>
    <p:sldId id="294" r:id="rId17"/>
    <p:sldId id="296" r:id="rId18"/>
    <p:sldId id="302" r:id="rId19"/>
    <p:sldId id="311" r:id="rId20"/>
    <p:sldId id="328" r:id="rId21"/>
    <p:sldId id="329" r:id="rId22"/>
    <p:sldId id="330" r:id="rId23"/>
    <p:sldId id="331" r:id="rId24"/>
    <p:sldId id="333" r:id="rId25"/>
    <p:sldId id="334" r:id="rId26"/>
    <p:sldId id="332" r:id="rId27"/>
    <p:sldId id="269" r:id="rId28"/>
    <p:sldId id="324" r:id="rId29"/>
    <p:sldId id="321" r:id="rId30"/>
    <p:sldId id="266" r:id="rId31"/>
    <p:sldId id="267" r:id="rId32"/>
    <p:sldId id="270" r:id="rId33"/>
    <p:sldId id="264" r:id="rId34"/>
    <p:sldId id="265" r:id="rId35"/>
    <p:sldId id="318" r:id="rId36"/>
    <p:sldId id="319" r:id="rId37"/>
    <p:sldId id="320" r:id="rId38"/>
    <p:sldId id="313" r:id="rId39"/>
    <p:sldId id="335" r:id="rId40"/>
    <p:sldId id="314" r:id="rId41"/>
    <p:sldId id="353" r:id="rId42"/>
    <p:sldId id="315" r:id="rId43"/>
    <p:sldId id="317" r:id="rId44"/>
    <p:sldId id="354" r:id="rId45"/>
    <p:sldId id="357" r:id="rId46"/>
    <p:sldId id="356" r:id="rId47"/>
    <p:sldId id="274" r:id="rId48"/>
    <p:sldId id="278" r:id="rId49"/>
    <p:sldId id="355" r:id="rId50"/>
    <p:sldId id="275" r:id="rId51"/>
    <p:sldId id="271" r:id="rId52"/>
    <p:sldId id="272" r:id="rId53"/>
    <p:sldId id="273" r:id="rId54"/>
    <p:sldId id="316" r:id="rId55"/>
    <p:sldId id="279" r:id="rId56"/>
    <p:sldId id="322" r:id="rId57"/>
    <p:sldId id="326" r:id="rId58"/>
    <p:sldId id="323" r:id="rId59"/>
    <p:sldId id="280" r:id="rId60"/>
    <p:sldId id="282" r:id="rId61"/>
    <p:sldId id="283" r:id="rId62"/>
    <p:sldId id="347" r:id="rId63"/>
    <p:sldId id="348" r:id="rId64"/>
    <p:sldId id="351" r:id="rId65"/>
    <p:sldId id="352" r:id="rId66"/>
    <p:sldId id="345" r:id="rId67"/>
    <p:sldId id="281" r:id="rId68"/>
    <p:sldId id="300" r:id="rId69"/>
    <p:sldId id="301" r:id="rId70"/>
    <p:sldId id="346" r:id="rId71"/>
    <p:sldId id="325" r:id="rId72"/>
    <p:sldId id="284" r:id="rId73"/>
    <p:sldId id="285" r:id="rId74"/>
    <p:sldId id="286" r:id="rId75"/>
    <p:sldId id="287" r:id="rId76"/>
    <p:sldId id="288" r:id="rId77"/>
    <p:sldId id="336" r:id="rId78"/>
    <p:sldId id="290" r:id="rId79"/>
    <p:sldId id="291" r:id="rId80"/>
    <p:sldId id="292" r:id="rId81"/>
    <p:sldId id="293" r:id="rId8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92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presProps" Target="presProps.xml"/><Relationship Id="rId89" Type="http://schemas.openxmlformats.org/officeDocument/2006/relationships/customXml" Target="../customXml/item2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90" Type="http://schemas.openxmlformats.org/officeDocument/2006/relationships/customXml" Target="../customXml/item3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notesMaster" Target="notesMasters/notesMaster1.xml"/><Relationship Id="rId88" Type="http://schemas.openxmlformats.org/officeDocument/2006/relationships/customXml" Target="../customXml/item1.xml"/><Relationship Id="rId91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tableStyles" Target="tableStyles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511DDB-C6B6-435C-BDD6-0826069F44C7}" type="doc">
      <dgm:prSet loTypeId="urn:microsoft.com/office/officeart/2005/8/layout/chevron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408D1F4-AD73-4774-A722-E78045E1EBDE}">
      <dgm:prSet phldrT="[Текст]" custT="1"/>
      <dgm:spPr/>
      <dgm:t>
        <a:bodyPr/>
        <a:lstStyle/>
        <a:p>
          <a:r>
            <a:rPr lang="ru-RU" sz="1200" b="1" dirty="0" smtClean="0"/>
            <a:t>1</a:t>
          </a:r>
        </a:p>
        <a:p>
          <a:endParaRPr lang="ru-RU" sz="1200" b="1" dirty="0"/>
        </a:p>
      </dgm:t>
    </dgm:pt>
    <dgm:pt modelId="{35D81BC6-B8F3-4102-BBA6-E40C9F7FD1E6}" type="parTrans" cxnId="{C19D6E63-77D0-4B84-BDA2-0CA3D003CB69}">
      <dgm:prSet/>
      <dgm:spPr/>
      <dgm:t>
        <a:bodyPr/>
        <a:lstStyle/>
        <a:p>
          <a:endParaRPr lang="ru-RU"/>
        </a:p>
      </dgm:t>
    </dgm:pt>
    <dgm:pt modelId="{9997B51D-426D-4F1F-B840-DD147603275E}" type="sibTrans" cxnId="{C19D6E63-77D0-4B84-BDA2-0CA3D003CB69}">
      <dgm:prSet/>
      <dgm:spPr/>
      <dgm:t>
        <a:bodyPr/>
        <a:lstStyle/>
        <a:p>
          <a:endParaRPr lang="ru-RU"/>
        </a:p>
      </dgm:t>
    </dgm:pt>
    <dgm:pt modelId="{484769BA-BE71-43B8-87D3-002136486E44}">
      <dgm:prSet phldrT="[Текст]" custT="1"/>
      <dgm:spPr/>
      <dgm:t>
        <a:bodyPr/>
        <a:lstStyle/>
        <a:p>
          <a:r>
            <a:rPr lang="ru-RU" sz="1200" b="0" dirty="0" smtClean="0"/>
            <a:t>Образовательные ресурсы и инструменты, необходимые для организации образовательной деятельности и взаимоотношении со всеми участниками образовательных отношений (коллеги, учащиеся, родители и др.;</a:t>
          </a:r>
          <a:endParaRPr lang="ru-RU" sz="1200" dirty="0"/>
        </a:p>
      </dgm:t>
    </dgm:pt>
    <dgm:pt modelId="{5A23E751-F765-4EB8-A06D-735C0AB8DA1F}" type="parTrans" cxnId="{00FC3D4B-D13E-49F3-95AB-EC57F109E005}">
      <dgm:prSet/>
      <dgm:spPr/>
      <dgm:t>
        <a:bodyPr/>
        <a:lstStyle/>
        <a:p>
          <a:endParaRPr lang="ru-RU"/>
        </a:p>
      </dgm:t>
    </dgm:pt>
    <dgm:pt modelId="{4F3ACEDF-957F-4AB9-AC56-3A908394D5BB}" type="sibTrans" cxnId="{00FC3D4B-D13E-49F3-95AB-EC57F109E005}">
      <dgm:prSet/>
      <dgm:spPr/>
      <dgm:t>
        <a:bodyPr/>
        <a:lstStyle/>
        <a:p>
          <a:endParaRPr lang="ru-RU"/>
        </a:p>
      </dgm:t>
    </dgm:pt>
    <dgm:pt modelId="{48865FCA-BB78-4E0C-862F-4D0BEE646662}">
      <dgm:prSet phldrT="[Текст]" custT="1"/>
      <dgm:spPr/>
      <dgm:t>
        <a:bodyPr/>
        <a:lstStyle/>
        <a:p>
          <a:r>
            <a:rPr lang="ru-RU" sz="1200" b="1" dirty="0" smtClean="0"/>
            <a:t>2</a:t>
          </a:r>
        </a:p>
        <a:p>
          <a:endParaRPr lang="ru-RU" sz="1200" b="1" dirty="0"/>
        </a:p>
      </dgm:t>
    </dgm:pt>
    <dgm:pt modelId="{6F6DA269-11AE-4741-9BB1-3E4157D8B273}" type="parTrans" cxnId="{5D070028-B46B-4E72-AC6C-B3A99884A847}">
      <dgm:prSet/>
      <dgm:spPr/>
      <dgm:t>
        <a:bodyPr/>
        <a:lstStyle/>
        <a:p>
          <a:endParaRPr lang="ru-RU"/>
        </a:p>
      </dgm:t>
    </dgm:pt>
    <dgm:pt modelId="{263E120C-5704-488D-AF48-5E28D886F955}" type="sibTrans" cxnId="{5D070028-B46B-4E72-AC6C-B3A99884A847}">
      <dgm:prSet/>
      <dgm:spPr/>
      <dgm:t>
        <a:bodyPr/>
        <a:lstStyle/>
        <a:p>
          <a:endParaRPr lang="ru-RU"/>
        </a:p>
      </dgm:t>
    </dgm:pt>
    <dgm:pt modelId="{81A61B96-6D60-412A-B649-524403EA0504}">
      <dgm:prSet custT="1"/>
      <dgm:spPr/>
      <dgm:t>
        <a:bodyPr/>
        <a:lstStyle/>
        <a:p>
          <a:r>
            <a:rPr lang="ru-RU" sz="1200" b="1" dirty="0" smtClean="0"/>
            <a:t>4</a:t>
          </a:r>
        </a:p>
        <a:p>
          <a:endParaRPr lang="ru-RU" sz="1000" dirty="0"/>
        </a:p>
      </dgm:t>
    </dgm:pt>
    <dgm:pt modelId="{D2C6A4D1-4211-459B-A3D4-AD0D498FDD19}" type="parTrans" cxnId="{85342722-9057-46EB-90AE-E7EBA8E7FC50}">
      <dgm:prSet/>
      <dgm:spPr/>
      <dgm:t>
        <a:bodyPr/>
        <a:lstStyle/>
        <a:p>
          <a:endParaRPr lang="ru-RU"/>
        </a:p>
      </dgm:t>
    </dgm:pt>
    <dgm:pt modelId="{C41867BA-2BEF-4C05-B90C-D14F61C5B3AE}" type="sibTrans" cxnId="{85342722-9057-46EB-90AE-E7EBA8E7FC50}">
      <dgm:prSet/>
      <dgm:spPr/>
      <dgm:t>
        <a:bodyPr/>
        <a:lstStyle/>
        <a:p>
          <a:endParaRPr lang="ru-RU"/>
        </a:p>
      </dgm:t>
    </dgm:pt>
    <dgm:pt modelId="{BA8CB751-BCF3-4F56-9E76-E4785950D1DD}">
      <dgm:prSet custT="1"/>
      <dgm:spPr/>
      <dgm:t>
        <a:bodyPr/>
        <a:lstStyle/>
        <a:p>
          <a:r>
            <a:rPr lang="ru-RU" sz="1200" b="1" dirty="0" smtClean="0"/>
            <a:t>5</a:t>
          </a:r>
        </a:p>
        <a:p>
          <a:endParaRPr lang="ru-RU" sz="1000" dirty="0"/>
        </a:p>
      </dgm:t>
    </dgm:pt>
    <dgm:pt modelId="{595E8A1B-57D5-4319-BBDB-D743C29E82D9}" type="parTrans" cxnId="{0042D63C-FFB9-4666-8FB1-7F0050C39F75}">
      <dgm:prSet/>
      <dgm:spPr/>
      <dgm:t>
        <a:bodyPr/>
        <a:lstStyle/>
        <a:p>
          <a:endParaRPr lang="ru-RU"/>
        </a:p>
      </dgm:t>
    </dgm:pt>
    <dgm:pt modelId="{A121CC45-95F7-49EE-A82E-203681782709}" type="sibTrans" cxnId="{0042D63C-FFB9-4666-8FB1-7F0050C39F75}">
      <dgm:prSet/>
      <dgm:spPr/>
      <dgm:t>
        <a:bodyPr/>
        <a:lstStyle/>
        <a:p>
          <a:endParaRPr lang="ru-RU"/>
        </a:p>
      </dgm:t>
    </dgm:pt>
    <dgm:pt modelId="{E725BE04-63A6-4C04-A047-16F705FB4841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0" dirty="0" smtClean="0"/>
            <a:t>Использование ЭФУ  делает уроки более динамичными, интересными, позволяет учитывать индивидуальные особенности учащихся;</a:t>
          </a:r>
          <a:endParaRPr lang="ru-RU" dirty="0" smtClean="0"/>
        </a:p>
        <a:p>
          <a:pPr marL="57150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71E50EF4-59AC-4CB0-BDFA-9295027AAD7C}" type="parTrans" cxnId="{36355150-1808-43C5-9A77-36E19912D77D}">
      <dgm:prSet/>
      <dgm:spPr/>
      <dgm:t>
        <a:bodyPr/>
        <a:lstStyle/>
        <a:p>
          <a:endParaRPr lang="ru-RU"/>
        </a:p>
      </dgm:t>
    </dgm:pt>
    <dgm:pt modelId="{43710428-AA48-4B21-AD59-684FFB44B1D9}" type="sibTrans" cxnId="{36355150-1808-43C5-9A77-36E19912D77D}">
      <dgm:prSet/>
      <dgm:spPr/>
      <dgm:t>
        <a:bodyPr/>
        <a:lstStyle/>
        <a:p>
          <a:endParaRPr lang="ru-RU"/>
        </a:p>
      </dgm:t>
    </dgm:pt>
    <dgm:pt modelId="{0B8A105A-4452-4300-84DD-2CD21241661B}">
      <dgm:prSet custT="1"/>
      <dgm:spPr/>
      <dgm:t>
        <a:bodyPr/>
        <a:lstStyle/>
        <a:p>
          <a:r>
            <a:rPr lang="ru-RU" sz="1200" b="1" dirty="0" smtClean="0"/>
            <a:t>6</a:t>
          </a:r>
        </a:p>
      </dgm:t>
    </dgm:pt>
    <dgm:pt modelId="{FF28A4AD-945D-42F2-9CF7-7CFD26B01EA2}" type="parTrans" cxnId="{D34632AC-0DA2-4177-97F9-029DC1B0C1B4}">
      <dgm:prSet/>
      <dgm:spPr/>
      <dgm:t>
        <a:bodyPr/>
        <a:lstStyle/>
        <a:p>
          <a:endParaRPr lang="ru-RU"/>
        </a:p>
      </dgm:t>
    </dgm:pt>
    <dgm:pt modelId="{8BE6B738-712D-464A-BE15-F75964BB638D}" type="sibTrans" cxnId="{D34632AC-0DA2-4177-97F9-029DC1B0C1B4}">
      <dgm:prSet/>
      <dgm:spPr/>
      <dgm:t>
        <a:bodyPr/>
        <a:lstStyle/>
        <a:p>
          <a:endParaRPr lang="ru-RU"/>
        </a:p>
      </dgm:t>
    </dgm:pt>
    <dgm:pt modelId="{381374E4-C43F-4522-A617-045E83042614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0" dirty="0" smtClean="0"/>
            <a:t>В ЭФУ есть вся необходимая информация к уроку, что сокращает время  на поиск</a:t>
          </a:r>
          <a:endParaRPr lang="ru-RU" dirty="0" smtClean="0"/>
        </a:p>
        <a:p>
          <a:pPr marL="57150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4DE30B04-BE4B-4637-BC98-6897E5FE9012}" type="parTrans" cxnId="{716BB67B-96AA-4589-8A56-C2502FE0C658}">
      <dgm:prSet/>
      <dgm:spPr/>
      <dgm:t>
        <a:bodyPr/>
        <a:lstStyle/>
        <a:p>
          <a:endParaRPr lang="ru-RU"/>
        </a:p>
      </dgm:t>
    </dgm:pt>
    <dgm:pt modelId="{6758D8DE-83FD-44CC-9887-69151EB3392F}" type="sibTrans" cxnId="{716BB67B-96AA-4589-8A56-C2502FE0C658}">
      <dgm:prSet/>
      <dgm:spPr/>
      <dgm:t>
        <a:bodyPr/>
        <a:lstStyle/>
        <a:p>
          <a:endParaRPr lang="ru-RU"/>
        </a:p>
      </dgm:t>
    </dgm:pt>
    <dgm:pt modelId="{2EC66004-C907-40A2-BEE5-C9D2AB9036DB}">
      <dgm:prSet phldrT="[Текст]" custT="1"/>
      <dgm:spPr/>
      <dgm:t>
        <a:bodyPr/>
        <a:lstStyle/>
        <a:p>
          <a:r>
            <a:rPr lang="ru-RU" sz="1200" b="1" dirty="0" smtClean="0"/>
            <a:t>3</a:t>
          </a:r>
        </a:p>
        <a:p>
          <a:endParaRPr lang="ru-RU" sz="1000" dirty="0"/>
        </a:p>
      </dgm:t>
    </dgm:pt>
    <dgm:pt modelId="{21FCCE19-E2EF-4D76-BC76-3DFA5D197538}" type="sibTrans" cxnId="{08153B1B-C4A2-413E-BB50-D7E4D288A1CB}">
      <dgm:prSet/>
      <dgm:spPr/>
      <dgm:t>
        <a:bodyPr/>
        <a:lstStyle/>
        <a:p>
          <a:endParaRPr lang="ru-RU"/>
        </a:p>
      </dgm:t>
    </dgm:pt>
    <dgm:pt modelId="{568331DD-6558-4169-9E81-D2FF88FB3FB6}" type="parTrans" cxnId="{08153B1B-C4A2-413E-BB50-D7E4D288A1CB}">
      <dgm:prSet/>
      <dgm:spPr/>
      <dgm:t>
        <a:bodyPr/>
        <a:lstStyle/>
        <a:p>
          <a:endParaRPr lang="ru-RU"/>
        </a:p>
      </dgm:t>
    </dgm:pt>
    <dgm:pt modelId="{C1031234-A309-435B-8D48-7F8FA23F8CEA}">
      <dgm:prSet custT="1"/>
      <dgm:spPr/>
      <dgm:t>
        <a:bodyPr/>
        <a:lstStyle/>
        <a:p>
          <a:r>
            <a:rPr lang="ru-RU" sz="1200" b="0" dirty="0" smtClean="0"/>
            <a:t>Инструменты для проведения уроков, максимально включающие в себя материалы, чтобы процесс обучения стал интересным – с одной стороны, и дающие возможность выстраивания  индивидуальных образовательных траекторий – с другой;</a:t>
          </a:r>
          <a:endParaRPr lang="ru-RU" sz="1200" dirty="0"/>
        </a:p>
      </dgm:t>
    </dgm:pt>
    <dgm:pt modelId="{7654B68A-6CF5-4998-A14B-49FCE87EDDB9}" type="parTrans" cxnId="{07E962D7-951E-46BC-8866-6B6A8CF0CB51}">
      <dgm:prSet/>
      <dgm:spPr/>
      <dgm:t>
        <a:bodyPr/>
        <a:lstStyle/>
        <a:p>
          <a:endParaRPr lang="ru-RU"/>
        </a:p>
      </dgm:t>
    </dgm:pt>
    <dgm:pt modelId="{86D64101-A225-4BF4-B590-F9E6ABC4E558}" type="sibTrans" cxnId="{07E962D7-951E-46BC-8866-6B6A8CF0CB51}">
      <dgm:prSet/>
      <dgm:spPr/>
      <dgm:t>
        <a:bodyPr/>
        <a:lstStyle/>
        <a:p>
          <a:endParaRPr lang="ru-RU"/>
        </a:p>
      </dgm:t>
    </dgm:pt>
    <dgm:pt modelId="{48FC1189-ABBB-4389-A14F-784811CD5F35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0" dirty="0" smtClean="0"/>
            <a:t>Инструменты для проектирования проверочных работ разного вида и уровня сложности с сохранением результата и/или возможностью вывода на печать;</a:t>
          </a:r>
          <a:endParaRPr lang="ru-RU" dirty="0" smtClean="0"/>
        </a:p>
        <a:p>
          <a:pPr marL="57150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B432DDAC-9844-4F09-A915-A0C1169781FD}" type="parTrans" cxnId="{93B1A270-12E8-4D85-B35D-EF43964A3E10}">
      <dgm:prSet/>
      <dgm:spPr/>
      <dgm:t>
        <a:bodyPr/>
        <a:lstStyle/>
        <a:p>
          <a:endParaRPr lang="ru-RU"/>
        </a:p>
      </dgm:t>
    </dgm:pt>
    <dgm:pt modelId="{67961E3D-70CD-4F94-9BEE-9CBCEBC23C4F}" type="sibTrans" cxnId="{93B1A270-12E8-4D85-B35D-EF43964A3E10}">
      <dgm:prSet/>
      <dgm:spPr/>
      <dgm:t>
        <a:bodyPr/>
        <a:lstStyle/>
        <a:p>
          <a:endParaRPr lang="ru-RU"/>
        </a:p>
      </dgm:t>
    </dgm:pt>
    <dgm:pt modelId="{CA8D9938-E241-4273-A18F-183817B23ED0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0" dirty="0" smtClean="0"/>
            <a:t>Наглядность помогает при объяснении; анимации заменяют доску и мел, звуковое сопровождение – речь учителя</a:t>
          </a:r>
          <a:endParaRPr lang="ru-RU" dirty="0" smtClean="0"/>
        </a:p>
        <a:p>
          <a:endParaRPr lang="ru-RU" dirty="0"/>
        </a:p>
      </dgm:t>
    </dgm:pt>
    <dgm:pt modelId="{75A204E0-2592-4497-87A3-AD73A5A90A2B}" type="sibTrans" cxnId="{56A78702-A3DE-4971-9F29-1AD145AD1932}">
      <dgm:prSet/>
      <dgm:spPr/>
      <dgm:t>
        <a:bodyPr/>
        <a:lstStyle/>
        <a:p>
          <a:endParaRPr lang="ru-RU"/>
        </a:p>
      </dgm:t>
    </dgm:pt>
    <dgm:pt modelId="{A5600348-0FC8-4271-BEC9-F0C6CF15EE71}" type="parTrans" cxnId="{56A78702-A3DE-4971-9F29-1AD145AD1932}">
      <dgm:prSet/>
      <dgm:spPr/>
      <dgm:t>
        <a:bodyPr/>
        <a:lstStyle/>
        <a:p>
          <a:endParaRPr lang="ru-RU"/>
        </a:p>
      </dgm:t>
    </dgm:pt>
    <dgm:pt modelId="{18A12AA5-A1C9-4282-B274-279D15F045AC}" type="pres">
      <dgm:prSet presAssocID="{22511DDB-C6B6-435C-BDD6-0826069F44C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57508D-CD94-487E-9A40-70C0065427BA}" type="pres">
      <dgm:prSet presAssocID="{D408D1F4-AD73-4774-A722-E78045E1EBDE}" presName="composite" presStyleCnt="0"/>
      <dgm:spPr/>
    </dgm:pt>
    <dgm:pt modelId="{8E70260E-F6D5-4397-B9A5-CBE2FB31CD0C}" type="pres">
      <dgm:prSet presAssocID="{D408D1F4-AD73-4774-A722-E78045E1EBDE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9D147F-833C-468C-A7EC-9A58E1CA45BF}" type="pres">
      <dgm:prSet presAssocID="{D408D1F4-AD73-4774-A722-E78045E1EBDE}" presName="descendantText" presStyleLbl="alignAcc1" presStyleIdx="0" presStyleCnt="6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06B5B5-C5A8-4E8F-98FF-50D4695308DC}" type="pres">
      <dgm:prSet presAssocID="{9997B51D-426D-4F1F-B840-DD147603275E}" presName="sp" presStyleCnt="0"/>
      <dgm:spPr/>
    </dgm:pt>
    <dgm:pt modelId="{A76A3766-4F75-47A0-9C34-853BB5B7A0FA}" type="pres">
      <dgm:prSet presAssocID="{48865FCA-BB78-4E0C-862F-4D0BEE646662}" presName="composite" presStyleCnt="0"/>
      <dgm:spPr/>
    </dgm:pt>
    <dgm:pt modelId="{A48C4363-1772-4DC9-80FD-CD26043A81C5}" type="pres">
      <dgm:prSet presAssocID="{48865FCA-BB78-4E0C-862F-4D0BEE646662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A8C39F-2AF5-4C77-B1CA-6757E6424DC0}" type="pres">
      <dgm:prSet presAssocID="{48865FCA-BB78-4E0C-862F-4D0BEE646662}" presName="descendantText" presStyleLbl="alignAcc1" presStyleIdx="1" presStyleCnt="6" custScaleY="1112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F56EFE-EC19-4614-9A73-E588DDAFEBE7}" type="pres">
      <dgm:prSet presAssocID="{263E120C-5704-488D-AF48-5E28D886F955}" presName="sp" presStyleCnt="0"/>
      <dgm:spPr/>
    </dgm:pt>
    <dgm:pt modelId="{C801F6A8-CC9F-4DF1-9FC7-A198A860897C}" type="pres">
      <dgm:prSet presAssocID="{2EC66004-C907-40A2-BEE5-C9D2AB9036DB}" presName="composite" presStyleCnt="0"/>
      <dgm:spPr/>
    </dgm:pt>
    <dgm:pt modelId="{1C7B17A7-58C7-43E9-83E8-CBD8D9641358}" type="pres">
      <dgm:prSet presAssocID="{2EC66004-C907-40A2-BEE5-C9D2AB9036DB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E74DF7-2BB9-4029-B126-4E92D6267D82}" type="pres">
      <dgm:prSet presAssocID="{2EC66004-C907-40A2-BEE5-C9D2AB9036DB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993B27-AE88-438F-A82B-B9B6D6AA2EB3}" type="pres">
      <dgm:prSet presAssocID="{21FCCE19-E2EF-4D76-BC76-3DFA5D197538}" presName="sp" presStyleCnt="0"/>
      <dgm:spPr/>
    </dgm:pt>
    <dgm:pt modelId="{35E7DF96-F2C0-47D7-9446-ED02CBA756FF}" type="pres">
      <dgm:prSet presAssocID="{81A61B96-6D60-412A-B649-524403EA0504}" presName="composite" presStyleCnt="0"/>
      <dgm:spPr/>
    </dgm:pt>
    <dgm:pt modelId="{A22D1F75-529D-425E-BF1B-633B2BC4BD90}" type="pres">
      <dgm:prSet presAssocID="{81A61B96-6D60-412A-B649-524403EA0504}" presName="parentText" presStyleLbl="alignNode1" presStyleIdx="3" presStyleCnt="6" custLinFactNeighborX="-10443" custLinFactNeighborY="-42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E0968C-B27C-4D68-89C0-869FE5D0F98C}" type="pres">
      <dgm:prSet presAssocID="{81A61B96-6D60-412A-B649-524403EA0504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8481FE-7D76-4BDA-A114-CB6E78C22E4C}" type="pres">
      <dgm:prSet presAssocID="{C41867BA-2BEF-4C05-B90C-D14F61C5B3AE}" presName="sp" presStyleCnt="0"/>
      <dgm:spPr/>
    </dgm:pt>
    <dgm:pt modelId="{195401A5-EAC8-4593-A5BC-FBDF42B26453}" type="pres">
      <dgm:prSet presAssocID="{BA8CB751-BCF3-4F56-9E76-E4785950D1DD}" presName="composite" presStyleCnt="0"/>
      <dgm:spPr/>
    </dgm:pt>
    <dgm:pt modelId="{FDCD898D-B78B-4215-9D98-DDD8D7762649}" type="pres">
      <dgm:prSet presAssocID="{BA8CB751-BCF3-4F56-9E76-E4785950D1DD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C892E2-EB06-4096-9AD8-096DD37D0D07}" type="pres">
      <dgm:prSet presAssocID="{BA8CB751-BCF3-4F56-9E76-E4785950D1DD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5884F9-2C5E-4C72-ACBE-61F8DB213E8A}" type="pres">
      <dgm:prSet presAssocID="{A121CC45-95F7-49EE-A82E-203681782709}" presName="sp" presStyleCnt="0"/>
      <dgm:spPr/>
    </dgm:pt>
    <dgm:pt modelId="{DE2D3D2D-F08A-4538-8F1C-80117BC3510C}" type="pres">
      <dgm:prSet presAssocID="{0B8A105A-4452-4300-84DD-2CD21241661B}" presName="composite" presStyleCnt="0"/>
      <dgm:spPr/>
    </dgm:pt>
    <dgm:pt modelId="{6847ADB1-D026-4A86-8594-B434EF13C62C}" type="pres">
      <dgm:prSet presAssocID="{0B8A105A-4452-4300-84DD-2CD21241661B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6BBFB2-56F4-49F3-B23F-647A10821994}" type="pres">
      <dgm:prSet presAssocID="{0B8A105A-4452-4300-84DD-2CD21241661B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B1A270-12E8-4D85-B35D-EF43964A3E10}" srcId="{2EC66004-C907-40A2-BEE5-C9D2AB9036DB}" destId="{48FC1189-ABBB-4389-A14F-784811CD5F35}" srcOrd="0" destOrd="0" parTransId="{B432DDAC-9844-4F09-A915-A0C1169781FD}" sibTransId="{67961E3D-70CD-4F94-9BEE-9CBCEBC23C4F}"/>
    <dgm:cxn modelId="{56A78702-A3DE-4971-9F29-1AD145AD1932}" srcId="{0B8A105A-4452-4300-84DD-2CD21241661B}" destId="{CA8D9938-E241-4273-A18F-183817B23ED0}" srcOrd="0" destOrd="0" parTransId="{A5600348-0FC8-4271-BEC9-F0C6CF15EE71}" sibTransId="{75A204E0-2592-4497-87A3-AD73A5A90A2B}"/>
    <dgm:cxn modelId="{0042D63C-FFB9-4666-8FB1-7F0050C39F75}" srcId="{22511DDB-C6B6-435C-BDD6-0826069F44C7}" destId="{BA8CB751-BCF3-4F56-9E76-E4785950D1DD}" srcOrd="4" destOrd="0" parTransId="{595E8A1B-57D5-4319-BBDB-D743C29E82D9}" sibTransId="{A121CC45-95F7-49EE-A82E-203681782709}"/>
    <dgm:cxn modelId="{A2C074AE-4019-4B4F-97D0-2E6A62E48621}" type="presOf" srcId="{48FC1189-ABBB-4389-A14F-784811CD5F35}" destId="{01E74DF7-2BB9-4029-B126-4E92D6267D82}" srcOrd="0" destOrd="0" presId="urn:microsoft.com/office/officeart/2005/8/layout/chevron2"/>
    <dgm:cxn modelId="{FB816EFE-A5BA-455E-8670-2668523D6ED3}" type="presOf" srcId="{D408D1F4-AD73-4774-A722-E78045E1EBDE}" destId="{8E70260E-F6D5-4397-B9A5-CBE2FB31CD0C}" srcOrd="0" destOrd="0" presId="urn:microsoft.com/office/officeart/2005/8/layout/chevron2"/>
    <dgm:cxn modelId="{36355150-1808-43C5-9A77-36E19912D77D}" srcId="{81A61B96-6D60-412A-B649-524403EA0504}" destId="{E725BE04-63A6-4C04-A047-16F705FB4841}" srcOrd="0" destOrd="0" parTransId="{71E50EF4-59AC-4CB0-BDFA-9295027AAD7C}" sibTransId="{43710428-AA48-4B21-AD59-684FFB44B1D9}"/>
    <dgm:cxn modelId="{DD341B8E-93D2-4A37-9BDC-544B5424CB90}" type="presOf" srcId="{BA8CB751-BCF3-4F56-9E76-E4785950D1DD}" destId="{FDCD898D-B78B-4215-9D98-DDD8D7762649}" srcOrd="0" destOrd="0" presId="urn:microsoft.com/office/officeart/2005/8/layout/chevron2"/>
    <dgm:cxn modelId="{F24F772A-A90D-4C2F-9F7A-3ACB7C19EE41}" type="presOf" srcId="{2EC66004-C907-40A2-BEE5-C9D2AB9036DB}" destId="{1C7B17A7-58C7-43E9-83E8-CBD8D9641358}" srcOrd="0" destOrd="0" presId="urn:microsoft.com/office/officeart/2005/8/layout/chevron2"/>
    <dgm:cxn modelId="{85342722-9057-46EB-90AE-E7EBA8E7FC50}" srcId="{22511DDB-C6B6-435C-BDD6-0826069F44C7}" destId="{81A61B96-6D60-412A-B649-524403EA0504}" srcOrd="3" destOrd="0" parTransId="{D2C6A4D1-4211-459B-A3D4-AD0D498FDD19}" sibTransId="{C41867BA-2BEF-4C05-B90C-D14F61C5B3AE}"/>
    <dgm:cxn modelId="{716BB67B-96AA-4589-8A56-C2502FE0C658}" srcId="{BA8CB751-BCF3-4F56-9E76-E4785950D1DD}" destId="{381374E4-C43F-4522-A617-045E83042614}" srcOrd="0" destOrd="0" parTransId="{4DE30B04-BE4B-4637-BC98-6897E5FE9012}" sibTransId="{6758D8DE-83FD-44CC-9887-69151EB3392F}"/>
    <dgm:cxn modelId="{5D070028-B46B-4E72-AC6C-B3A99884A847}" srcId="{22511DDB-C6B6-435C-BDD6-0826069F44C7}" destId="{48865FCA-BB78-4E0C-862F-4D0BEE646662}" srcOrd="1" destOrd="0" parTransId="{6F6DA269-11AE-4741-9BB1-3E4157D8B273}" sibTransId="{263E120C-5704-488D-AF48-5E28D886F955}"/>
    <dgm:cxn modelId="{AD3E4278-D0A9-455F-B718-F430D7126255}" type="presOf" srcId="{381374E4-C43F-4522-A617-045E83042614}" destId="{A4C892E2-EB06-4096-9AD8-096DD37D0D07}" srcOrd="0" destOrd="0" presId="urn:microsoft.com/office/officeart/2005/8/layout/chevron2"/>
    <dgm:cxn modelId="{00FC3D4B-D13E-49F3-95AB-EC57F109E005}" srcId="{D408D1F4-AD73-4774-A722-E78045E1EBDE}" destId="{484769BA-BE71-43B8-87D3-002136486E44}" srcOrd="0" destOrd="0" parTransId="{5A23E751-F765-4EB8-A06D-735C0AB8DA1F}" sibTransId="{4F3ACEDF-957F-4AB9-AC56-3A908394D5BB}"/>
    <dgm:cxn modelId="{C1A9C8CF-1F9F-4CF4-A820-CD7E255FA8A5}" type="presOf" srcId="{CA8D9938-E241-4273-A18F-183817B23ED0}" destId="{AE6BBFB2-56F4-49F3-B23F-647A10821994}" srcOrd="0" destOrd="0" presId="urn:microsoft.com/office/officeart/2005/8/layout/chevron2"/>
    <dgm:cxn modelId="{08153B1B-C4A2-413E-BB50-D7E4D288A1CB}" srcId="{22511DDB-C6B6-435C-BDD6-0826069F44C7}" destId="{2EC66004-C907-40A2-BEE5-C9D2AB9036DB}" srcOrd="2" destOrd="0" parTransId="{568331DD-6558-4169-9E81-D2FF88FB3FB6}" sibTransId="{21FCCE19-E2EF-4D76-BC76-3DFA5D197538}"/>
    <dgm:cxn modelId="{7C76033D-ECAA-40B8-A67E-19D24982F7F9}" type="presOf" srcId="{48865FCA-BB78-4E0C-862F-4D0BEE646662}" destId="{A48C4363-1772-4DC9-80FD-CD26043A81C5}" srcOrd="0" destOrd="0" presId="urn:microsoft.com/office/officeart/2005/8/layout/chevron2"/>
    <dgm:cxn modelId="{D34632AC-0DA2-4177-97F9-029DC1B0C1B4}" srcId="{22511DDB-C6B6-435C-BDD6-0826069F44C7}" destId="{0B8A105A-4452-4300-84DD-2CD21241661B}" srcOrd="5" destOrd="0" parTransId="{FF28A4AD-945D-42F2-9CF7-7CFD26B01EA2}" sibTransId="{8BE6B738-712D-464A-BE15-F75964BB638D}"/>
    <dgm:cxn modelId="{E8411932-0AEC-403F-A7BE-60AC3F5FD7DB}" type="presOf" srcId="{C1031234-A309-435B-8D48-7F8FA23F8CEA}" destId="{80A8C39F-2AF5-4C77-B1CA-6757E6424DC0}" srcOrd="0" destOrd="0" presId="urn:microsoft.com/office/officeart/2005/8/layout/chevron2"/>
    <dgm:cxn modelId="{07E962D7-951E-46BC-8866-6B6A8CF0CB51}" srcId="{48865FCA-BB78-4E0C-862F-4D0BEE646662}" destId="{C1031234-A309-435B-8D48-7F8FA23F8CEA}" srcOrd="0" destOrd="0" parTransId="{7654B68A-6CF5-4998-A14B-49FCE87EDDB9}" sibTransId="{86D64101-A225-4BF4-B590-F9E6ABC4E558}"/>
    <dgm:cxn modelId="{DF9D9E1B-E74E-4F4A-BB67-3EC4FF18A0BA}" type="presOf" srcId="{484769BA-BE71-43B8-87D3-002136486E44}" destId="{6C9D147F-833C-468C-A7EC-9A58E1CA45BF}" srcOrd="0" destOrd="0" presId="urn:microsoft.com/office/officeart/2005/8/layout/chevron2"/>
    <dgm:cxn modelId="{F8793374-FEA8-4BFE-AC7D-69DB8B3139E9}" type="presOf" srcId="{22511DDB-C6B6-435C-BDD6-0826069F44C7}" destId="{18A12AA5-A1C9-4282-B274-279D15F045AC}" srcOrd="0" destOrd="0" presId="urn:microsoft.com/office/officeart/2005/8/layout/chevron2"/>
    <dgm:cxn modelId="{3198C5CC-CC01-4EEC-B721-DA0D7A40E032}" type="presOf" srcId="{0B8A105A-4452-4300-84DD-2CD21241661B}" destId="{6847ADB1-D026-4A86-8594-B434EF13C62C}" srcOrd="0" destOrd="0" presId="urn:microsoft.com/office/officeart/2005/8/layout/chevron2"/>
    <dgm:cxn modelId="{0A22D0E6-A65F-4ED9-9B36-3839C7FBC7C8}" type="presOf" srcId="{E725BE04-63A6-4C04-A047-16F705FB4841}" destId="{DCE0968C-B27C-4D68-89C0-869FE5D0F98C}" srcOrd="0" destOrd="0" presId="urn:microsoft.com/office/officeart/2005/8/layout/chevron2"/>
    <dgm:cxn modelId="{C19D6E63-77D0-4B84-BDA2-0CA3D003CB69}" srcId="{22511DDB-C6B6-435C-BDD6-0826069F44C7}" destId="{D408D1F4-AD73-4774-A722-E78045E1EBDE}" srcOrd="0" destOrd="0" parTransId="{35D81BC6-B8F3-4102-BBA6-E40C9F7FD1E6}" sibTransId="{9997B51D-426D-4F1F-B840-DD147603275E}"/>
    <dgm:cxn modelId="{CBEB2FC3-F296-436C-BF3D-8407382AF580}" type="presOf" srcId="{81A61B96-6D60-412A-B649-524403EA0504}" destId="{A22D1F75-529D-425E-BF1B-633B2BC4BD90}" srcOrd="0" destOrd="0" presId="urn:microsoft.com/office/officeart/2005/8/layout/chevron2"/>
    <dgm:cxn modelId="{F77D8C0B-0E68-4C30-B33B-C2053A2485E9}" type="presParOf" srcId="{18A12AA5-A1C9-4282-B274-279D15F045AC}" destId="{1857508D-CD94-487E-9A40-70C0065427BA}" srcOrd="0" destOrd="0" presId="urn:microsoft.com/office/officeart/2005/8/layout/chevron2"/>
    <dgm:cxn modelId="{357372BE-FF51-45E7-9F52-5252B59012E9}" type="presParOf" srcId="{1857508D-CD94-487E-9A40-70C0065427BA}" destId="{8E70260E-F6D5-4397-B9A5-CBE2FB31CD0C}" srcOrd="0" destOrd="0" presId="urn:microsoft.com/office/officeart/2005/8/layout/chevron2"/>
    <dgm:cxn modelId="{7A524314-A64A-4D2E-BA75-D16A9E56C846}" type="presParOf" srcId="{1857508D-CD94-487E-9A40-70C0065427BA}" destId="{6C9D147F-833C-468C-A7EC-9A58E1CA45BF}" srcOrd="1" destOrd="0" presId="urn:microsoft.com/office/officeart/2005/8/layout/chevron2"/>
    <dgm:cxn modelId="{CF72B43E-A50A-4C2A-9C32-5CB592577C4A}" type="presParOf" srcId="{18A12AA5-A1C9-4282-B274-279D15F045AC}" destId="{7806B5B5-C5A8-4E8F-98FF-50D4695308DC}" srcOrd="1" destOrd="0" presId="urn:microsoft.com/office/officeart/2005/8/layout/chevron2"/>
    <dgm:cxn modelId="{4EDCFE54-313F-483C-87F2-4D24CD6582D7}" type="presParOf" srcId="{18A12AA5-A1C9-4282-B274-279D15F045AC}" destId="{A76A3766-4F75-47A0-9C34-853BB5B7A0FA}" srcOrd="2" destOrd="0" presId="urn:microsoft.com/office/officeart/2005/8/layout/chevron2"/>
    <dgm:cxn modelId="{368F2485-82D3-4E6D-A66F-C5E3C1DD6867}" type="presParOf" srcId="{A76A3766-4F75-47A0-9C34-853BB5B7A0FA}" destId="{A48C4363-1772-4DC9-80FD-CD26043A81C5}" srcOrd="0" destOrd="0" presId="urn:microsoft.com/office/officeart/2005/8/layout/chevron2"/>
    <dgm:cxn modelId="{73A64DBF-42D3-402C-A1E8-5CCC6B6DF4B2}" type="presParOf" srcId="{A76A3766-4F75-47A0-9C34-853BB5B7A0FA}" destId="{80A8C39F-2AF5-4C77-B1CA-6757E6424DC0}" srcOrd="1" destOrd="0" presId="urn:microsoft.com/office/officeart/2005/8/layout/chevron2"/>
    <dgm:cxn modelId="{199A7DCD-2088-4E16-991F-E225F27F28B4}" type="presParOf" srcId="{18A12AA5-A1C9-4282-B274-279D15F045AC}" destId="{05F56EFE-EC19-4614-9A73-E588DDAFEBE7}" srcOrd="3" destOrd="0" presId="urn:microsoft.com/office/officeart/2005/8/layout/chevron2"/>
    <dgm:cxn modelId="{CAA566FA-ADC6-413A-A7D4-BDDCCD288B56}" type="presParOf" srcId="{18A12AA5-A1C9-4282-B274-279D15F045AC}" destId="{C801F6A8-CC9F-4DF1-9FC7-A198A860897C}" srcOrd="4" destOrd="0" presId="urn:microsoft.com/office/officeart/2005/8/layout/chevron2"/>
    <dgm:cxn modelId="{3050194D-D806-406B-8274-3A925340F9E5}" type="presParOf" srcId="{C801F6A8-CC9F-4DF1-9FC7-A198A860897C}" destId="{1C7B17A7-58C7-43E9-83E8-CBD8D9641358}" srcOrd="0" destOrd="0" presId="urn:microsoft.com/office/officeart/2005/8/layout/chevron2"/>
    <dgm:cxn modelId="{32851396-A9A6-4B71-8CB1-91266CD5F8C8}" type="presParOf" srcId="{C801F6A8-CC9F-4DF1-9FC7-A198A860897C}" destId="{01E74DF7-2BB9-4029-B126-4E92D6267D82}" srcOrd="1" destOrd="0" presId="urn:microsoft.com/office/officeart/2005/8/layout/chevron2"/>
    <dgm:cxn modelId="{274EF86E-1ACF-4306-8E71-D8E48207DE5D}" type="presParOf" srcId="{18A12AA5-A1C9-4282-B274-279D15F045AC}" destId="{D6993B27-AE88-438F-A82B-B9B6D6AA2EB3}" srcOrd="5" destOrd="0" presId="urn:microsoft.com/office/officeart/2005/8/layout/chevron2"/>
    <dgm:cxn modelId="{90B0980F-CDE4-40FF-8980-5724C15F1B93}" type="presParOf" srcId="{18A12AA5-A1C9-4282-B274-279D15F045AC}" destId="{35E7DF96-F2C0-47D7-9446-ED02CBA756FF}" srcOrd="6" destOrd="0" presId="urn:microsoft.com/office/officeart/2005/8/layout/chevron2"/>
    <dgm:cxn modelId="{1E03A46D-4BDC-463E-9927-4B9024853D20}" type="presParOf" srcId="{35E7DF96-F2C0-47D7-9446-ED02CBA756FF}" destId="{A22D1F75-529D-425E-BF1B-633B2BC4BD90}" srcOrd="0" destOrd="0" presId="urn:microsoft.com/office/officeart/2005/8/layout/chevron2"/>
    <dgm:cxn modelId="{7D883DDB-B538-49F0-85C0-3D96DE0653AB}" type="presParOf" srcId="{35E7DF96-F2C0-47D7-9446-ED02CBA756FF}" destId="{DCE0968C-B27C-4D68-89C0-869FE5D0F98C}" srcOrd="1" destOrd="0" presId="urn:microsoft.com/office/officeart/2005/8/layout/chevron2"/>
    <dgm:cxn modelId="{644E3974-20EC-4706-9368-125773E02871}" type="presParOf" srcId="{18A12AA5-A1C9-4282-B274-279D15F045AC}" destId="{E08481FE-7D76-4BDA-A114-CB6E78C22E4C}" srcOrd="7" destOrd="0" presId="urn:microsoft.com/office/officeart/2005/8/layout/chevron2"/>
    <dgm:cxn modelId="{B95C5AB6-402C-4F38-83F8-31D686FF443A}" type="presParOf" srcId="{18A12AA5-A1C9-4282-B274-279D15F045AC}" destId="{195401A5-EAC8-4593-A5BC-FBDF42B26453}" srcOrd="8" destOrd="0" presId="urn:microsoft.com/office/officeart/2005/8/layout/chevron2"/>
    <dgm:cxn modelId="{2D971E51-50CC-49C6-836C-01569AD0B29B}" type="presParOf" srcId="{195401A5-EAC8-4593-A5BC-FBDF42B26453}" destId="{FDCD898D-B78B-4215-9D98-DDD8D7762649}" srcOrd="0" destOrd="0" presId="urn:microsoft.com/office/officeart/2005/8/layout/chevron2"/>
    <dgm:cxn modelId="{11777D95-3D57-4C41-A8B9-9A64C0B85C73}" type="presParOf" srcId="{195401A5-EAC8-4593-A5BC-FBDF42B26453}" destId="{A4C892E2-EB06-4096-9AD8-096DD37D0D07}" srcOrd="1" destOrd="0" presId="urn:microsoft.com/office/officeart/2005/8/layout/chevron2"/>
    <dgm:cxn modelId="{F5EDF067-4434-46EA-8F0A-F8799E926EFC}" type="presParOf" srcId="{18A12AA5-A1C9-4282-B274-279D15F045AC}" destId="{7D5884F9-2C5E-4C72-ACBE-61F8DB213E8A}" srcOrd="9" destOrd="0" presId="urn:microsoft.com/office/officeart/2005/8/layout/chevron2"/>
    <dgm:cxn modelId="{C7F2A2B2-56A7-460A-8AF4-D45658F9ECCA}" type="presParOf" srcId="{18A12AA5-A1C9-4282-B274-279D15F045AC}" destId="{DE2D3D2D-F08A-4538-8F1C-80117BC3510C}" srcOrd="10" destOrd="0" presId="urn:microsoft.com/office/officeart/2005/8/layout/chevron2"/>
    <dgm:cxn modelId="{2A625A84-53A5-45F5-89A3-2FF88AD3DAFB}" type="presParOf" srcId="{DE2D3D2D-F08A-4538-8F1C-80117BC3510C}" destId="{6847ADB1-D026-4A86-8594-B434EF13C62C}" srcOrd="0" destOrd="0" presId="urn:microsoft.com/office/officeart/2005/8/layout/chevron2"/>
    <dgm:cxn modelId="{AFBB84D6-80EE-4971-AF50-EFB56314E245}" type="presParOf" srcId="{DE2D3D2D-F08A-4538-8F1C-80117BC3510C}" destId="{AE6BBFB2-56F4-49F3-B23F-647A1082199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511DDB-C6B6-435C-BDD6-0826069F44C7}" type="doc">
      <dgm:prSet loTypeId="urn:microsoft.com/office/officeart/2005/8/layout/chevron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84769BA-BE71-43B8-87D3-002136486E44}">
      <dgm:prSet phldrT="[Текст]" custT="1"/>
      <dgm:spPr/>
      <dgm:t>
        <a:bodyPr/>
        <a:lstStyle/>
        <a:p>
          <a:r>
            <a:rPr lang="ru-RU" sz="1200" b="1" dirty="0" smtClean="0"/>
            <a:t>7</a:t>
          </a:r>
        </a:p>
        <a:p>
          <a:endParaRPr lang="ru-RU" sz="900" b="1" dirty="0"/>
        </a:p>
      </dgm:t>
    </dgm:pt>
    <dgm:pt modelId="{5A23E751-F765-4EB8-A06D-735C0AB8DA1F}" type="parTrans" cxnId="{00FC3D4B-D13E-49F3-95AB-EC57F109E005}">
      <dgm:prSet/>
      <dgm:spPr/>
      <dgm:t>
        <a:bodyPr/>
        <a:lstStyle/>
        <a:p>
          <a:endParaRPr lang="ru-RU"/>
        </a:p>
      </dgm:t>
    </dgm:pt>
    <dgm:pt modelId="{4F3ACEDF-957F-4AB9-AC56-3A908394D5BB}" type="sibTrans" cxnId="{00FC3D4B-D13E-49F3-95AB-EC57F109E005}">
      <dgm:prSet/>
      <dgm:spPr/>
      <dgm:t>
        <a:bodyPr/>
        <a:lstStyle/>
        <a:p>
          <a:endParaRPr lang="ru-RU"/>
        </a:p>
      </dgm:t>
    </dgm:pt>
    <dgm:pt modelId="{F04FD833-606B-41DF-8D35-2B6857F47111}">
      <dgm:prSet phldrT="[Текст]" custT="1"/>
      <dgm:spPr/>
      <dgm:t>
        <a:bodyPr/>
        <a:lstStyle/>
        <a:p>
          <a:r>
            <a:rPr lang="ru-RU" sz="1200" b="1" dirty="0" smtClean="0"/>
            <a:t>8</a:t>
          </a:r>
          <a:endParaRPr lang="ru-RU" sz="1200" b="1" dirty="0"/>
        </a:p>
      </dgm:t>
    </dgm:pt>
    <dgm:pt modelId="{34DF53F2-E1A0-445C-B542-2A443C4754E0}" type="parTrans" cxnId="{A3AB8043-DDAC-4AF2-B29B-16860610122C}">
      <dgm:prSet/>
      <dgm:spPr/>
      <dgm:t>
        <a:bodyPr/>
        <a:lstStyle/>
        <a:p>
          <a:endParaRPr lang="ru-RU"/>
        </a:p>
      </dgm:t>
    </dgm:pt>
    <dgm:pt modelId="{74869A41-8197-4F66-8E4C-72F281A00A09}" type="sibTrans" cxnId="{A3AB8043-DDAC-4AF2-B29B-16860610122C}">
      <dgm:prSet/>
      <dgm:spPr/>
      <dgm:t>
        <a:bodyPr/>
        <a:lstStyle/>
        <a:p>
          <a:endParaRPr lang="ru-RU"/>
        </a:p>
      </dgm:t>
    </dgm:pt>
    <dgm:pt modelId="{2EC66004-C907-40A2-BEE5-C9D2AB9036DB}">
      <dgm:prSet phldrT="[Текст]" custT="1"/>
      <dgm:spPr/>
      <dgm:t>
        <a:bodyPr/>
        <a:lstStyle/>
        <a:p>
          <a:r>
            <a:rPr lang="ru-RU" sz="1200" b="1" dirty="0" smtClean="0"/>
            <a:t>9</a:t>
          </a:r>
        </a:p>
      </dgm:t>
    </dgm:pt>
    <dgm:pt modelId="{568331DD-6558-4169-9E81-D2FF88FB3FB6}" type="parTrans" cxnId="{08153B1B-C4A2-413E-BB50-D7E4D288A1CB}">
      <dgm:prSet/>
      <dgm:spPr/>
      <dgm:t>
        <a:bodyPr/>
        <a:lstStyle/>
        <a:p>
          <a:endParaRPr lang="ru-RU"/>
        </a:p>
      </dgm:t>
    </dgm:pt>
    <dgm:pt modelId="{21FCCE19-E2EF-4D76-BC76-3DFA5D197538}" type="sibTrans" cxnId="{08153B1B-C4A2-413E-BB50-D7E4D288A1CB}">
      <dgm:prSet/>
      <dgm:spPr/>
      <dgm:t>
        <a:bodyPr/>
        <a:lstStyle/>
        <a:p>
          <a:endParaRPr lang="ru-RU"/>
        </a:p>
      </dgm:t>
    </dgm:pt>
    <dgm:pt modelId="{C3EEECBE-3E3E-4F9A-8281-6ABB59D6371E}">
      <dgm:prSet phldrT="[Текст]"/>
      <dgm:spPr/>
      <dgm:t>
        <a:bodyPr/>
        <a:lstStyle/>
        <a:p>
          <a:endParaRPr lang="ru-RU" dirty="0"/>
        </a:p>
      </dgm:t>
    </dgm:pt>
    <dgm:pt modelId="{132C33DB-E760-4D33-933D-1CFCDF7D923B}" type="parTrans" cxnId="{EF05ADF4-9A28-4E17-BC25-39F471C5E51B}">
      <dgm:prSet/>
      <dgm:spPr/>
      <dgm:t>
        <a:bodyPr/>
        <a:lstStyle/>
        <a:p>
          <a:endParaRPr lang="ru-RU"/>
        </a:p>
      </dgm:t>
    </dgm:pt>
    <dgm:pt modelId="{C23D99C7-3616-4F32-9D68-D4A715714FE8}" type="sibTrans" cxnId="{EF05ADF4-9A28-4E17-BC25-39F471C5E51B}">
      <dgm:prSet/>
      <dgm:spPr/>
      <dgm:t>
        <a:bodyPr/>
        <a:lstStyle/>
        <a:p>
          <a:endParaRPr lang="ru-RU"/>
        </a:p>
      </dgm:t>
    </dgm:pt>
    <dgm:pt modelId="{CA8D9938-E241-4273-A18F-183817B23ED0}">
      <dgm:prSet custT="1"/>
      <dgm:spPr/>
      <dgm:t>
        <a:bodyPr/>
        <a:lstStyle/>
        <a:p>
          <a:r>
            <a:rPr lang="ru-RU" sz="1200" b="1" dirty="0" smtClean="0"/>
            <a:t>12</a:t>
          </a:r>
          <a:endParaRPr lang="ru-RU" sz="1200" b="1" dirty="0"/>
        </a:p>
      </dgm:t>
    </dgm:pt>
    <dgm:pt modelId="{A5600348-0FC8-4271-BEC9-F0C6CF15EE71}" type="parTrans" cxnId="{56A78702-A3DE-4971-9F29-1AD145AD1932}">
      <dgm:prSet/>
      <dgm:spPr/>
      <dgm:t>
        <a:bodyPr/>
        <a:lstStyle/>
        <a:p>
          <a:endParaRPr lang="ru-RU"/>
        </a:p>
      </dgm:t>
    </dgm:pt>
    <dgm:pt modelId="{75A204E0-2592-4497-87A3-AD73A5A90A2B}" type="sibTrans" cxnId="{56A78702-A3DE-4971-9F29-1AD145AD1932}">
      <dgm:prSet/>
      <dgm:spPr/>
      <dgm:t>
        <a:bodyPr/>
        <a:lstStyle/>
        <a:p>
          <a:endParaRPr lang="ru-RU"/>
        </a:p>
      </dgm:t>
    </dgm:pt>
    <dgm:pt modelId="{381374E4-C43F-4522-A617-045E83042614}">
      <dgm:prSet custT="1"/>
      <dgm:spPr/>
      <dgm:t>
        <a:bodyPr/>
        <a:lstStyle/>
        <a:p>
          <a:r>
            <a:rPr lang="ru-RU" sz="1200" b="1" dirty="0" smtClean="0"/>
            <a:t>11</a:t>
          </a:r>
          <a:endParaRPr lang="ru-RU" sz="1200" b="1" dirty="0"/>
        </a:p>
      </dgm:t>
    </dgm:pt>
    <dgm:pt modelId="{6758D8DE-83FD-44CC-9887-69151EB3392F}" type="sibTrans" cxnId="{716BB67B-96AA-4589-8A56-C2502FE0C658}">
      <dgm:prSet/>
      <dgm:spPr/>
      <dgm:t>
        <a:bodyPr/>
        <a:lstStyle/>
        <a:p>
          <a:endParaRPr lang="ru-RU"/>
        </a:p>
      </dgm:t>
    </dgm:pt>
    <dgm:pt modelId="{4DE30B04-BE4B-4637-BC98-6897E5FE9012}" type="parTrans" cxnId="{716BB67B-96AA-4589-8A56-C2502FE0C658}">
      <dgm:prSet/>
      <dgm:spPr/>
      <dgm:t>
        <a:bodyPr/>
        <a:lstStyle/>
        <a:p>
          <a:endParaRPr lang="ru-RU"/>
        </a:p>
      </dgm:t>
    </dgm:pt>
    <dgm:pt modelId="{E725BE04-63A6-4C04-A047-16F705FB4841}">
      <dgm:prSet custT="1"/>
      <dgm:spPr/>
      <dgm:t>
        <a:bodyPr/>
        <a:lstStyle/>
        <a:p>
          <a:r>
            <a:rPr lang="ru-RU" sz="1200" b="1" dirty="0" smtClean="0"/>
            <a:t>10</a:t>
          </a:r>
          <a:endParaRPr lang="ru-RU" sz="1200" b="1" dirty="0"/>
        </a:p>
      </dgm:t>
    </dgm:pt>
    <dgm:pt modelId="{43710428-AA48-4B21-AD59-684FFB44B1D9}" type="sibTrans" cxnId="{36355150-1808-43C5-9A77-36E19912D77D}">
      <dgm:prSet/>
      <dgm:spPr/>
      <dgm:t>
        <a:bodyPr/>
        <a:lstStyle/>
        <a:p>
          <a:endParaRPr lang="ru-RU"/>
        </a:p>
      </dgm:t>
    </dgm:pt>
    <dgm:pt modelId="{71E50EF4-59AC-4CB0-BDFA-9295027AAD7C}" type="parTrans" cxnId="{36355150-1808-43C5-9A77-36E19912D77D}">
      <dgm:prSet/>
      <dgm:spPr/>
      <dgm:t>
        <a:bodyPr/>
        <a:lstStyle/>
        <a:p>
          <a:endParaRPr lang="ru-RU"/>
        </a:p>
      </dgm:t>
    </dgm:pt>
    <dgm:pt modelId="{F613F2E0-6E55-441C-AD13-218D30A8C5FB}">
      <dgm:prSet/>
      <dgm:spPr/>
      <dgm:t>
        <a:bodyPr/>
        <a:lstStyle/>
        <a:p>
          <a:r>
            <a:rPr lang="ru-RU" b="0" smtClean="0"/>
            <a:t>У учащихся меньше тратится  время  на запись в тетрадях</a:t>
          </a:r>
          <a:endParaRPr lang="ru-RU"/>
        </a:p>
      </dgm:t>
    </dgm:pt>
    <dgm:pt modelId="{9B6EB96E-2D99-4A51-A060-010F838D3F15}" type="parTrans" cxnId="{39B92E97-3D01-4FA4-9C9C-31BD3D07A729}">
      <dgm:prSet/>
      <dgm:spPr/>
      <dgm:t>
        <a:bodyPr/>
        <a:lstStyle/>
        <a:p>
          <a:endParaRPr lang="ru-RU"/>
        </a:p>
      </dgm:t>
    </dgm:pt>
    <dgm:pt modelId="{D4CFF652-CF79-48F6-8A8B-A9ECF16D7CB9}" type="sibTrans" cxnId="{39B92E97-3D01-4FA4-9C9C-31BD3D07A729}">
      <dgm:prSet/>
      <dgm:spPr/>
      <dgm:t>
        <a:bodyPr/>
        <a:lstStyle/>
        <a:p>
          <a:endParaRPr lang="ru-RU"/>
        </a:p>
      </dgm:t>
    </dgm:pt>
    <dgm:pt modelId="{A8C5D51F-743D-408C-8036-EC07A5C6F480}">
      <dgm:prSet/>
      <dgm:spPr/>
      <dgm:t>
        <a:bodyPr/>
        <a:lstStyle/>
        <a:p>
          <a:r>
            <a:rPr lang="ru-RU" b="0" smtClean="0"/>
            <a:t>У учащихся  есть возможность выстраивать собственные образовательные маршруты, используя самоконтроль и самооценку</a:t>
          </a:r>
          <a:endParaRPr lang="ru-RU"/>
        </a:p>
      </dgm:t>
    </dgm:pt>
    <dgm:pt modelId="{614299E6-4376-4F3B-B15E-7B11684B39BB}" type="parTrans" cxnId="{EE35F8A7-9E09-45AB-9EF6-5DF2E2353C9A}">
      <dgm:prSet/>
      <dgm:spPr/>
      <dgm:t>
        <a:bodyPr/>
        <a:lstStyle/>
        <a:p>
          <a:endParaRPr lang="ru-RU"/>
        </a:p>
      </dgm:t>
    </dgm:pt>
    <dgm:pt modelId="{5BDBE7C6-143B-4A80-A26D-EB4656582A1A}" type="sibTrans" cxnId="{EE35F8A7-9E09-45AB-9EF6-5DF2E2353C9A}">
      <dgm:prSet/>
      <dgm:spPr/>
      <dgm:t>
        <a:bodyPr/>
        <a:lstStyle/>
        <a:p>
          <a:endParaRPr lang="ru-RU"/>
        </a:p>
      </dgm:t>
    </dgm:pt>
    <dgm:pt modelId="{09F0BB02-4C95-46AD-982D-0181838FBB21}">
      <dgm:prSet/>
      <dgm:spPr/>
      <dgm:t>
        <a:bodyPr/>
        <a:lstStyle/>
        <a:p>
          <a:r>
            <a:rPr lang="ru-RU" dirty="0" smtClean="0"/>
            <a:t>ЭФУ дает возможность получить новую информацию  по предмету в активной форме</a:t>
          </a:r>
          <a:endParaRPr lang="ru-RU" dirty="0"/>
        </a:p>
      </dgm:t>
    </dgm:pt>
    <dgm:pt modelId="{7A7DFFD0-C445-4D79-B2A5-1E535F30AD25}" type="parTrans" cxnId="{8B7597A8-2390-4817-8C34-26F744BF3969}">
      <dgm:prSet/>
      <dgm:spPr/>
      <dgm:t>
        <a:bodyPr/>
        <a:lstStyle/>
        <a:p>
          <a:endParaRPr lang="ru-RU"/>
        </a:p>
      </dgm:t>
    </dgm:pt>
    <dgm:pt modelId="{DE849537-B87E-4BA9-BC36-E7C5DD01DB85}" type="sibTrans" cxnId="{8B7597A8-2390-4817-8C34-26F744BF3969}">
      <dgm:prSet/>
      <dgm:spPr/>
      <dgm:t>
        <a:bodyPr/>
        <a:lstStyle/>
        <a:p>
          <a:endParaRPr lang="ru-RU"/>
        </a:p>
      </dgm:t>
    </dgm:pt>
    <dgm:pt modelId="{73228EE0-F0EE-4320-9093-E2D4290DC970}">
      <dgm:prSet/>
      <dgm:spPr/>
      <dgm:t>
        <a:bodyPr/>
        <a:lstStyle/>
        <a:p>
          <a:r>
            <a:rPr lang="ru-RU" smtClean="0"/>
            <a:t>Задания в ЭФУ развивает творческие способности</a:t>
          </a:r>
          <a:endParaRPr lang="ru-RU"/>
        </a:p>
      </dgm:t>
    </dgm:pt>
    <dgm:pt modelId="{7AB6E672-7F8F-4AE3-9899-379F8E478A1D}" type="parTrans" cxnId="{D704ECE7-C4BB-4A8F-805A-FD0A5AF804B7}">
      <dgm:prSet/>
      <dgm:spPr/>
      <dgm:t>
        <a:bodyPr/>
        <a:lstStyle/>
        <a:p>
          <a:endParaRPr lang="ru-RU"/>
        </a:p>
      </dgm:t>
    </dgm:pt>
    <dgm:pt modelId="{6C7B822B-304A-4610-9D28-D6CCD609102C}" type="sibTrans" cxnId="{D704ECE7-C4BB-4A8F-805A-FD0A5AF804B7}">
      <dgm:prSet/>
      <dgm:spPr/>
      <dgm:t>
        <a:bodyPr/>
        <a:lstStyle/>
        <a:p>
          <a:endParaRPr lang="ru-RU"/>
        </a:p>
      </dgm:t>
    </dgm:pt>
    <dgm:pt modelId="{C0FB045A-8816-4A51-BBC7-9062766F74B8}">
      <dgm:prSet/>
      <dgm:spPr/>
      <dgm:t>
        <a:bodyPr/>
        <a:lstStyle/>
        <a:p>
          <a:r>
            <a:rPr lang="ru-RU" smtClean="0"/>
            <a:t>В ЭФУ много дополнительного материала , позволяющего углубить знания</a:t>
          </a:r>
          <a:endParaRPr lang="ru-RU"/>
        </a:p>
      </dgm:t>
    </dgm:pt>
    <dgm:pt modelId="{48A85951-AFB7-4DB1-B26C-9DCCAE49E6D3}" type="parTrans" cxnId="{97F97EEC-72F9-430B-9D7D-3264DC2C9C29}">
      <dgm:prSet/>
      <dgm:spPr/>
      <dgm:t>
        <a:bodyPr/>
        <a:lstStyle/>
        <a:p>
          <a:endParaRPr lang="ru-RU"/>
        </a:p>
      </dgm:t>
    </dgm:pt>
    <dgm:pt modelId="{2F1DEB45-BA09-419B-A216-8A1808018CA6}" type="sibTrans" cxnId="{97F97EEC-72F9-430B-9D7D-3264DC2C9C29}">
      <dgm:prSet/>
      <dgm:spPr/>
      <dgm:t>
        <a:bodyPr/>
        <a:lstStyle/>
        <a:p>
          <a:endParaRPr lang="ru-RU"/>
        </a:p>
      </dgm:t>
    </dgm:pt>
    <dgm:pt modelId="{36DB8D55-D4A3-45B6-8F79-270A3DF2FEB1}">
      <dgm:prSet/>
      <dgm:spPr/>
      <dgm:t>
        <a:bodyPr/>
        <a:lstStyle/>
        <a:p>
          <a:r>
            <a:rPr lang="ru-RU" dirty="0" smtClean="0"/>
            <a:t>Можно сразу узнать результат  тестирования по предмету</a:t>
          </a:r>
          <a:endParaRPr lang="ru-RU" dirty="0"/>
        </a:p>
      </dgm:t>
    </dgm:pt>
    <dgm:pt modelId="{D1F74C3C-86FC-414C-91A3-CA3FC401F5DB}" type="parTrans" cxnId="{9DC5433B-0FC1-4035-BFC0-EF0DCCC9D67E}">
      <dgm:prSet/>
      <dgm:spPr/>
      <dgm:t>
        <a:bodyPr/>
        <a:lstStyle/>
        <a:p>
          <a:endParaRPr lang="ru-RU"/>
        </a:p>
      </dgm:t>
    </dgm:pt>
    <dgm:pt modelId="{E13FDCFB-D5CD-4CD8-A295-FF2866E142AD}" type="sibTrans" cxnId="{9DC5433B-0FC1-4035-BFC0-EF0DCCC9D67E}">
      <dgm:prSet/>
      <dgm:spPr/>
      <dgm:t>
        <a:bodyPr/>
        <a:lstStyle/>
        <a:p>
          <a:endParaRPr lang="ru-RU"/>
        </a:p>
      </dgm:t>
    </dgm:pt>
    <dgm:pt modelId="{18A12AA5-A1C9-4282-B274-279D15F045AC}" type="pres">
      <dgm:prSet presAssocID="{22511DDB-C6B6-435C-BDD6-0826069F44C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F82704-9975-4902-AAF7-86414C6365B9}" type="pres">
      <dgm:prSet presAssocID="{484769BA-BE71-43B8-87D3-002136486E44}" presName="composite" presStyleCnt="0"/>
      <dgm:spPr/>
    </dgm:pt>
    <dgm:pt modelId="{3B59015E-B470-4D6D-B26E-052B96C668BA}" type="pres">
      <dgm:prSet presAssocID="{484769BA-BE71-43B8-87D3-002136486E44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1B0514-5A51-44CE-8331-E795827B07D8}" type="pres">
      <dgm:prSet presAssocID="{484769BA-BE71-43B8-87D3-002136486E44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00779E-64E0-4E16-80D8-17CD1AD1CD0B}" type="pres">
      <dgm:prSet presAssocID="{4F3ACEDF-957F-4AB9-AC56-3A908394D5BB}" presName="sp" presStyleCnt="0"/>
      <dgm:spPr/>
    </dgm:pt>
    <dgm:pt modelId="{34CB8245-B53D-4E93-9677-507DF6D71E81}" type="pres">
      <dgm:prSet presAssocID="{F04FD833-606B-41DF-8D35-2B6857F47111}" presName="composite" presStyleCnt="0"/>
      <dgm:spPr/>
    </dgm:pt>
    <dgm:pt modelId="{169F41E0-1BFF-46F6-9B15-7F947711D055}" type="pres">
      <dgm:prSet presAssocID="{F04FD833-606B-41DF-8D35-2B6857F47111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BF0A10-8842-4534-AB32-F87DD9352DB1}" type="pres">
      <dgm:prSet presAssocID="{F04FD833-606B-41DF-8D35-2B6857F47111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E73603-BB6C-4129-B759-3DB2F335149A}" type="pres">
      <dgm:prSet presAssocID="{74869A41-8197-4F66-8E4C-72F281A00A09}" presName="sp" presStyleCnt="0"/>
      <dgm:spPr/>
    </dgm:pt>
    <dgm:pt modelId="{C801F6A8-CC9F-4DF1-9FC7-A198A860897C}" type="pres">
      <dgm:prSet presAssocID="{2EC66004-C907-40A2-BEE5-C9D2AB9036DB}" presName="composite" presStyleCnt="0"/>
      <dgm:spPr/>
    </dgm:pt>
    <dgm:pt modelId="{1C7B17A7-58C7-43E9-83E8-CBD8D9641358}" type="pres">
      <dgm:prSet presAssocID="{2EC66004-C907-40A2-BEE5-C9D2AB9036DB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E74DF7-2BB9-4029-B126-4E92D6267D82}" type="pres">
      <dgm:prSet presAssocID="{2EC66004-C907-40A2-BEE5-C9D2AB9036DB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993B27-AE88-438F-A82B-B9B6D6AA2EB3}" type="pres">
      <dgm:prSet presAssocID="{21FCCE19-E2EF-4D76-BC76-3DFA5D197538}" presName="sp" presStyleCnt="0"/>
      <dgm:spPr/>
    </dgm:pt>
    <dgm:pt modelId="{CC4B040B-9972-4B2F-9437-32CC1B662FD8}" type="pres">
      <dgm:prSet presAssocID="{E725BE04-63A6-4C04-A047-16F705FB4841}" presName="composite" presStyleCnt="0"/>
      <dgm:spPr/>
    </dgm:pt>
    <dgm:pt modelId="{A73C8D25-8813-4A86-AFF7-DD50218325FB}" type="pres">
      <dgm:prSet presAssocID="{E725BE04-63A6-4C04-A047-16F705FB4841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CE5317-2014-45C4-89BE-0B5E91A9F8F4}" type="pres">
      <dgm:prSet presAssocID="{E725BE04-63A6-4C04-A047-16F705FB4841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4AE3DE-9D6F-40A9-9A83-32DB63B1F1C6}" type="pres">
      <dgm:prSet presAssocID="{43710428-AA48-4B21-AD59-684FFB44B1D9}" presName="sp" presStyleCnt="0"/>
      <dgm:spPr/>
    </dgm:pt>
    <dgm:pt modelId="{34AB40E2-C179-434F-8AD9-C9F9BB45DD99}" type="pres">
      <dgm:prSet presAssocID="{381374E4-C43F-4522-A617-045E83042614}" presName="composite" presStyleCnt="0"/>
      <dgm:spPr/>
    </dgm:pt>
    <dgm:pt modelId="{BBF2D9E3-A3C0-44D6-AE12-44043E407D0B}" type="pres">
      <dgm:prSet presAssocID="{381374E4-C43F-4522-A617-045E83042614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FF4704-D206-49AD-A28F-63E55DA12120}" type="pres">
      <dgm:prSet presAssocID="{381374E4-C43F-4522-A617-045E83042614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A7FF8C-770D-4CF4-B05F-32A5C1A9B680}" type="pres">
      <dgm:prSet presAssocID="{6758D8DE-83FD-44CC-9887-69151EB3392F}" presName="sp" presStyleCnt="0"/>
      <dgm:spPr/>
    </dgm:pt>
    <dgm:pt modelId="{123FA02A-EE1E-418A-9D46-396178D5CB13}" type="pres">
      <dgm:prSet presAssocID="{CA8D9938-E241-4273-A18F-183817B23ED0}" presName="composite" presStyleCnt="0"/>
      <dgm:spPr/>
    </dgm:pt>
    <dgm:pt modelId="{BF21D1FC-E832-4235-AD2B-22DB06B5FBCD}" type="pres">
      <dgm:prSet presAssocID="{CA8D9938-E241-4273-A18F-183817B23ED0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5DCF11-AC55-4A82-8E73-9A4CECB01ADF}" type="pres">
      <dgm:prSet presAssocID="{CA8D9938-E241-4273-A18F-183817B23ED0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355150-1808-43C5-9A77-36E19912D77D}" srcId="{22511DDB-C6B6-435C-BDD6-0826069F44C7}" destId="{E725BE04-63A6-4C04-A047-16F705FB4841}" srcOrd="3" destOrd="0" parTransId="{71E50EF4-59AC-4CB0-BDFA-9295027AAD7C}" sibTransId="{43710428-AA48-4B21-AD59-684FFB44B1D9}"/>
    <dgm:cxn modelId="{8BE1C648-9FA9-443E-88F2-696B3CDCE686}" type="presOf" srcId="{2EC66004-C907-40A2-BEE5-C9D2AB9036DB}" destId="{1C7B17A7-58C7-43E9-83E8-CBD8D9641358}" srcOrd="0" destOrd="0" presId="urn:microsoft.com/office/officeart/2005/8/layout/chevron2"/>
    <dgm:cxn modelId="{EB58E219-DC01-4D5C-803E-94EDCCBFEC87}" type="presOf" srcId="{CA8D9938-E241-4273-A18F-183817B23ED0}" destId="{BF21D1FC-E832-4235-AD2B-22DB06B5FBCD}" srcOrd="0" destOrd="0" presId="urn:microsoft.com/office/officeart/2005/8/layout/chevron2"/>
    <dgm:cxn modelId="{71ACBD0F-2B5E-4496-93F9-843FEDA565B7}" type="presOf" srcId="{C3EEECBE-3E3E-4F9A-8281-6ABB59D6371E}" destId="{01E74DF7-2BB9-4029-B126-4E92D6267D82}" srcOrd="0" destOrd="0" presId="urn:microsoft.com/office/officeart/2005/8/layout/chevron2"/>
    <dgm:cxn modelId="{EE643B29-724B-40D8-BACD-49E8D403B1B1}" type="presOf" srcId="{484769BA-BE71-43B8-87D3-002136486E44}" destId="{3B59015E-B470-4D6D-B26E-052B96C668BA}" srcOrd="0" destOrd="0" presId="urn:microsoft.com/office/officeart/2005/8/layout/chevron2"/>
    <dgm:cxn modelId="{7CFB86CA-AC30-46E0-A90E-2972A32A2D59}" type="presOf" srcId="{22511DDB-C6B6-435C-BDD6-0826069F44C7}" destId="{18A12AA5-A1C9-4282-B274-279D15F045AC}" srcOrd="0" destOrd="0" presId="urn:microsoft.com/office/officeart/2005/8/layout/chevron2"/>
    <dgm:cxn modelId="{2B6CA5F1-8122-424B-9FBF-7FA7C607788C}" type="presOf" srcId="{73228EE0-F0EE-4320-9093-E2D4290DC970}" destId="{CFCE5317-2014-45C4-89BE-0B5E91A9F8F4}" srcOrd="0" destOrd="0" presId="urn:microsoft.com/office/officeart/2005/8/layout/chevron2"/>
    <dgm:cxn modelId="{00FC3D4B-D13E-49F3-95AB-EC57F109E005}" srcId="{22511DDB-C6B6-435C-BDD6-0826069F44C7}" destId="{484769BA-BE71-43B8-87D3-002136486E44}" srcOrd="0" destOrd="0" parTransId="{5A23E751-F765-4EB8-A06D-735C0AB8DA1F}" sibTransId="{4F3ACEDF-957F-4AB9-AC56-3A908394D5BB}"/>
    <dgm:cxn modelId="{B69C86FD-15E2-48D8-81C0-627D7DAB3683}" type="presOf" srcId="{F613F2E0-6E55-441C-AD13-218D30A8C5FB}" destId="{E91B0514-5A51-44CE-8331-E795827B07D8}" srcOrd="0" destOrd="0" presId="urn:microsoft.com/office/officeart/2005/8/layout/chevron2"/>
    <dgm:cxn modelId="{39B92E97-3D01-4FA4-9C9C-31BD3D07A729}" srcId="{484769BA-BE71-43B8-87D3-002136486E44}" destId="{F613F2E0-6E55-441C-AD13-218D30A8C5FB}" srcOrd="0" destOrd="0" parTransId="{9B6EB96E-2D99-4A51-A060-010F838D3F15}" sibTransId="{D4CFF652-CF79-48F6-8A8B-A9ECF16D7CB9}"/>
    <dgm:cxn modelId="{08153B1B-C4A2-413E-BB50-D7E4D288A1CB}" srcId="{22511DDB-C6B6-435C-BDD6-0826069F44C7}" destId="{2EC66004-C907-40A2-BEE5-C9D2AB9036DB}" srcOrd="2" destOrd="0" parTransId="{568331DD-6558-4169-9E81-D2FF88FB3FB6}" sibTransId="{21FCCE19-E2EF-4D76-BC76-3DFA5D197538}"/>
    <dgm:cxn modelId="{716BB67B-96AA-4589-8A56-C2502FE0C658}" srcId="{22511DDB-C6B6-435C-BDD6-0826069F44C7}" destId="{381374E4-C43F-4522-A617-045E83042614}" srcOrd="4" destOrd="0" parTransId="{4DE30B04-BE4B-4637-BC98-6897E5FE9012}" sibTransId="{6758D8DE-83FD-44CC-9887-69151EB3392F}"/>
    <dgm:cxn modelId="{9DC5433B-0FC1-4035-BFC0-EF0DCCC9D67E}" srcId="{CA8D9938-E241-4273-A18F-183817B23ED0}" destId="{36DB8D55-D4A3-45B6-8F79-270A3DF2FEB1}" srcOrd="0" destOrd="0" parTransId="{D1F74C3C-86FC-414C-91A3-CA3FC401F5DB}" sibTransId="{E13FDCFB-D5CD-4CD8-A295-FF2866E142AD}"/>
    <dgm:cxn modelId="{8B7597A8-2390-4817-8C34-26F744BF3969}" srcId="{2EC66004-C907-40A2-BEE5-C9D2AB9036DB}" destId="{09F0BB02-4C95-46AD-982D-0181838FBB21}" srcOrd="1" destOrd="0" parTransId="{7A7DFFD0-C445-4D79-B2A5-1E535F30AD25}" sibTransId="{DE849537-B87E-4BA9-BC36-E7C5DD01DB85}"/>
    <dgm:cxn modelId="{A3AB8043-DDAC-4AF2-B29B-16860610122C}" srcId="{22511DDB-C6B6-435C-BDD6-0826069F44C7}" destId="{F04FD833-606B-41DF-8D35-2B6857F47111}" srcOrd="1" destOrd="0" parTransId="{34DF53F2-E1A0-445C-B542-2A443C4754E0}" sibTransId="{74869A41-8197-4F66-8E4C-72F281A00A09}"/>
    <dgm:cxn modelId="{CEBC370A-9CA7-477B-87E2-8FE6A9C9363E}" type="presOf" srcId="{36DB8D55-D4A3-45B6-8F79-270A3DF2FEB1}" destId="{BD5DCF11-AC55-4A82-8E73-9A4CECB01ADF}" srcOrd="0" destOrd="0" presId="urn:microsoft.com/office/officeart/2005/8/layout/chevron2"/>
    <dgm:cxn modelId="{EF05ADF4-9A28-4E17-BC25-39F471C5E51B}" srcId="{2EC66004-C907-40A2-BEE5-C9D2AB9036DB}" destId="{C3EEECBE-3E3E-4F9A-8281-6ABB59D6371E}" srcOrd="0" destOrd="0" parTransId="{132C33DB-E760-4D33-933D-1CFCDF7D923B}" sibTransId="{C23D99C7-3616-4F32-9D68-D4A715714FE8}"/>
    <dgm:cxn modelId="{EE35F8A7-9E09-45AB-9EF6-5DF2E2353C9A}" srcId="{F04FD833-606B-41DF-8D35-2B6857F47111}" destId="{A8C5D51F-743D-408C-8036-EC07A5C6F480}" srcOrd="0" destOrd="0" parTransId="{614299E6-4376-4F3B-B15E-7B11684B39BB}" sibTransId="{5BDBE7C6-143B-4A80-A26D-EB4656582A1A}"/>
    <dgm:cxn modelId="{46D37466-AEBF-4317-886F-0333F44F5AA5}" type="presOf" srcId="{F04FD833-606B-41DF-8D35-2B6857F47111}" destId="{169F41E0-1BFF-46F6-9B15-7F947711D055}" srcOrd="0" destOrd="0" presId="urn:microsoft.com/office/officeart/2005/8/layout/chevron2"/>
    <dgm:cxn modelId="{97F97EEC-72F9-430B-9D7D-3264DC2C9C29}" srcId="{381374E4-C43F-4522-A617-045E83042614}" destId="{C0FB045A-8816-4A51-BBC7-9062766F74B8}" srcOrd="0" destOrd="0" parTransId="{48A85951-AFB7-4DB1-B26C-9DCCAE49E6D3}" sibTransId="{2F1DEB45-BA09-419B-A216-8A1808018CA6}"/>
    <dgm:cxn modelId="{7BD0E169-DFA3-4F28-B733-7213790D71AF}" type="presOf" srcId="{E725BE04-63A6-4C04-A047-16F705FB4841}" destId="{A73C8D25-8813-4A86-AFF7-DD50218325FB}" srcOrd="0" destOrd="0" presId="urn:microsoft.com/office/officeart/2005/8/layout/chevron2"/>
    <dgm:cxn modelId="{97A98AA4-908C-4CA7-8C27-DEA56FA2ECC7}" type="presOf" srcId="{C0FB045A-8816-4A51-BBC7-9062766F74B8}" destId="{87FF4704-D206-49AD-A28F-63E55DA12120}" srcOrd="0" destOrd="0" presId="urn:microsoft.com/office/officeart/2005/8/layout/chevron2"/>
    <dgm:cxn modelId="{CA01C72A-5D54-47C3-B9CA-2E2251E96EB4}" type="presOf" srcId="{09F0BB02-4C95-46AD-982D-0181838FBB21}" destId="{01E74DF7-2BB9-4029-B126-4E92D6267D82}" srcOrd="0" destOrd="1" presId="urn:microsoft.com/office/officeart/2005/8/layout/chevron2"/>
    <dgm:cxn modelId="{56A78702-A3DE-4971-9F29-1AD145AD1932}" srcId="{22511DDB-C6B6-435C-BDD6-0826069F44C7}" destId="{CA8D9938-E241-4273-A18F-183817B23ED0}" srcOrd="5" destOrd="0" parTransId="{A5600348-0FC8-4271-BEC9-F0C6CF15EE71}" sibTransId="{75A204E0-2592-4497-87A3-AD73A5A90A2B}"/>
    <dgm:cxn modelId="{D704ECE7-C4BB-4A8F-805A-FD0A5AF804B7}" srcId="{E725BE04-63A6-4C04-A047-16F705FB4841}" destId="{73228EE0-F0EE-4320-9093-E2D4290DC970}" srcOrd="0" destOrd="0" parTransId="{7AB6E672-7F8F-4AE3-9899-379F8E478A1D}" sibTransId="{6C7B822B-304A-4610-9D28-D6CCD609102C}"/>
    <dgm:cxn modelId="{55C2AC6B-E084-4EF3-A2E0-AD8036AA6BA0}" type="presOf" srcId="{A8C5D51F-743D-408C-8036-EC07A5C6F480}" destId="{64BF0A10-8842-4534-AB32-F87DD9352DB1}" srcOrd="0" destOrd="0" presId="urn:microsoft.com/office/officeart/2005/8/layout/chevron2"/>
    <dgm:cxn modelId="{E0437C9F-8987-42F9-A78D-551292375F6E}" type="presOf" srcId="{381374E4-C43F-4522-A617-045E83042614}" destId="{BBF2D9E3-A3C0-44D6-AE12-44043E407D0B}" srcOrd="0" destOrd="0" presId="urn:microsoft.com/office/officeart/2005/8/layout/chevron2"/>
    <dgm:cxn modelId="{0B1D0856-4A85-4587-94A6-614B076370DD}" type="presParOf" srcId="{18A12AA5-A1C9-4282-B274-279D15F045AC}" destId="{F2F82704-9975-4902-AAF7-86414C6365B9}" srcOrd="0" destOrd="0" presId="urn:microsoft.com/office/officeart/2005/8/layout/chevron2"/>
    <dgm:cxn modelId="{3E07D0F6-9224-43B1-8C74-8B08BB337E42}" type="presParOf" srcId="{F2F82704-9975-4902-AAF7-86414C6365B9}" destId="{3B59015E-B470-4D6D-B26E-052B96C668BA}" srcOrd="0" destOrd="0" presId="urn:microsoft.com/office/officeart/2005/8/layout/chevron2"/>
    <dgm:cxn modelId="{11E84AF3-215A-4FA7-8A55-122D1D6FDA0A}" type="presParOf" srcId="{F2F82704-9975-4902-AAF7-86414C6365B9}" destId="{E91B0514-5A51-44CE-8331-E795827B07D8}" srcOrd="1" destOrd="0" presId="urn:microsoft.com/office/officeart/2005/8/layout/chevron2"/>
    <dgm:cxn modelId="{EF171EDA-FEF3-49A1-B84F-BEB6329FA368}" type="presParOf" srcId="{18A12AA5-A1C9-4282-B274-279D15F045AC}" destId="{5500779E-64E0-4E16-80D8-17CD1AD1CD0B}" srcOrd="1" destOrd="0" presId="urn:microsoft.com/office/officeart/2005/8/layout/chevron2"/>
    <dgm:cxn modelId="{AB5721B0-9E6C-41E7-B6B0-4F1F4BD171BE}" type="presParOf" srcId="{18A12AA5-A1C9-4282-B274-279D15F045AC}" destId="{34CB8245-B53D-4E93-9677-507DF6D71E81}" srcOrd="2" destOrd="0" presId="urn:microsoft.com/office/officeart/2005/8/layout/chevron2"/>
    <dgm:cxn modelId="{D34F8783-E5E2-4625-8392-ABF4956EBFB8}" type="presParOf" srcId="{34CB8245-B53D-4E93-9677-507DF6D71E81}" destId="{169F41E0-1BFF-46F6-9B15-7F947711D055}" srcOrd="0" destOrd="0" presId="urn:microsoft.com/office/officeart/2005/8/layout/chevron2"/>
    <dgm:cxn modelId="{F64D50B8-E812-4977-AE85-E03C64DFFBAB}" type="presParOf" srcId="{34CB8245-B53D-4E93-9677-507DF6D71E81}" destId="{64BF0A10-8842-4534-AB32-F87DD9352DB1}" srcOrd="1" destOrd="0" presId="urn:microsoft.com/office/officeart/2005/8/layout/chevron2"/>
    <dgm:cxn modelId="{5BBC198C-2691-44A3-8F90-6DDDE684F174}" type="presParOf" srcId="{18A12AA5-A1C9-4282-B274-279D15F045AC}" destId="{48E73603-BB6C-4129-B759-3DB2F335149A}" srcOrd="3" destOrd="0" presId="urn:microsoft.com/office/officeart/2005/8/layout/chevron2"/>
    <dgm:cxn modelId="{3C486F7B-773A-4135-9043-BEB99C359650}" type="presParOf" srcId="{18A12AA5-A1C9-4282-B274-279D15F045AC}" destId="{C801F6A8-CC9F-4DF1-9FC7-A198A860897C}" srcOrd="4" destOrd="0" presId="urn:microsoft.com/office/officeart/2005/8/layout/chevron2"/>
    <dgm:cxn modelId="{1B2D05A4-D286-4E58-B653-764BFABB0F9D}" type="presParOf" srcId="{C801F6A8-CC9F-4DF1-9FC7-A198A860897C}" destId="{1C7B17A7-58C7-43E9-83E8-CBD8D9641358}" srcOrd="0" destOrd="0" presId="urn:microsoft.com/office/officeart/2005/8/layout/chevron2"/>
    <dgm:cxn modelId="{18F829D5-8325-4DD1-AB3C-AAF4E91ADB21}" type="presParOf" srcId="{C801F6A8-CC9F-4DF1-9FC7-A198A860897C}" destId="{01E74DF7-2BB9-4029-B126-4E92D6267D82}" srcOrd="1" destOrd="0" presId="urn:microsoft.com/office/officeart/2005/8/layout/chevron2"/>
    <dgm:cxn modelId="{485DB575-C888-440E-9E78-8914D206D232}" type="presParOf" srcId="{18A12AA5-A1C9-4282-B274-279D15F045AC}" destId="{D6993B27-AE88-438F-A82B-B9B6D6AA2EB3}" srcOrd="5" destOrd="0" presId="urn:microsoft.com/office/officeart/2005/8/layout/chevron2"/>
    <dgm:cxn modelId="{230027C7-8967-42A2-957C-0B943F5A6015}" type="presParOf" srcId="{18A12AA5-A1C9-4282-B274-279D15F045AC}" destId="{CC4B040B-9972-4B2F-9437-32CC1B662FD8}" srcOrd="6" destOrd="0" presId="urn:microsoft.com/office/officeart/2005/8/layout/chevron2"/>
    <dgm:cxn modelId="{A6D2E07F-81F9-4C20-8FC6-2B787F338038}" type="presParOf" srcId="{CC4B040B-9972-4B2F-9437-32CC1B662FD8}" destId="{A73C8D25-8813-4A86-AFF7-DD50218325FB}" srcOrd="0" destOrd="0" presId="urn:microsoft.com/office/officeart/2005/8/layout/chevron2"/>
    <dgm:cxn modelId="{EE7FEC0C-E0F9-40D1-94DB-9E0FE95FFE1D}" type="presParOf" srcId="{CC4B040B-9972-4B2F-9437-32CC1B662FD8}" destId="{CFCE5317-2014-45C4-89BE-0B5E91A9F8F4}" srcOrd="1" destOrd="0" presId="urn:microsoft.com/office/officeart/2005/8/layout/chevron2"/>
    <dgm:cxn modelId="{7E8CF72C-2A88-43B7-9FC7-07C406AB449D}" type="presParOf" srcId="{18A12AA5-A1C9-4282-B274-279D15F045AC}" destId="{E04AE3DE-9D6F-40A9-9A83-32DB63B1F1C6}" srcOrd="7" destOrd="0" presId="urn:microsoft.com/office/officeart/2005/8/layout/chevron2"/>
    <dgm:cxn modelId="{64A1B225-413F-4C93-9579-B135AF1CDFA7}" type="presParOf" srcId="{18A12AA5-A1C9-4282-B274-279D15F045AC}" destId="{34AB40E2-C179-434F-8AD9-C9F9BB45DD99}" srcOrd="8" destOrd="0" presId="urn:microsoft.com/office/officeart/2005/8/layout/chevron2"/>
    <dgm:cxn modelId="{E25E2C83-B724-46DD-AEB2-C7D9C49AFEC8}" type="presParOf" srcId="{34AB40E2-C179-434F-8AD9-C9F9BB45DD99}" destId="{BBF2D9E3-A3C0-44D6-AE12-44043E407D0B}" srcOrd="0" destOrd="0" presId="urn:microsoft.com/office/officeart/2005/8/layout/chevron2"/>
    <dgm:cxn modelId="{3A1FF6ED-AA3E-4EF2-ABA5-81BF3B8E972B}" type="presParOf" srcId="{34AB40E2-C179-434F-8AD9-C9F9BB45DD99}" destId="{87FF4704-D206-49AD-A28F-63E55DA12120}" srcOrd="1" destOrd="0" presId="urn:microsoft.com/office/officeart/2005/8/layout/chevron2"/>
    <dgm:cxn modelId="{03D80C53-1223-47AE-A880-901BA40F7E81}" type="presParOf" srcId="{18A12AA5-A1C9-4282-B274-279D15F045AC}" destId="{B3A7FF8C-770D-4CF4-B05F-32A5C1A9B680}" srcOrd="9" destOrd="0" presId="urn:microsoft.com/office/officeart/2005/8/layout/chevron2"/>
    <dgm:cxn modelId="{B6463159-9B84-4D67-9BE6-BF6B8F083137}" type="presParOf" srcId="{18A12AA5-A1C9-4282-B274-279D15F045AC}" destId="{123FA02A-EE1E-418A-9D46-396178D5CB13}" srcOrd="10" destOrd="0" presId="urn:microsoft.com/office/officeart/2005/8/layout/chevron2"/>
    <dgm:cxn modelId="{482B177F-F8E1-4861-850C-1C8571203BBE}" type="presParOf" srcId="{123FA02A-EE1E-418A-9D46-396178D5CB13}" destId="{BF21D1FC-E832-4235-AD2B-22DB06B5FBCD}" srcOrd="0" destOrd="0" presId="urn:microsoft.com/office/officeart/2005/8/layout/chevron2"/>
    <dgm:cxn modelId="{8736C151-54A9-4DBE-953C-78A61129F534}" type="presParOf" srcId="{123FA02A-EE1E-418A-9D46-396178D5CB13}" destId="{BD5DCF11-AC55-4A82-8E73-9A4CECB01AD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9C704E-FFB2-4F7A-9C9F-49C3B3D8A377}" type="doc">
      <dgm:prSet loTypeId="urn:microsoft.com/office/officeart/2005/8/layout/vList5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3ABC303-802A-4F61-9F49-5A8E8966F589}">
      <dgm:prSet phldrT="[Текст]"/>
      <dgm:spPr/>
      <dgm:t>
        <a:bodyPr/>
        <a:lstStyle/>
        <a:p>
          <a:r>
            <a:rPr lang="ru-RU" dirty="0" smtClean="0"/>
            <a:t>Средства ЭФУ для организации </a:t>
          </a:r>
          <a:br>
            <a:rPr lang="ru-RU" dirty="0" smtClean="0"/>
          </a:br>
          <a:r>
            <a:rPr lang="ru-RU" dirty="0" smtClean="0"/>
            <a:t>дифференцированного  подхода в обучении</a:t>
          </a:r>
          <a:endParaRPr lang="ru-RU" dirty="0"/>
        </a:p>
      </dgm:t>
    </dgm:pt>
    <dgm:pt modelId="{F0184294-83E2-467D-A896-995314462B20}" type="parTrans" cxnId="{C69D109A-5979-40C6-8B2C-DE77B6361613}">
      <dgm:prSet/>
      <dgm:spPr/>
      <dgm:t>
        <a:bodyPr/>
        <a:lstStyle/>
        <a:p>
          <a:endParaRPr lang="ru-RU"/>
        </a:p>
      </dgm:t>
    </dgm:pt>
    <dgm:pt modelId="{5F7CADAA-8A96-47E4-9404-3AC880777A70}" type="sibTrans" cxnId="{C69D109A-5979-40C6-8B2C-DE77B6361613}">
      <dgm:prSet/>
      <dgm:spPr/>
      <dgm:t>
        <a:bodyPr/>
        <a:lstStyle/>
        <a:p>
          <a:endParaRPr lang="ru-RU"/>
        </a:p>
      </dgm:t>
    </dgm:pt>
    <dgm:pt modelId="{0B40E5B2-1C89-46F0-9A72-0503623F632A}">
      <dgm:prSet phldrT="[Текст]" custT="1"/>
      <dgm:spPr/>
      <dgm:t>
        <a:bodyPr/>
        <a:lstStyle/>
        <a:p>
          <a:r>
            <a:rPr lang="ru-RU" sz="1200" i="1" dirty="0" smtClean="0"/>
            <a:t>разработка карточек с заданиями разного уровня, с ссылками на страницы в учебнике;</a:t>
          </a:r>
          <a:endParaRPr lang="ru-RU" sz="1200" dirty="0"/>
        </a:p>
      </dgm:t>
    </dgm:pt>
    <dgm:pt modelId="{475D52AC-A902-474A-AB36-97ACA3D15D01}" type="parTrans" cxnId="{F77A664A-633F-4EC8-BB61-848A0BCABFE2}">
      <dgm:prSet/>
      <dgm:spPr/>
      <dgm:t>
        <a:bodyPr/>
        <a:lstStyle/>
        <a:p>
          <a:endParaRPr lang="ru-RU"/>
        </a:p>
      </dgm:t>
    </dgm:pt>
    <dgm:pt modelId="{FD46A04A-5CFE-4E16-93C7-2F1B7A93375F}" type="sibTrans" cxnId="{F77A664A-633F-4EC8-BB61-848A0BCABFE2}">
      <dgm:prSet/>
      <dgm:spPr/>
      <dgm:t>
        <a:bodyPr/>
        <a:lstStyle/>
        <a:p>
          <a:endParaRPr lang="ru-RU"/>
        </a:p>
      </dgm:t>
    </dgm:pt>
    <dgm:pt modelId="{C152B36F-4144-4792-87A3-AC7B18B56249}">
      <dgm:prSet phldrT="[Текст]" custT="1"/>
      <dgm:spPr/>
      <dgm:t>
        <a:bodyPr/>
        <a:lstStyle/>
        <a:p>
          <a:r>
            <a:rPr lang="ru-RU" sz="1200" i="1" dirty="0" smtClean="0"/>
            <a:t>учет индивидуальных особенностей  учащихся    </a:t>
          </a:r>
          <a:r>
            <a:rPr lang="ru-RU" sz="1200" dirty="0" smtClean="0"/>
            <a:t>( отбор содержания, вида и форм учебного материала избирательно по отношению к ученикам);</a:t>
          </a:r>
          <a:endParaRPr lang="ru-RU" sz="1200" dirty="0"/>
        </a:p>
      </dgm:t>
    </dgm:pt>
    <dgm:pt modelId="{B7EE1EED-EBF4-46AD-8DEC-2A1940895F97}" type="parTrans" cxnId="{8D77CDC2-CBB7-4774-87EF-573328E199FC}">
      <dgm:prSet/>
      <dgm:spPr/>
      <dgm:t>
        <a:bodyPr/>
        <a:lstStyle/>
        <a:p>
          <a:endParaRPr lang="ru-RU"/>
        </a:p>
      </dgm:t>
    </dgm:pt>
    <dgm:pt modelId="{89EEFD13-F913-4FE1-B29B-CDB900B6934D}" type="sibTrans" cxnId="{8D77CDC2-CBB7-4774-87EF-573328E199FC}">
      <dgm:prSet/>
      <dgm:spPr/>
      <dgm:t>
        <a:bodyPr/>
        <a:lstStyle/>
        <a:p>
          <a:endParaRPr lang="ru-RU"/>
        </a:p>
      </dgm:t>
    </dgm:pt>
    <dgm:pt modelId="{7EF44C6E-2E76-48B8-BE7A-9C25751FF221}">
      <dgm:prSet phldrT="[Текст]"/>
      <dgm:spPr/>
      <dgm:t>
        <a:bodyPr/>
        <a:lstStyle/>
        <a:p>
          <a:r>
            <a:rPr lang="ru-RU" dirty="0" smtClean="0"/>
            <a:t>Средства ЭФУ помогающие выстраивать индивидуальную траекторию учащихся</a:t>
          </a:r>
          <a:endParaRPr lang="ru-RU" dirty="0"/>
        </a:p>
      </dgm:t>
    </dgm:pt>
    <dgm:pt modelId="{E1DC8A19-010A-4C92-B93D-037CDAAAD543}" type="parTrans" cxnId="{E7109C9F-C3CD-4475-B53E-A1DD76DECD70}">
      <dgm:prSet/>
      <dgm:spPr/>
      <dgm:t>
        <a:bodyPr/>
        <a:lstStyle/>
        <a:p>
          <a:endParaRPr lang="ru-RU"/>
        </a:p>
      </dgm:t>
    </dgm:pt>
    <dgm:pt modelId="{0A75D08E-FEED-4660-8D2E-4A972A59EE21}" type="sibTrans" cxnId="{E7109C9F-C3CD-4475-B53E-A1DD76DECD70}">
      <dgm:prSet/>
      <dgm:spPr/>
      <dgm:t>
        <a:bodyPr/>
        <a:lstStyle/>
        <a:p>
          <a:endParaRPr lang="ru-RU"/>
        </a:p>
      </dgm:t>
    </dgm:pt>
    <dgm:pt modelId="{95D0BF8B-AF90-499E-82C1-5F9C914CC2EB}">
      <dgm:prSet phldrT="[Текст]" custT="1"/>
      <dgm:spPr/>
      <dgm:t>
        <a:bodyPr/>
        <a:lstStyle/>
        <a:p>
          <a:r>
            <a:rPr lang="ru-RU" sz="1200" i="1" dirty="0" smtClean="0"/>
            <a:t>возможность открывать учебник быстро на любой странице, масштабировать размер изображения;</a:t>
          </a:r>
          <a:endParaRPr lang="ru-RU" sz="1200" dirty="0"/>
        </a:p>
      </dgm:t>
    </dgm:pt>
    <dgm:pt modelId="{3E65677D-16CB-4484-B9DD-F553F6EF9B37}" type="parTrans" cxnId="{DCC8947F-6A55-4231-8F79-2B072F92008F}">
      <dgm:prSet/>
      <dgm:spPr/>
      <dgm:t>
        <a:bodyPr/>
        <a:lstStyle/>
        <a:p>
          <a:endParaRPr lang="ru-RU"/>
        </a:p>
      </dgm:t>
    </dgm:pt>
    <dgm:pt modelId="{D8347143-3C7D-423B-9304-D3101B3389A4}" type="sibTrans" cxnId="{DCC8947F-6A55-4231-8F79-2B072F92008F}">
      <dgm:prSet/>
      <dgm:spPr/>
      <dgm:t>
        <a:bodyPr/>
        <a:lstStyle/>
        <a:p>
          <a:endParaRPr lang="ru-RU"/>
        </a:p>
      </dgm:t>
    </dgm:pt>
    <dgm:pt modelId="{A8FC2684-8BE7-46C0-9463-A9016577C3A2}">
      <dgm:prSet phldrT="[Текст]" custT="1"/>
      <dgm:spPr/>
      <dgm:t>
        <a:bodyPr/>
        <a:lstStyle/>
        <a:p>
          <a:r>
            <a:rPr lang="ru-RU" sz="1200" i="1" dirty="0" smtClean="0"/>
            <a:t>интерактивные задания разного уровня сложности;</a:t>
          </a:r>
          <a:endParaRPr lang="ru-RU" sz="1200" dirty="0"/>
        </a:p>
      </dgm:t>
    </dgm:pt>
    <dgm:pt modelId="{62DF98BF-15C9-4142-81CF-0F23CD01B626}" type="parTrans" cxnId="{FA1F71F2-6C5C-46D1-9125-D24F254AC889}">
      <dgm:prSet/>
      <dgm:spPr/>
      <dgm:t>
        <a:bodyPr/>
        <a:lstStyle/>
        <a:p>
          <a:endParaRPr lang="ru-RU"/>
        </a:p>
      </dgm:t>
    </dgm:pt>
    <dgm:pt modelId="{77EFBE8B-033F-4D01-A63E-EBACFACED8A6}" type="sibTrans" cxnId="{FA1F71F2-6C5C-46D1-9125-D24F254AC889}">
      <dgm:prSet/>
      <dgm:spPr/>
      <dgm:t>
        <a:bodyPr/>
        <a:lstStyle/>
        <a:p>
          <a:endParaRPr lang="ru-RU"/>
        </a:p>
      </dgm:t>
    </dgm:pt>
    <dgm:pt modelId="{1A006746-75E2-445F-AE3C-1831BD7C11F6}">
      <dgm:prSet phldrT="[Текст]"/>
      <dgm:spPr/>
      <dgm:t>
        <a:bodyPr/>
        <a:lstStyle/>
        <a:p>
          <a:r>
            <a:rPr lang="ru-RU" b="0" dirty="0" smtClean="0"/>
            <a:t>Элементы ЭФУ способствующие увеличению  концентрации и продуктивности внимания учащихся</a:t>
          </a:r>
          <a:endParaRPr lang="ru-RU" b="0" dirty="0"/>
        </a:p>
      </dgm:t>
    </dgm:pt>
    <dgm:pt modelId="{E5490747-AC17-49FC-BA12-1F6C836EAF38}" type="parTrans" cxnId="{4EB87C22-29F9-442E-8ED5-57EC41DF6D8D}">
      <dgm:prSet/>
      <dgm:spPr/>
      <dgm:t>
        <a:bodyPr/>
        <a:lstStyle/>
        <a:p>
          <a:endParaRPr lang="ru-RU"/>
        </a:p>
      </dgm:t>
    </dgm:pt>
    <dgm:pt modelId="{DCBBDCF5-B004-4C1C-80F0-B85952F29CAF}" type="sibTrans" cxnId="{4EB87C22-29F9-442E-8ED5-57EC41DF6D8D}">
      <dgm:prSet/>
      <dgm:spPr/>
      <dgm:t>
        <a:bodyPr/>
        <a:lstStyle/>
        <a:p>
          <a:endParaRPr lang="ru-RU"/>
        </a:p>
      </dgm:t>
    </dgm:pt>
    <dgm:pt modelId="{856EE2FA-9B27-4118-A309-7141048C8103}">
      <dgm:prSet phldrT="[Текст]" custT="1"/>
      <dgm:spPr/>
      <dgm:t>
        <a:bodyPr/>
        <a:lstStyle/>
        <a:p>
          <a:r>
            <a:rPr lang="ru-RU" sz="1200" i="1" dirty="0" smtClean="0"/>
            <a:t>чтение дополнительного материала;</a:t>
          </a:r>
          <a:endParaRPr lang="ru-RU" sz="1200" dirty="0"/>
        </a:p>
      </dgm:t>
    </dgm:pt>
    <dgm:pt modelId="{8FFB30FC-B2EB-41D1-983D-8486404B59D1}" type="parTrans" cxnId="{D8B611B2-8DF3-4E45-90F9-9A4F63E0CC78}">
      <dgm:prSet/>
      <dgm:spPr/>
      <dgm:t>
        <a:bodyPr/>
        <a:lstStyle/>
        <a:p>
          <a:endParaRPr lang="ru-RU"/>
        </a:p>
      </dgm:t>
    </dgm:pt>
    <dgm:pt modelId="{AD03E55A-7A2A-45F2-96D9-1D1EF8FC5F1A}" type="sibTrans" cxnId="{D8B611B2-8DF3-4E45-90F9-9A4F63E0CC78}">
      <dgm:prSet/>
      <dgm:spPr/>
      <dgm:t>
        <a:bodyPr/>
        <a:lstStyle/>
        <a:p>
          <a:endParaRPr lang="ru-RU"/>
        </a:p>
      </dgm:t>
    </dgm:pt>
    <dgm:pt modelId="{F795C92D-418E-4548-81DE-D9F5D291C4C3}">
      <dgm:prSet phldrT="[Текст]"/>
      <dgm:spPr/>
      <dgm:t>
        <a:bodyPr/>
        <a:lstStyle/>
        <a:p>
          <a:endParaRPr lang="ru-RU" sz="1000" dirty="0"/>
        </a:p>
      </dgm:t>
    </dgm:pt>
    <dgm:pt modelId="{9DFE7A58-2BAD-49A8-9886-F5EE2306094F}" type="parTrans" cxnId="{E6E1B656-021D-4CE2-A0E2-F5AAA8CAAEF4}">
      <dgm:prSet/>
      <dgm:spPr/>
      <dgm:t>
        <a:bodyPr/>
        <a:lstStyle/>
        <a:p>
          <a:endParaRPr lang="ru-RU"/>
        </a:p>
      </dgm:t>
    </dgm:pt>
    <dgm:pt modelId="{E8B95943-358A-4143-BFCF-83FA89EDB095}" type="sibTrans" cxnId="{E6E1B656-021D-4CE2-A0E2-F5AAA8CAAEF4}">
      <dgm:prSet/>
      <dgm:spPr/>
      <dgm:t>
        <a:bodyPr/>
        <a:lstStyle/>
        <a:p>
          <a:endParaRPr lang="ru-RU"/>
        </a:p>
      </dgm:t>
    </dgm:pt>
    <dgm:pt modelId="{B985694D-F9BB-4AB2-B1F4-971E0C919C14}">
      <dgm:prSet phldrT="[Текст]" custT="1"/>
      <dgm:spPr/>
      <dgm:t>
        <a:bodyPr/>
        <a:lstStyle/>
        <a:p>
          <a:r>
            <a:rPr lang="ru-RU" sz="1200" i="1" dirty="0" smtClean="0"/>
            <a:t>тренажеры, лабораторные работы, дополнительный материал;</a:t>
          </a:r>
          <a:endParaRPr lang="ru-RU" sz="1200" dirty="0"/>
        </a:p>
      </dgm:t>
    </dgm:pt>
    <dgm:pt modelId="{B8227E08-4DA2-4FFE-823A-2AE016044658}" type="parTrans" cxnId="{5D31A5AB-59CF-44FF-8372-AF28BDBF8D57}">
      <dgm:prSet/>
      <dgm:spPr/>
      <dgm:t>
        <a:bodyPr/>
        <a:lstStyle/>
        <a:p>
          <a:endParaRPr lang="ru-RU"/>
        </a:p>
      </dgm:t>
    </dgm:pt>
    <dgm:pt modelId="{DD1A4E4E-5A73-47CD-A8CC-8FF129F04269}" type="sibTrans" cxnId="{5D31A5AB-59CF-44FF-8372-AF28BDBF8D57}">
      <dgm:prSet/>
      <dgm:spPr/>
      <dgm:t>
        <a:bodyPr/>
        <a:lstStyle/>
        <a:p>
          <a:endParaRPr lang="ru-RU"/>
        </a:p>
      </dgm:t>
    </dgm:pt>
    <dgm:pt modelId="{5512A1E0-56EA-4E59-BDD0-C0DD68096C0F}">
      <dgm:prSet phldrT="[Текст]"/>
      <dgm:spPr/>
      <dgm:t>
        <a:bodyPr/>
        <a:lstStyle/>
        <a:p>
          <a:endParaRPr lang="ru-RU" sz="1000" dirty="0"/>
        </a:p>
      </dgm:t>
    </dgm:pt>
    <dgm:pt modelId="{F6D42140-93BF-4DF0-B194-6A44E7158A1E}" type="parTrans" cxnId="{1D8BD7DF-3965-447A-913A-F4CD2C28CDF8}">
      <dgm:prSet/>
      <dgm:spPr/>
      <dgm:t>
        <a:bodyPr/>
        <a:lstStyle/>
        <a:p>
          <a:endParaRPr lang="ru-RU"/>
        </a:p>
      </dgm:t>
    </dgm:pt>
    <dgm:pt modelId="{C83789B6-945D-45FE-B29A-276AA2FA3C33}" type="sibTrans" cxnId="{1D8BD7DF-3965-447A-913A-F4CD2C28CDF8}">
      <dgm:prSet/>
      <dgm:spPr/>
      <dgm:t>
        <a:bodyPr/>
        <a:lstStyle/>
        <a:p>
          <a:endParaRPr lang="ru-RU"/>
        </a:p>
      </dgm:t>
    </dgm:pt>
    <dgm:pt modelId="{B19BD6F5-B28B-46D9-9DE4-24EA81555F85}">
      <dgm:prSet phldrT="[Текст]" custT="1"/>
      <dgm:spPr/>
      <dgm:t>
        <a:bodyPr/>
        <a:lstStyle/>
        <a:p>
          <a:r>
            <a:rPr lang="ru-RU" sz="1200" i="1" dirty="0" smtClean="0"/>
            <a:t>Заметки;</a:t>
          </a:r>
          <a:endParaRPr lang="ru-RU" sz="1200" dirty="0"/>
        </a:p>
      </dgm:t>
    </dgm:pt>
    <dgm:pt modelId="{D4AAA430-86F9-4946-A89B-491B3C3ADAFD}" type="parTrans" cxnId="{CB4D5045-DC90-4642-B9CB-D2575351B387}">
      <dgm:prSet/>
      <dgm:spPr/>
      <dgm:t>
        <a:bodyPr/>
        <a:lstStyle/>
        <a:p>
          <a:endParaRPr lang="ru-RU"/>
        </a:p>
      </dgm:t>
    </dgm:pt>
    <dgm:pt modelId="{F5B5D70A-5EF0-4F41-8844-D600330CEFEF}" type="sibTrans" cxnId="{CB4D5045-DC90-4642-B9CB-D2575351B387}">
      <dgm:prSet/>
      <dgm:spPr/>
      <dgm:t>
        <a:bodyPr/>
        <a:lstStyle/>
        <a:p>
          <a:endParaRPr lang="ru-RU"/>
        </a:p>
      </dgm:t>
    </dgm:pt>
    <dgm:pt modelId="{1B9D4E75-9481-40E9-BCC5-B0255A4EC583}">
      <dgm:prSet custT="1"/>
      <dgm:spPr/>
      <dgm:t>
        <a:bodyPr/>
        <a:lstStyle/>
        <a:p>
          <a:r>
            <a:rPr lang="ru-RU" sz="1200" i="1" dirty="0" smtClean="0"/>
            <a:t>иллюстрации; </a:t>
          </a:r>
        </a:p>
      </dgm:t>
    </dgm:pt>
    <dgm:pt modelId="{DE7CB7F5-0F3C-4715-AE6D-F9E5C2E095CD}" type="parTrans" cxnId="{D3BE67E5-8DB4-436D-89A0-B6A8ADFF4BC4}">
      <dgm:prSet/>
      <dgm:spPr/>
      <dgm:t>
        <a:bodyPr/>
        <a:lstStyle/>
        <a:p>
          <a:endParaRPr lang="ru-RU"/>
        </a:p>
      </dgm:t>
    </dgm:pt>
    <dgm:pt modelId="{8478983A-D825-4E38-92B1-33FF376E3F76}" type="sibTrans" cxnId="{D3BE67E5-8DB4-436D-89A0-B6A8ADFF4BC4}">
      <dgm:prSet/>
      <dgm:spPr/>
      <dgm:t>
        <a:bodyPr/>
        <a:lstStyle/>
        <a:p>
          <a:endParaRPr lang="ru-RU"/>
        </a:p>
      </dgm:t>
    </dgm:pt>
    <dgm:pt modelId="{3E6F21A4-21FB-45ED-B180-B28229DE5DFA}">
      <dgm:prSet custT="1"/>
      <dgm:spPr/>
      <dgm:t>
        <a:bodyPr/>
        <a:lstStyle/>
        <a:p>
          <a:r>
            <a:rPr lang="ru-RU" sz="1200" i="1" dirty="0" smtClean="0"/>
            <a:t>интерактивные задания;  </a:t>
          </a:r>
        </a:p>
      </dgm:t>
    </dgm:pt>
    <dgm:pt modelId="{DD6A5907-5EA0-4563-92F1-28D711348E84}" type="parTrans" cxnId="{9008D2FF-CC97-415C-B501-DCADBB605586}">
      <dgm:prSet/>
      <dgm:spPr/>
      <dgm:t>
        <a:bodyPr/>
        <a:lstStyle/>
        <a:p>
          <a:endParaRPr lang="ru-RU"/>
        </a:p>
      </dgm:t>
    </dgm:pt>
    <dgm:pt modelId="{4BDBF680-38E2-4D67-9FB5-94D487BD9866}" type="sibTrans" cxnId="{9008D2FF-CC97-415C-B501-DCADBB605586}">
      <dgm:prSet/>
      <dgm:spPr/>
      <dgm:t>
        <a:bodyPr/>
        <a:lstStyle/>
        <a:p>
          <a:endParaRPr lang="ru-RU"/>
        </a:p>
      </dgm:t>
    </dgm:pt>
    <dgm:pt modelId="{7495592D-F91B-4E62-8622-754AE50668DD}">
      <dgm:prSet custT="1"/>
      <dgm:spPr/>
      <dgm:t>
        <a:bodyPr/>
        <a:lstStyle/>
        <a:p>
          <a:r>
            <a:rPr lang="ru-RU" sz="1200" i="1" dirty="0" smtClean="0"/>
            <a:t>тестовые задания;</a:t>
          </a:r>
        </a:p>
      </dgm:t>
    </dgm:pt>
    <dgm:pt modelId="{89DCC041-8545-4D7B-9873-7309C987080D}" type="parTrans" cxnId="{07FD8029-80EA-45B2-BFF1-FDBE9508979B}">
      <dgm:prSet/>
      <dgm:spPr/>
      <dgm:t>
        <a:bodyPr/>
        <a:lstStyle/>
        <a:p>
          <a:endParaRPr lang="ru-RU"/>
        </a:p>
      </dgm:t>
    </dgm:pt>
    <dgm:pt modelId="{80993176-2DF3-4B29-A1D2-E25DFC867993}" type="sibTrans" cxnId="{07FD8029-80EA-45B2-BFF1-FDBE9508979B}">
      <dgm:prSet/>
      <dgm:spPr/>
      <dgm:t>
        <a:bodyPr/>
        <a:lstStyle/>
        <a:p>
          <a:endParaRPr lang="ru-RU"/>
        </a:p>
      </dgm:t>
    </dgm:pt>
    <dgm:pt modelId="{2B02DFBD-2EEC-4F94-BA88-46B1084573BB}">
      <dgm:prSet custT="1"/>
      <dgm:spPr/>
      <dgm:t>
        <a:bodyPr/>
        <a:lstStyle/>
        <a:p>
          <a:r>
            <a:rPr lang="ru-RU" sz="1200" i="1" dirty="0" smtClean="0"/>
            <a:t>виртуальные лаборатории.</a:t>
          </a:r>
          <a:endParaRPr lang="ru-RU" sz="1200" dirty="0" smtClean="0"/>
        </a:p>
      </dgm:t>
    </dgm:pt>
    <dgm:pt modelId="{9DF8B931-EAC7-40C6-A9E6-1E1A9A04229D}" type="parTrans" cxnId="{337B5634-E8AF-4533-A64A-DB222BBBA0D2}">
      <dgm:prSet/>
      <dgm:spPr/>
      <dgm:t>
        <a:bodyPr/>
        <a:lstStyle/>
        <a:p>
          <a:endParaRPr lang="ru-RU"/>
        </a:p>
      </dgm:t>
    </dgm:pt>
    <dgm:pt modelId="{8D6B7337-F73B-4F01-9651-81C207141E21}" type="sibTrans" cxnId="{337B5634-E8AF-4533-A64A-DB222BBBA0D2}">
      <dgm:prSet/>
      <dgm:spPr/>
      <dgm:t>
        <a:bodyPr/>
        <a:lstStyle/>
        <a:p>
          <a:endParaRPr lang="ru-RU"/>
        </a:p>
      </dgm:t>
    </dgm:pt>
    <dgm:pt modelId="{148A7ABD-9E9F-4806-8FC8-8E64AB3C89C5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0" dirty="0" smtClean="0"/>
            <a:t>Объекты, сервисы ЭФУ побуждающие учащихся выполнять дополнительные задания</a:t>
          </a:r>
        </a:p>
        <a:p>
          <a:pPr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b="0" dirty="0"/>
        </a:p>
      </dgm:t>
    </dgm:pt>
    <dgm:pt modelId="{92FACFE2-DE0F-4810-805C-E53DAFDA9444}" type="parTrans" cxnId="{5C9C2AE0-F6F8-49D7-A4DF-32C4F72C81A7}">
      <dgm:prSet/>
      <dgm:spPr/>
      <dgm:t>
        <a:bodyPr/>
        <a:lstStyle/>
        <a:p>
          <a:endParaRPr lang="ru-RU"/>
        </a:p>
      </dgm:t>
    </dgm:pt>
    <dgm:pt modelId="{FEDD8A8F-9825-4810-94EB-FEE68FFD0E38}" type="sibTrans" cxnId="{5C9C2AE0-F6F8-49D7-A4DF-32C4F72C81A7}">
      <dgm:prSet/>
      <dgm:spPr/>
      <dgm:t>
        <a:bodyPr/>
        <a:lstStyle/>
        <a:p>
          <a:endParaRPr lang="ru-RU"/>
        </a:p>
      </dgm:t>
    </dgm:pt>
    <dgm:pt modelId="{9F3D36F1-5723-44C8-96AF-09F1EB6D57F4}">
      <dgm:prSet phldrT="[Текст]" custT="1"/>
      <dgm:spPr/>
      <dgm:t>
        <a:bodyPr/>
        <a:lstStyle/>
        <a:p>
          <a:r>
            <a:rPr lang="ru-RU" sz="1200" i="1" dirty="0" smtClean="0"/>
            <a:t>активные ссылки по тексту учебника  привлекают внимание и побуждают открыть и посмотреть, что за ними находится.</a:t>
          </a:r>
          <a:endParaRPr lang="ru-RU" sz="1200" dirty="0"/>
        </a:p>
      </dgm:t>
    </dgm:pt>
    <dgm:pt modelId="{03A5C857-B2EB-4E0D-9D13-0CF2453E3B84}" type="parTrans" cxnId="{426C4009-466E-4605-B7F8-6C646B03AB69}">
      <dgm:prSet/>
      <dgm:spPr/>
      <dgm:t>
        <a:bodyPr/>
        <a:lstStyle/>
        <a:p>
          <a:endParaRPr lang="ru-RU"/>
        </a:p>
      </dgm:t>
    </dgm:pt>
    <dgm:pt modelId="{7BAB412F-F0AE-4E76-AFA6-A2820DD9C84E}" type="sibTrans" cxnId="{426C4009-466E-4605-B7F8-6C646B03AB69}">
      <dgm:prSet/>
      <dgm:spPr/>
      <dgm:t>
        <a:bodyPr/>
        <a:lstStyle/>
        <a:p>
          <a:endParaRPr lang="ru-RU"/>
        </a:p>
      </dgm:t>
    </dgm:pt>
    <dgm:pt modelId="{E462E252-6F2F-4552-BACE-645EC101E4BB}" type="pres">
      <dgm:prSet presAssocID="{EC9C704E-FFB2-4F7A-9C9F-49C3B3D8A37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74D3A3-879A-4C53-8901-88A8A1EE4B28}" type="pres">
      <dgm:prSet presAssocID="{73ABC303-802A-4F61-9F49-5A8E8966F589}" presName="linNode" presStyleCnt="0"/>
      <dgm:spPr/>
    </dgm:pt>
    <dgm:pt modelId="{7CF77EE8-3BC5-4396-8E0F-9773EF42EAEB}" type="pres">
      <dgm:prSet presAssocID="{73ABC303-802A-4F61-9F49-5A8E8966F589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D30983-2497-4833-8B26-3F35A949ADD8}" type="pres">
      <dgm:prSet presAssocID="{73ABC303-802A-4F61-9F49-5A8E8966F589}" presName="descendantText" presStyleLbl="alignAccFollowNode1" presStyleIdx="0" presStyleCnt="4" custScaleY="106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F07EAB-9D57-4D7A-9EA3-E23A94327D2D}" type="pres">
      <dgm:prSet presAssocID="{5F7CADAA-8A96-47E4-9404-3AC880777A70}" presName="sp" presStyleCnt="0"/>
      <dgm:spPr/>
    </dgm:pt>
    <dgm:pt modelId="{F0B0D9CD-1EAF-4D3C-B5C8-E67CFED8BFFC}" type="pres">
      <dgm:prSet presAssocID="{7EF44C6E-2E76-48B8-BE7A-9C25751FF221}" presName="linNode" presStyleCnt="0"/>
      <dgm:spPr/>
    </dgm:pt>
    <dgm:pt modelId="{E4A31D1B-4E3B-4464-AA83-E4B4305BD267}" type="pres">
      <dgm:prSet presAssocID="{7EF44C6E-2E76-48B8-BE7A-9C25751FF221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4BAE1C-462B-49F4-92BF-71BC1D319F60}" type="pres">
      <dgm:prSet presAssocID="{7EF44C6E-2E76-48B8-BE7A-9C25751FF221}" presName="descendantText" presStyleLbl="alignAccFollowNode1" presStyleIdx="1" presStyleCnt="4" custScaleY="126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88AA31-0F24-47E0-AB1E-8012676465F8}" type="pres">
      <dgm:prSet presAssocID="{0A75D08E-FEED-4660-8D2E-4A972A59EE21}" presName="sp" presStyleCnt="0"/>
      <dgm:spPr/>
    </dgm:pt>
    <dgm:pt modelId="{E42F6079-FBDA-4481-900C-6480EE141D8F}" type="pres">
      <dgm:prSet presAssocID="{1A006746-75E2-445F-AE3C-1831BD7C11F6}" presName="linNode" presStyleCnt="0"/>
      <dgm:spPr/>
    </dgm:pt>
    <dgm:pt modelId="{40003C44-3E4B-442A-AAEE-F963DE34D09E}" type="pres">
      <dgm:prSet presAssocID="{1A006746-75E2-445F-AE3C-1831BD7C11F6}" presName="parentText" presStyleLbl="node1" presStyleIdx="2" presStyleCnt="4" custLinFactNeighborX="-1239" custLinFactNeighborY="-1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3824D-C70C-42B3-A374-01F3D8789229}" type="pres">
      <dgm:prSet presAssocID="{1A006746-75E2-445F-AE3C-1831BD7C11F6}" presName="descendantText" presStyleLbl="alignAccFollowNode1" presStyleIdx="2" presStyleCnt="4" custScaleY="124672" custLinFactNeighborX="-463" custLinFactNeighborY="3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5400EC-9E02-4086-ABB7-94A8A6E8AEC6}" type="pres">
      <dgm:prSet presAssocID="{DCBBDCF5-B004-4C1C-80F0-B85952F29CAF}" presName="sp" presStyleCnt="0"/>
      <dgm:spPr/>
    </dgm:pt>
    <dgm:pt modelId="{EF61D729-95BB-4DC6-9B5A-A77640DF2333}" type="pres">
      <dgm:prSet presAssocID="{148A7ABD-9E9F-4806-8FC8-8E64AB3C89C5}" presName="linNode" presStyleCnt="0"/>
      <dgm:spPr/>
    </dgm:pt>
    <dgm:pt modelId="{E0C650F4-7206-40D7-986A-18C43E6D762B}" type="pres">
      <dgm:prSet presAssocID="{148A7ABD-9E9F-4806-8FC8-8E64AB3C89C5}" presName="parentText" presStyleLbl="node1" presStyleIdx="3" presStyleCnt="4" custLinFactNeighborX="-1239" custLinFactNeighborY="-1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4D4FF9-E807-48F6-ABEA-EC87533D683A}" type="pres">
      <dgm:prSet presAssocID="{148A7ABD-9E9F-4806-8FC8-8E64AB3C89C5}" presName="descendantText" presStyleLbl="alignAccFollowNode1" presStyleIdx="3" presStyleCnt="4" custScaleY="124672" custLinFactNeighborX="-463" custLinFactNeighborY="-50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94A604-B09F-4284-BABE-28F0B197C2B8}" type="presOf" srcId="{B985694D-F9BB-4AB2-B1F4-971E0C919C14}" destId="{264BAE1C-462B-49F4-92BF-71BC1D319F60}" srcOrd="0" destOrd="2" presId="urn:microsoft.com/office/officeart/2005/8/layout/vList5"/>
    <dgm:cxn modelId="{E6E1B656-021D-4CE2-A0E2-F5AAA8CAAEF4}" srcId="{7EF44C6E-2E76-48B8-BE7A-9C25751FF221}" destId="{F795C92D-418E-4548-81DE-D9F5D291C4C3}" srcOrd="5" destOrd="0" parTransId="{9DFE7A58-2BAD-49A8-9886-F5EE2306094F}" sibTransId="{E8B95943-358A-4143-BFCF-83FA89EDB095}"/>
    <dgm:cxn modelId="{E7109C9F-C3CD-4475-B53E-A1DD76DECD70}" srcId="{EC9C704E-FFB2-4F7A-9C9F-49C3B3D8A377}" destId="{7EF44C6E-2E76-48B8-BE7A-9C25751FF221}" srcOrd="1" destOrd="0" parTransId="{E1DC8A19-010A-4C92-B93D-037CDAAAD543}" sibTransId="{0A75D08E-FEED-4660-8D2E-4A972A59EE21}"/>
    <dgm:cxn modelId="{D3BE67E5-8DB4-436D-89A0-B6A8ADFF4BC4}" srcId="{1A006746-75E2-445F-AE3C-1831BD7C11F6}" destId="{1B9D4E75-9481-40E9-BCC5-B0255A4EC583}" srcOrd="1" destOrd="0" parTransId="{DE7CB7F5-0F3C-4715-AE6D-F9E5C2E095CD}" sibTransId="{8478983A-D825-4E38-92B1-33FF376E3F76}"/>
    <dgm:cxn modelId="{9008D2FF-CC97-415C-B501-DCADBB605586}" srcId="{1A006746-75E2-445F-AE3C-1831BD7C11F6}" destId="{3E6F21A4-21FB-45ED-B180-B28229DE5DFA}" srcOrd="2" destOrd="0" parTransId="{DD6A5907-5EA0-4563-92F1-28D711348E84}" sibTransId="{4BDBF680-38E2-4D67-9FB5-94D487BD9866}"/>
    <dgm:cxn modelId="{337B5634-E8AF-4533-A64A-DB222BBBA0D2}" srcId="{1A006746-75E2-445F-AE3C-1831BD7C11F6}" destId="{2B02DFBD-2EEC-4F94-BA88-46B1084573BB}" srcOrd="4" destOrd="0" parTransId="{9DF8B931-EAC7-40C6-A9E6-1E1A9A04229D}" sibTransId="{8D6B7337-F73B-4F01-9651-81C207141E21}"/>
    <dgm:cxn modelId="{8D77CDC2-CBB7-4774-87EF-573328E199FC}" srcId="{73ABC303-802A-4F61-9F49-5A8E8966F589}" destId="{C152B36F-4144-4792-87A3-AC7B18B56249}" srcOrd="1" destOrd="0" parTransId="{B7EE1EED-EBF4-46AD-8DEC-2A1940895F97}" sibTransId="{89EEFD13-F913-4FE1-B29B-CDB900B6934D}"/>
    <dgm:cxn modelId="{5D31A5AB-59CF-44FF-8372-AF28BDBF8D57}" srcId="{7EF44C6E-2E76-48B8-BE7A-9C25751FF221}" destId="{B985694D-F9BB-4AB2-B1F4-971E0C919C14}" srcOrd="2" destOrd="0" parTransId="{B8227E08-4DA2-4FFE-823A-2AE016044658}" sibTransId="{DD1A4E4E-5A73-47CD-A8CC-8FF129F04269}"/>
    <dgm:cxn modelId="{426C4009-466E-4605-B7F8-6C646B03AB69}" srcId="{148A7ABD-9E9F-4806-8FC8-8E64AB3C89C5}" destId="{9F3D36F1-5723-44C8-96AF-09F1EB6D57F4}" srcOrd="0" destOrd="0" parTransId="{03A5C857-B2EB-4E0D-9D13-0CF2453E3B84}" sibTransId="{7BAB412F-F0AE-4E76-AFA6-A2820DD9C84E}"/>
    <dgm:cxn modelId="{5C9C2AE0-F6F8-49D7-A4DF-32C4F72C81A7}" srcId="{EC9C704E-FFB2-4F7A-9C9F-49C3B3D8A377}" destId="{148A7ABD-9E9F-4806-8FC8-8E64AB3C89C5}" srcOrd="3" destOrd="0" parTransId="{92FACFE2-DE0F-4810-805C-E53DAFDA9444}" sibTransId="{FEDD8A8F-9825-4810-94EB-FEE68FFD0E38}"/>
    <dgm:cxn modelId="{1D8BD7DF-3965-447A-913A-F4CD2C28CDF8}" srcId="{7EF44C6E-2E76-48B8-BE7A-9C25751FF221}" destId="{5512A1E0-56EA-4E59-BDD0-C0DD68096C0F}" srcOrd="4" destOrd="0" parTransId="{F6D42140-93BF-4DF0-B194-6A44E7158A1E}" sibTransId="{C83789B6-945D-45FE-B29A-276AA2FA3C33}"/>
    <dgm:cxn modelId="{5852BD3E-0C9A-4E44-80F0-A49149916A74}" type="presOf" srcId="{148A7ABD-9E9F-4806-8FC8-8E64AB3C89C5}" destId="{E0C650F4-7206-40D7-986A-18C43E6D762B}" srcOrd="0" destOrd="0" presId="urn:microsoft.com/office/officeart/2005/8/layout/vList5"/>
    <dgm:cxn modelId="{34BB8771-8D3E-407F-B542-078A7CBF4990}" type="presOf" srcId="{73ABC303-802A-4F61-9F49-5A8E8966F589}" destId="{7CF77EE8-3BC5-4396-8E0F-9773EF42EAEB}" srcOrd="0" destOrd="0" presId="urn:microsoft.com/office/officeart/2005/8/layout/vList5"/>
    <dgm:cxn modelId="{4A89DFB2-5BA7-4E45-B344-07BC2071A065}" type="presOf" srcId="{A8FC2684-8BE7-46C0-9463-A9016577C3A2}" destId="{264BAE1C-462B-49F4-92BF-71BC1D319F60}" srcOrd="0" destOrd="1" presId="urn:microsoft.com/office/officeart/2005/8/layout/vList5"/>
    <dgm:cxn modelId="{4EB87C22-29F9-442E-8ED5-57EC41DF6D8D}" srcId="{EC9C704E-FFB2-4F7A-9C9F-49C3B3D8A377}" destId="{1A006746-75E2-445F-AE3C-1831BD7C11F6}" srcOrd="2" destOrd="0" parTransId="{E5490747-AC17-49FC-BA12-1F6C836EAF38}" sibTransId="{DCBBDCF5-B004-4C1C-80F0-B85952F29CAF}"/>
    <dgm:cxn modelId="{8B9FD4EF-3B14-4F74-BCBA-6A9F766BD49E}" type="presOf" srcId="{B19BD6F5-B28B-46D9-9DE4-24EA81555F85}" destId="{264BAE1C-462B-49F4-92BF-71BC1D319F60}" srcOrd="0" destOrd="3" presId="urn:microsoft.com/office/officeart/2005/8/layout/vList5"/>
    <dgm:cxn modelId="{C74BFA7A-4B83-4186-AB6B-1102CCEF9CC9}" type="presOf" srcId="{7495592D-F91B-4E62-8622-754AE50668DD}" destId="{EE73824D-C70C-42B3-A374-01F3D8789229}" srcOrd="0" destOrd="3" presId="urn:microsoft.com/office/officeart/2005/8/layout/vList5"/>
    <dgm:cxn modelId="{E34A3877-C3B0-4A02-83D5-17AC97FC637E}" type="presOf" srcId="{EC9C704E-FFB2-4F7A-9C9F-49C3B3D8A377}" destId="{E462E252-6F2F-4552-BACE-645EC101E4BB}" srcOrd="0" destOrd="0" presId="urn:microsoft.com/office/officeart/2005/8/layout/vList5"/>
    <dgm:cxn modelId="{E7B89E4F-F5EF-44B4-9F95-9F68D02EC1CC}" type="presOf" srcId="{95D0BF8B-AF90-499E-82C1-5F9C914CC2EB}" destId="{264BAE1C-462B-49F4-92BF-71BC1D319F60}" srcOrd="0" destOrd="0" presId="urn:microsoft.com/office/officeart/2005/8/layout/vList5"/>
    <dgm:cxn modelId="{ED4125D4-5217-4A73-8104-DC1D33D677BF}" type="presOf" srcId="{856EE2FA-9B27-4118-A309-7141048C8103}" destId="{EE73824D-C70C-42B3-A374-01F3D8789229}" srcOrd="0" destOrd="0" presId="urn:microsoft.com/office/officeart/2005/8/layout/vList5"/>
    <dgm:cxn modelId="{F77A664A-633F-4EC8-BB61-848A0BCABFE2}" srcId="{73ABC303-802A-4F61-9F49-5A8E8966F589}" destId="{0B40E5B2-1C89-46F0-9A72-0503623F632A}" srcOrd="0" destOrd="0" parTransId="{475D52AC-A902-474A-AB36-97ACA3D15D01}" sibTransId="{FD46A04A-5CFE-4E16-93C7-2F1B7A93375F}"/>
    <dgm:cxn modelId="{07FD8029-80EA-45B2-BFF1-FDBE9508979B}" srcId="{1A006746-75E2-445F-AE3C-1831BD7C11F6}" destId="{7495592D-F91B-4E62-8622-754AE50668DD}" srcOrd="3" destOrd="0" parTransId="{89DCC041-8545-4D7B-9873-7309C987080D}" sibTransId="{80993176-2DF3-4B29-A1D2-E25DFC867993}"/>
    <dgm:cxn modelId="{94BB39D4-CA88-4C11-A689-F390C7235E22}" type="presOf" srcId="{C152B36F-4144-4792-87A3-AC7B18B56249}" destId="{90D30983-2497-4833-8B26-3F35A949ADD8}" srcOrd="0" destOrd="1" presId="urn:microsoft.com/office/officeart/2005/8/layout/vList5"/>
    <dgm:cxn modelId="{3C7E06DD-A72B-4F3F-A0B6-E42CDDEB1D9A}" type="presOf" srcId="{5512A1E0-56EA-4E59-BDD0-C0DD68096C0F}" destId="{264BAE1C-462B-49F4-92BF-71BC1D319F60}" srcOrd="0" destOrd="4" presId="urn:microsoft.com/office/officeart/2005/8/layout/vList5"/>
    <dgm:cxn modelId="{282B1BFA-D463-47E1-B878-F03AC823B72C}" type="presOf" srcId="{2B02DFBD-2EEC-4F94-BA88-46B1084573BB}" destId="{EE73824D-C70C-42B3-A374-01F3D8789229}" srcOrd="0" destOrd="4" presId="urn:microsoft.com/office/officeart/2005/8/layout/vList5"/>
    <dgm:cxn modelId="{F15A9D12-BFC0-42C1-BEDC-52A5974AA857}" type="presOf" srcId="{1A006746-75E2-445F-AE3C-1831BD7C11F6}" destId="{40003C44-3E4B-442A-AAEE-F963DE34D09E}" srcOrd="0" destOrd="0" presId="urn:microsoft.com/office/officeart/2005/8/layout/vList5"/>
    <dgm:cxn modelId="{6497095C-89EA-486B-BFDD-758BFD3DDE91}" type="presOf" srcId="{0B40E5B2-1C89-46F0-9A72-0503623F632A}" destId="{90D30983-2497-4833-8B26-3F35A949ADD8}" srcOrd="0" destOrd="0" presId="urn:microsoft.com/office/officeart/2005/8/layout/vList5"/>
    <dgm:cxn modelId="{38BCD1B2-F6CF-4C68-AEA9-DCB4E3E40F96}" type="presOf" srcId="{7EF44C6E-2E76-48B8-BE7A-9C25751FF221}" destId="{E4A31D1B-4E3B-4464-AA83-E4B4305BD267}" srcOrd="0" destOrd="0" presId="urn:microsoft.com/office/officeart/2005/8/layout/vList5"/>
    <dgm:cxn modelId="{055305C3-D8D4-43E7-B049-300EF82302D4}" type="presOf" srcId="{1B9D4E75-9481-40E9-BCC5-B0255A4EC583}" destId="{EE73824D-C70C-42B3-A374-01F3D8789229}" srcOrd="0" destOrd="1" presId="urn:microsoft.com/office/officeart/2005/8/layout/vList5"/>
    <dgm:cxn modelId="{55BB5ED7-3E33-46CA-B9C4-E6139244AE5B}" type="presOf" srcId="{9F3D36F1-5723-44C8-96AF-09F1EB6D57F4}" destId="{BB4D4FF9-E807-48F6-ABEA-EC87533D683A}" srcOrd="0" destOrd="0" presId="urn:microsoft.com/office/officeart/2005/8/layout/vList5"/>
    <dgm:cxn modelId="{CB4D5045-DC90-4642-B9CB-D2575351B387}" srcId="{7EF44C6E-2E76-48B8-BE7A-9C25751FF221}" destId="{B19BD6F5-B28B-46D9-9DE4-24EA81555F85}" srcOrd="3" destOrd="0" parTransId="{D4AAA430-86F9-4946-A89B-491B3C3ADAFD}" sibTransId="{F5B5D70A-5EF0-4F41-8844-D600330CEFEF}"/>
    <dgm:cxn modelId="{DCC8947F-6A55-4231-8F79-2B072F92008F}" srcId="{7EF44C6E-2E76-48B8-BE7A-9C25751FF221}" destId="{95D0BF8B-AF90-499E-82C1-5F9C914CC2EB}" srcOrd="0" destOrd="0" parTransId="{3E65677D-16CB-4484-B9DD-F553F6EF9B37}" sibTransId="{D8347143-3C7D-423B-9304-D3101B3389A4}"/>
    <dgm:cxn modelId="{D8B611B2-8DF3-4E45-90F9-9A4F63E0CC78}" srcId="{1A006746-75E2-445F-AE3C-1831BD7C11F6}" destId="{856EE2FA-9B27-4118-A309-7141048C8103}" srcOrd="0" destOrd="0" parTransId="{8FFB30FC-B2EB-41D1-983D-8486404B59D1}" sibTransId="{AD03E55A-7A2A-45F2-96D9-1D1EF8FC5F1A}"/>
    <dgm:cxn modelId="{1DC6375E-6F38-478D-9BCC-7D022A760BF4}" type="presOf" srcId="{F795C92D-418E-4548-81DE-D9F5D291C4C3}" destId="{264BAE1C-462B-49F4-92BF-71BC1D319F60}" srcOrd="0" destOrd="5" presId="urn:microsoft.com/office/officeart/2005/8/layout/vList5"/>
    <dgm:cxn modelId="{FA1F71F2-6C5C-46D1-9125-D24F254AC889}" srcId="{7EF44C6E-2E76-48B8-BE7A-9C25751FF221}" destId="{A8FC2684-8BE7-46C0-9463-A9016577C3A2}" srcOrd="1" destOrd="0" parTransId="{62DF98BF-15C9-4142-81CF-0F23CD01B626}" sibTransId="{77EFBE8B-033F-4D01-A63E-EBACFACED8A6}"/>
    <dgm:cxn modelId="{8D14D9F2-D70A-4937-BB7A-841DF50E3FDC}" type="presOf" srcId="{3E6F21A4-21FB-45ED-B180-B28229DE5DFA}" destId="{EE73824D-C70C-42B3-A374-01F3D8789229}" srcOrd="0" destOrd="2" presId="urn:microsoft.com/office/officeart/2005/8/layout/vList5"/>
    <dgm:cxn modelId="{C69D109A-5979-40C6-8B2C-DE77B6361613}" srcId="{EC9C704E-FFB2-4F7A-9C9F-49C3B3D8A377}" destId="{73ABC303-802A-4F61-9F49-5A8E8966F589}" srcOrd="0" destOrd="0" parTransId="{F0184294-83E2-467D-A896-995314462B20}" sibTransId="{5F7CADAA-8A96-47E4-9404-3AC880777A70}"/>
    <dgm:cxn modelId="{08E5272F-2CFE-42EC-B423-0EA8E0E92EDB}" type="presParOf" srcId="{E462E252-6F2F-4552-BACE-645EC101E4BB}" destId="{3A74D3A3-879A-4C53-8901-88A8A1EE4B28}" srcOrd="0" destOrd="0" presId="urn:microsoft.com/office/officeart/2005/8/layout/vList5"/>
    <dgm:cxn modelId="{FF6B5957-5AC0-4813-B808-5463C7595F73}" type="presParOf" srcId="{3A74D3A3-879A-4C53-8901-88A8A1EE4B28}" destId="{7CF77EE8-3BC5-4396-8E0F-9773EF42EAEB}" srcOrd="0" destOrd="0" presId="urn:microsoft.com/office/officeart/2005/8/layout/vList5"/>
    <dgm:cxn modelId="{3E50C3F8-D81B-4074-9E8B-BADA7892D469}" type="presParOf" srcId="{3A74D3A3-879A-4C53-8901-88A8A1EE4B28}" destId="{90D30983-2497-4833-8B26-3F35A949ADD8}" srcOrd="1" destOrd="0" presId="urn:microsoft.com/office/officeart/2005/8/layout/vList5"/>
    <dgm:cxn modelId="{2D88F77A-B7C7-4ED5-AC7E-6C414254E50E}" type="presParOf" srcId="{E462E252-6F2F-4552-BACE-645EC101E4BB}" destId="{31F07EAB-9D57-4D7A-9EA3-E23A94327D2D}" srcOrd="1" destOrd="0" presId="urn:microsoft.com/office/officeart/2005/8/layout/vList5"/>
    <dgm:cxn modelId="{F387E9CF-7C39-4F7E-B911-994D2E6CCC08}" type="presParOf" srcId="{E462E252-6F2F-4552-BACE-645EC101E4BB}" destId="{F0B0D9CD-1EAF-4D3C-B5C8-E67CFED8BFFC}" srcOrd="2" destOrd="0" presId="urn:microsoft.com/office/officeart/2005/8/layout/vList5"/>
    <dgm:cxn modelId="{91F7AD7F-5B2F-4E20-A751-5E385BE18E5A}" type="presParOf" srcId="{F0B0D9CD-1EAF-4D3C-B5C8-E67CFED8BFFC}" destId="{E4A31D1B-4E3B-4464-AA83-E4B4305BD267}" srcOrd="0" destOrd="0" presId="urn:microsoft.com/office/officeart/2005/8/layout/vList5"/>
    <dgm:cxn modelId="{DBDD0CE8-A06A-4635-B3E9-2B524D66CA93}" type="presParOf" srcId="{F0B0D9CD-1EAF-4D3C-B5C8-E67CFED8BFFC}" destId="{264BAE1C-462B-49F4-92BF-71BC1D319F60}" srcOrd="1" destOrd="0" presId="urn:microsoft.com/office/officeart/2005/8/layout/vList5"/>
    <dgm:cxn modelId="{2A0BBB6D-765E-43F1-8B17-50036AC1CBAC}" type="presParOf" srcId="{E462E252-6F2F-4552-BACE-645EC101E4BB}" destId="{5788AA31-0F24-47E0-AB1E-8012676465F8}" srcOrd="3" destOrd="0" presId="urn:microsoft.com/office/officeart/2005/8/layout/vList5"/>
    <dgm:cxn modelId="{7ABE9A1F-0817-40BD-8A68-A1E13A357AC0}" type="presParOf" srcId="{E462E252-6F2F-4552-BACE-645EC101E4BB}" destId="{E42F6079-FBDA-4481-900C-6480EE141D8F}" srcOrd="4" destOrd="0" presId="urn:microsoft.com/office/officeart/2005/8/layout/vList5"/>
    <dgm:cxn modelId="{E103590D-AC5E-4C7A-8C28-903A0FB2429C}" type="presParOf" srcId="{E42F6079-FBDA-4481-900C-6480EE141D8F}" destId="{40003C44-3E4B-442A-AAEE-F963DE34D09E}" srcOrd="0" destOrd="0" presId="urn:microsoft.com/office/officeart/2005/8/layout/vList5"/>
    <dgm:cxn modelId="{B90D5D24-3873-408C-B6F9-9BEC775511F3}" type="presParOf" srcId="{E42F6079-FBDA-4481-900C-6480EE141D8F}" destId="{EE73824D-C70C-42B3-A374-01F3D8789229}" srcOrd="1" destOrd="0" presId="urn:microsoft.com/office/officeart/2005/8/layout/vList5"/>
    <dgm:cxn modelId="{F2FBF258-7E92-4682-B22C-9AF18D921871}" type="presParOf" srcId="{E462E252-6F2F-4552-BACE-645EC101E4BB}" destId="{D75400EC-9E02-4086-ABB7-94A8A6E8AEC6}" srcOrd="5" destOrd="0" presId="urn:microsoft.com/office/officeart/2005/8/layout/vList5"/>
    <dgm:cxn modelId="{F986D9B9-608F-4585-8661-D9A4D2A76F59}" type="presParOf" srcId="{E462E252-6F2F-4552-BACE-645EC101E4BB}" destId="{EF61D729-95BB-4DC6-9B5A-A77640DF2333}" srcOrd="6" destOrd="0" presId="urn:microsoft.com/office/officeart/2005/8/layout/vList5"/>
    <dgm:cxn modelId="{CF33F44A-428E-4E22-BA23-BAE7608BB87F}" type="presParOf" srcId="{EF61D729-95BB-4DC6-9B5A-A77640DF2333}" destId="{E0C650F4-7206-40D7-986A-18C43E6D762B}" srcOrd="0" destOrd="0" presId="urn:microsoft.com/office/officeart/2005/8/layout/vList5"/>
    <dgm:cxn modelId="{C5C32A0E-C554-496B-AAD4-8F6AAB2A3DED}" type="presParOf" srcId="{EF61D729-95BB-4DC6-9B5A-A77640DF2333}" destId="{BB4D4FF9-E807-48F6-ABEA-EC87533D683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653C61-ABDE-438C-9A64-4899C301E84B}" type="doc">
      <dgm:prSet loTypeId="urn:microsoft.com/office/officeart/2005/8/layout/vList6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BE485AA-3F0E-4EEB-B244-59CD6B973BFE}">
      <dgm:prSet phldrT="[Текст]"/>
      <dgm:spPr/>
      <dgm:t>
        <a:bodyPr/>
        <a:lstStyle/>
        <a:p>
          <a:r>
            <a:rPr lang="ru-RU" b="1" i="1" dirty="0" err="1" smtClean="0">
              <a:solidFill>
                <a:schemeClr val="bg1"/>
              </a:solidFill>
            </a:rPr>
            <a:t>визуалам</a:t>
          </a:r>
          <a:endParaRPr lang="ru-RU" dirty="0">
            <a:solidFill>
              <a:schemeClr val="bg1"/>
            </a:solidFill>
          </a:endParaRPr>
        </a:p>
      </dgm:t>
    </dgm:pt>
    <dgm:pt modelId="{C2621D4B-D958-40D4-A2C1-D5561D1C161F}" type="parTrans" cxnId="{BC826AAD-1966-4ADD-9B4D-238283514A79}">
      <dgm:prSet/>
      <dgm:spPr/>
      <dgm:t>
        <a:bodyPr/>
        <a:lstStyle/>
        <a:p>
          <a:endParaRPr lang="ru-RU"/>
        </a:p>
      </dgm:t>
    </dgm:pt>
    <dgm:pt modelId="{57E79748-ACD0-4504-A152-9291227D4955}" type="sibTrans" cxnId="{BC826AAD-1966-4ADD-9B4D-238283514A79}">
      <dgm:prSet/>
      <dgm:spPr/>
      <dgm:t>
        <a:bodyPr/>
        <a:lstStyle/>
        <a:p>
          <a:endParaRPr lang="ru-RU"/>
        </a:p>
      </dgm:t>
    </dgm:pt>
    <dgm:pt modelId="{E4267253-42DF-4B5D-B9D1-4E680270246F}">
      <dgm:prSet phldrT="[Текст]"/>
      <dgm:spPr/>
      <dgm:t>
        <a:bodyPr/>
        <a:lstStyle/>
        <a:p>
          <a:r>
            <a:rPr lang="ru-RU" i="1" dirty="0" smtClean="0"/>
            <a:t>галереи фотографий, видеофрагменты, текстовая информация;</a:t>
          </a:r>
          <a:endParaRPr lang="ru-RU" dirty="0"/>
        </a:p>
      </dgm:t>
    </dgm:pt>
    <dgm:pt modelId="{52EFC08B-9002-4B1A-A65E-72870A4B3603}" type="parTrans" cxnId="{76893890-5756-4465-8F69-A9955CED00FC}">
      <dgm:prSet/>
      <dgm:spPr/>
      <dgm:t>
        <a:bodyPr/>
        <a:lstStyle/>
        <a:p>
          <a:endParaRPr lang="ru-RU"/>
        </a:p>
      </dgm:t>
    </dgm:pt>
    <dgm:pt modelId="{EF51FD47-C664-41B5-8B59-934F022EE7B7}" type="sibTrans" cxnId="{76893890-5756-4465-8F69-A9955CED00FC}">
      <dgm:prSet/>
      <dgm:spPr/>
      <dgm:t>
        <a:bodyPr/>
        <a:lstStyle/>
        <a:p>
          <a:endParaRPr lang="ru-RU"/>
        </a:p>
      </dgm:t>
    </dgm:pt>
    <dgm:pt modelId="{E557EA49-2D95-425A-80DB-05486D39F66D}">
      <dgm:prSet phldrT="[Текст]"/>
      <dgm:spPr/>
      <dgm:t>
        <a:bodyPr/>
        <a:lstStyle/>
        <a:p>
          <a:r>
            <a:rPr lang="ru-RU" b="1" i="1" dirty="0" err="1" smtClean="0">
              <a:solidFill>
                <a:schemeClr val="bg1"/>
              </a:solidFill>
            </a:rPr>
            <a:t>кинестетикам</a:t>
          </a:r>
          <a:endParaRPr lang="ru-RU" dirty="0">
            <a:solidFill>
              <a:schemeClr val="bg1"/>
            </a:solidFill>
          </a:endParaRPr>
        </a:p>
      </dgm:t>
    </dgm:pt>
    <dgm:pt modelId="{227F9E14-22F1-485D-A916-6F53A45A1559}" type="parTrans" cxnId="{BB786FDD-2FB7-4B99-902A-D449CEB984C7}">
      <dgm:prSet/>
      <dgm:spPr/>
      <dgm:t>
        <a:bodyPr/>
        <a:lstStyle/>
        <a:p>
          <a:endParaRPr lang="ru-RU"/>
        </a:p>
      </dgm:t>
    </dgm:pt>
    <dgm:pt modelId="{92E8DD91-C0C5-48C1-A5A8-4906C6DE480B}" type="sibTrans" cxnId="{BB786FDD-2FB7-4B99-902A-D449CEB984C7}">
      <dgm:prSet/>
      <dgm:spPr/>
      <dgm:t>
        <a:bodyPr/>
        <a:lstStyle/>
        <a:p>
          <a:endParaRPr lang="ru-RU"/>
        </a:p>
      </dgm:t>
    </dgm:pt>
    <dgm:pt modelId="{18DCE774-9FD4-4315-88E6-E1BFD3875B79}">
      <dgm:prSet phldrT="[Текст]"/>
      <dgm:spPr/>
      <dgm:t>
        <a:bodyPr/>
        <a:lstStyle/>
        <a:p>
          <a:r>
            <a:rPr lang="ru-RU" i="1" dirty="0" smtClean="0"/>
            <a:t>интерактивные задания, виртуальные лаборатории, работа с клавиатурой.</a:t>
          </a:r>
          <a:endParaRPr lang="ru-RU" dirty="0"/>
        </a:p>
      </dgm:t>
    </dgm:pt>
    <dgm:pt modelId="{BAF06CEC-A9EF-47AE-A73B-82C05F6E7080}" type="parTrans" cxnId="{38DBC4CF-185E-4E48-A501-0D1AA8FCAB0D}">
      <dgm:prSet/>
      <dgm:spPr/>
      <dgm:t>
        <a:bodyPr/>
        <a:lstStyle/>
        <a:p>
          <a:endParaRPr lang="ru-RU"/>
        </a:p>
      </dgm:t>
    </dgm:pt>
    <dgm:pt modelId="{EDC0FDCA-75EE-49B4-A127-46B129051C9F}" type="sibTrans" cxnId="{38DBC4CF-185E-4E48-A501-0D1AA8FCAB0D}">
      <dgm:prSet/>
      <dgm:spPr/>
      <dgm:t>
        <a:bodyPr/>
        <a:lstStyle/>
        <a:p>
          <a:endParaRPr lang="ru-RU"/>
        </a:p>
      </dgm:t>
    </dgm:pt>
    <dgm:pt modelId="{C02F7DD2-5BDA-4E4C-B7CA-C0A00195B995}">
      <dgm:prSet/>
      <dgm:spPr/>
      <dgm:t>
        <a:bodyPr/>
        <a:lstStyle/>
        <a:p>
          <a:r>
            <a:rPr lang="ru-RU" b="1" i="1" dirty="0" err="1" smtClean="0">
              <a:solidFill>
                <a:schemeClr val="bg1"/>
              </a:solidFill>
            </a:rPr>
            <a:t>аудиалам</a:t>
          </a:r>
          <a:endParaRPr lang="ru-RU" dirty="0">
            <a:solidFill>
              <a:schemeClr val="bg1"/>
            </a:solidFill>
          </a:endParaRPr>
        </a:p>
      </dgm:t>
    </dgm:pt>
    <dgm:pt modelId="{D1B03DBD-AAB1-4A72-AF3A-E79794511976}" type="parTrans" cxnId="{D6B27BDD-3802-46EF-9C84-14BB98879336}">
      <dgm:prSet/>
      <dgm:spPr/>
      <dgm:t>
        <a:bodyPr/>
        <a:lstStyle/>
        <a:p>
          <a:endParaRPr lang="ru-RU"/>
        </a:p>
      </dgm:t>
    </dgm:pt>
    <dgm:pt modelId="{E54A1AE3-92A2-43FF-A296-112A6F5F5C3A}" type="sibTrans" cxnId="{D6B27BDD-3802-46EF-9C84-14BB98879336}">
      <dgm:prSet/>
      <dgm:spPr/>
      <dgm:t>
        <a:bodyPr/>
        <a:lstStyle/>
        <a:p>
          <a:endParaRPr lang="ru-RU"/>
        </a:p>
      </dgm:t>
    </dgm:pt>
    <dgm:pt modelId="{22ED6607-BF27-4246-AFDD-25A5A5C67318}">
      <dgm:prSet/>
      <dgm:spPr/>
      <dgm:t>
        <a:bodyPr/>
        <a:lstStyle/>
        <a:p>
          <a:r>
            <a:rPr lang="ru-RU" i="1" smtClean="0"/>
            <a:t>звуковое сопровождение, видеофрагменты;</a:t>
          </a:r>
          <a:endParaRPr lang="ru-RU"/>
        </a:p>
      </dgm:t>
    </dgm:pt>
    <dgm:pt modelId="{5F8A5BFD-B8EE-45C5-A188-1A3E31CDF959}" type="parTrans" cxnId="{02601F3C-7C83-4614-B6EB-C7C2B1F19549}">
      <dgm:prSet/>
      <dgm:spPr/>
    </dgm:pt>
    <dgm:pt modelId="{2A50A02F-BB53-470A-AC63-53390B56AFFB}" type="sibTrans" cxnId="{02601F3C-7C83-4614-B6EB-C7C2B1F19549}">
      <dgm:prSet/>
      <dgm:spPr/>
    </dgm:pt>
    <dgm:pt modelId="{097B9CC0-D1F6-4828-8886-1A7F40CE1A34}" type="pres">
      <dgm:prSet presAssocID="{BC653C61-ABDE-438C-9A64-4899C301E84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1F0639C-022D-446F-BC79-4BCA1D36137B}" type="pres">
      <dgm:prSet presAssocID="{DBE485AA-3F0E-4EEB-B244-59CD6B973BFE}" presName="linNode" presStyleCnt="0"/>
      <dgm:spPr/>
    </dgm:pt>
    <dgm:pt modelId="{7CE2CE6D-1E33-4A27-B231-C3501AFFD4CD}" type="pres">
      <dgm:prSet presAssocID="{DBE485AA-3F0E-4EEB-B244-59CD6B973BFE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2E64E8-8115-4EAE-985C-287D00AD3431}" type="pres">
      <dgm:prSet presAssocID="{DBE485AA-3F0E-4EEB-B244-59CD6B973BFE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4B2BE5-AD11-4F2F-8865-BB4002868164}" type="pres">
      <dgm:prSet presAssocID="{57E79748-ACD0-4504-A152-9291227D4955}" presName="spacing" presStyleCnt="0"/>
      <dgm:spPr/>
    </dgm:pt>
    <dgm:pt modelId="{0D1822F9-7351-4D1E-8468-C9EFBA32A6ED}" type="pres">
      <dgm:prSet presAssocID="{C02F7DD2-5BDA-4E4C-B7CA-C0A00195B995}" presName="linNode" presStyleCnt="0"/>
      <dgm:spPr/>
    </dgm:pt>
    <dgm:pt modelId="{1CC6A690-D0AC-49E9-92C8-C8945199570A}" type="pres">
      <dgm:prSet presAssocID="{C02F7DD2-5BDA-4E4C-B7CA-C0A00195B995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F95153-42CF-4EB6-B5DB-8BF66869662D}" type="pres">
      <dgm:prSet presAssocID="{C02F7DD2-5BDA-4E4C-B7CA-C0A00195B995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25B9C1-2526-4583-8A46-80E379B56142}" type="pres">
      <dgm:prSet presAssocID="{E54A1AE3-92A2-43FF-A296-112A6F5F5C3A}" presName="spacing" presStyleCnt="0"/>
      <dgm:spPr/>
    </dgm:pt>
    <dgm:pt modelId="{7E18EA61-7CC1-498D-8C89-C1F58BF266D8}" type="pres">
      <dgm:prSet presAssocID="{E557EA49-2D95-425A-80DB-05486D39F66D}" presName="linNode" presStyleCnt="0"/>
      <dgm:spPr/>
    </dgm:pt>
    <dgm:pt modelId="{4F9C2493-6C6A-45AE-8909-86B8D0DB948C}" type="pres">
      <dgm:prSet presAssocID="{E557EA49-2D95-425A-80DB-05486D39F66D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11A0AD-9F6F-4A52-ACA7-5C31DFA62F57}" type="pres">
      <dgm:prSet presAssocID="{E557EA49-2D95-425A-80DB-05486D39F66D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DBC4CF-185E-4E48-A501-0D1AA8FCAB0D}" srcId="{E557EA49-2D95-425A-80DB-05486D39F66D}" destId="{18DCE774-9FD4-4315-88E6-E1BFD3875B79}" srcOrd="0" destOrd="0" parTransId="{BAF06CEC-A9EF-47AE-A73B-82C05F6E7080}" sibTransId="{EDC0FDCA-75EE-49B4-A127-46B129051C9F}"/>
    <dgm:cxn modelId="{98EF22DF-5B1B-4CED-BBB8-15B6C52731B6}" type="presOf" srcId="{18DCE774-9FD4-4315-88E6-E1BFD3875B79}" destId="{8011A0AD-9F6F-4A52-ACA7-5C31DFA62F57}" srcOrd="0" destOrd="0" presId="urn:microsoft.com/office/officeart/2005/8/layout/vList6"/>
    <dgm:cxn modelId="{31006BE2-A2D7-4C7B-B9AE-AF341A312AF4}" type="presOf" srcId="{DBE485AA-3F0E-4EEB-B244-59CD6B973BFE}" destId="{7CE2CE6D-1E33-4A27-B231-C3501AFFD4CD}" srcOrd="0" destOrd="0" presId="urn:microsoft.com/office/officeart/2005/8/layout/vList6"/>
    <dgm:cxn modelId="{D6B27BDD-3802-46EF-9C84-14BB98879336}" srcId="{BC653C61-ABDE-438C-9A64-4899C301E84B}" destId="{C02F7DD2-5BDA-4E4C-B7CA-C0A00195B995}" srcOrd="1" destOrd="0" parTransId="{D1B03DBD-AAB1-4A72-AF3A-E79794511976}" sibTransId="{E54A1AE3-92A2-43FF-A296-112A6F5F5C3A}"/>
    <dgm:cxn modelId="{02601F3C-7C83-4614-B6EB-C7C2B1F19549}" srcId="{C02F7DD2-5BDA-4E4C-B7CA-C0A00195B995}" destId="{22ED6607-BF27-4246-AFDD-25A5A5C67318}" srcOrd="0" destOrd="0" parTransId="{5F8A5BFD-B8EE-45C5-A188-1A3E31CDF959}" sibTransId="{2A50A02F-BB53-470A-AC63-53390B56AFFB}"/>
    <dgm:cxn modelId="{BB786FDD-2FB7-4B99-902A-D449CEB984C7}" srcId="{BC653C61-ABDE-438C-9A64-4899C301E84B}" destId="{E557EA49-2D95-425A-80DB-05486D39F66D}" srcOrd="2" destOrd="0" parTransId="{227F9E14-22F1-485D-A916-6F53A45A1559}" sibTransId="{92E8DD91-C0C5-48C1-A5A8-4906C6DE480B}"/>
    <dgm:cxn modelId="{2EECE57C-81F3-4B62-9412-B3E19D16E1C2}" type="presOf" srcId="{E4267253-42DF-4B5D-B9D1-4E680270246F}" destId="{F82E64E8-8115-4EAE-985C-287D00AD3431}" srcOrd="0" destOrd="0" presId="urn:microsoft.com/office/officeart/2005/8/layout/vList6"/>
    <dgm:cxn modelId="{76893890-5756-4465-8F69-A9955CED00FC}" srcId="{DBE485AA-3F0E-4EEB-B244-59CD6B973BFE}" destId="{E4267253-42DF-4B5D-B9D1-4E680270246F}" srcOrd="0" destOrd="0" parTransId="{52EFC08B-9002-4B1A-A65E-72870A4B3603}" sibTransId="{EF51FD47-C664-41B5-8B59-934F022EE7B7}"/>
    <dgm:cxn modelId="{FEA3A61A-4CE7-4A83-98C8-E14BD2E43925}" type="presOf" srcId="{C02F7DD2-5BDA-4E4C-B7CA-C0A00195B995}" destId="{1CC6A690-D0AC-49E9-92C8-C8945199570A}" srcOrd="0" destOrd="0" presId="urn:microsoft.com/office/officeart/2005/8/layout/vList6"/>
    <dgm:cxn modelId="{BB264BC7-A111-4904-B41B-0F25579AD30A}" type="presOf" srcId="{E557EA49-2D95-425A-80DB-05486D39F66D}" destId="{4F9C2493-6C6A-45AE-8909-86B8D0DB948C}" srcOrd="0" destOrd="0" presId="urn:microsoft.com/office/officeart/2005/8/layout/vList6"/>
    <dgm:cxn modelId="{BC826AAD-1966-4ADD-9B4D-238283514A79}" srcId="{BC653C61-ABDE-438C-9A64-4899C301E84B}" destId="{DBE485AA-3F0E-4EEB-B244-59CD6B973BFE}" srcOrd="0" destOrd="0" parTransId="{C2621D4B-D958-40D4-A2C1-D5561D1C161F}" sibTransId="{57E79748-ACD0-4504-A152-9291227D4955}"/>
    <dgm:cxn modelId="{5A7A9250-2696-40CB-BE04-3A50EF663B99}" type="presOf" srcId="{22ED6607-BF27-4246-AFDD-25A5A5C67318}" destId="{3AF95153-42CF-4EB6-B5DB-8BF66869662D}" srcOrd="0" destOrd="0" presId="urn:microsoft.com/office/officeart/2005/8/layout/vList6"/>
    <dgm:cxn modelId="{BF4C9D96-7051-4DD6-9C4C-4A44CC500C8E}" type="presOf" srcId="{BC653C61-ABDE-438C-9A64-4899C301E84B}" destId="{097B9CC0-D1F6-4828-8886-1A7F40CE1A34}" srcOrd="0" destOrd="0" presId="urn:microsoft.com/office/officeart/2005/8/layout/vList6"/>
    <dgm:cxn modelId="{933CE3FD-D833-4CA5-91C8-6BDD9B7694AB}" type="presParOf" srcId="{097B9CC0-D1F6-4828-8886-1A7F40CE1A34}" destId="{11F0639C-022D-446F-BC79-4BCA1D36137B}" srcOrd="0" destOrd="0" presId="urn:microsoft.com/office/officeart/2005/8/layout/vList6"/>
    <dgm:cxn modelId="{6AA21CF9-A26E-4E19-B5A1-12461D47535A}" type="presParOf" srcId="{11F0639C-022D-446F-BC79-4BCA1D36137B}" destId="{7CE2CE6D-1E33-4A27-B231-C3501AFFD4CD}" srcOrd="0" destOrd="0" presId="urn:microsoft.com/office/officeart/2005/8/layout/vList6"/>
    <dgm:cxn modelId="{57DF4DC8-C19D-428F-BFB3-FC2ABE81572A}" type="presParOf" srcId="{11F0639C-022D-446F-BC79-4BCA1D36137B}" destId="{F82E64E8-8115-4EAE-985C-287D00AD3431}" srcOrd="1" destOrd="0" presId="urn:microsoft.com/office/officeart/2005/8/layout/vList6"/>
    <dgm:cxn modelId="{A26367FF-6B47-497C-B7F1-4168242E5A10}" type="presParOf" srcId="{097B9CC0-D1F6-4828-8886-1A7F40CE1A34}" destId="{F04B2BE5-AD11-4F2F-8865-BB4002868164}" srcOrd="1" destOrd="0" presId="urn:microsoft.com/office/officeart/2005/8/layout/vList6"/>
    <dgm:cxn modelId="{A3148977-71A2-4FB5-A738-59E6F799B98A}" type="presParOf" srcId="{097B9CC0-D1F6-4828-8886-1A7F40CE1A34}" destId="{0D1822F9-7351-4D1E-8468-C9EFBA32A6ED}" srcOrd="2" destOrd="0" presId="urn:microsoft.com/office/officeart/2005/8/layout/vList6"/>
    <dgm:cxn modelId="{E1F964BE-268E-49E4-B436-F32BD413CBEB}" type="presParOf" srcId="{0D1822F9-7351-4D1E-8468-C9EFBA32A6ED}" destId="{1CC6A690-D0AC-49E9-92C8-C8945199570A}" srcOrd="0" destOrd="0" presId="urn:microsoft.com/office/officeart/2005/8/layout/vList6"/>
    <dgm:cxn modelId="{20375B89-83A3-492D-90B9-2C8A3577CCF6}" type="presParOf" srcId="{0D1822F9-7351-4D1E-8468-C9EFBA32A6ED}" destId="{3AF95153-42CF-4EB6-B5DB-8BF66869662D}" srcOrd="1" destOrd="0" presId="urn:microsoft.com/office/officeart/2005/8/layout/vList6"/>
    <dgm:cxn modelId="{7C976D6D-5D82-4A0B-B724-2F481417C91A}" type="presParOf" srcId="{097B9CC0-D1F6-4828-8886-1A7F40CE1A34}" destId="{4225B9C1-2526-4583-8A46-80E379B56142}" srcOrd="3" destOrd="0" presId="urn:microsoft.com/office/officeart/2005/8/layout/vList6"/>
    <dgm:cxn modelId="{FF56053F-ECC7-4D6B-B6A2-977DF757FD1A}" type="presParOf" srcId="{097B9CC0-D1F6-4828-8886-1A7F40CE1A34}" destId="{7E18EA61-7CC1-498D-8C89-C1F58BF266D8}" srcOrd="4" destOrd="0" presId="urn:microsoft.com/office/officeart/2005/8/layout/vList6"/>
    <dgm:cxn modelId="{7B1DD014-4BB3-4E02-8E38-78E96C0450FF}" type="presParOf" srcId="{7E18EA61-7CC1-498D-8C89-C1F58BF266D8}" destId="{4F9C2493-6C6A-45AE-8909-86B8D0DB948C}" srcOrd="0" destOrd="0" presId="urn:microsoft.com/office/officeart/2005/8/layout/vList6"/>
    <dgm:cxn modelId="{6B940CBE-B68A-42D7-812A-DC6550434ADB}" type="presParOf" srcId="{7E18EA61-7CC1-498D-8C89-C1F58BF266D8}" destId="{8011A0AD-9F6F-4A52-ACA7-5C31DFA62F5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39D5EE-3ACA-4753-A83B-78B063CD7A0B}" type="doc">
      <dgm:prSet loTypeId="urn:microsoft.com/office/officeart/2005/8/layout/cycle1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7AA979EE-7F10-48C5-BA9F-BE6A7A7EFDD3}">
      <dgm:prSet phldrT="[Текст]"/>
      <dgm:spPr/>
      <dgm:t>
        <a:bodyPr/>
        <a:lstStyle/>
        <a:p>
          <a:r>
            <a:rPr lang="ru-RU" dirty="0" smtClean="0"/>
            <a:t>Организация мониторинга процесса использования ЭФУ</a:t>
          </a:r>
          <a:endParaRPr lang="ru-RU" dirty="0"/>
        </a:p>
      </dgm:t>
    </dgm:pt>
    <dgm:pt modelId="{6B0CBBBF-4286-4267-944F-18F3678821CF}" type="parTrans" cxnId="{1AD71696-FABB-43FA-9713-B99264E9A522}">
      <dgm:prSet/>
      <dgm:spPr/>
      <dgm:t>
        <a:bodyPr/>
        <a:lstStyle/>
        <a:p>
          <a:endParaRPr lang="ru-RU"/>
        </a:p>
      </dgm:t>
    </dgm:pt>
    <dgm:pt modelId="{3FFC3816-B8C1-4B63-B8B9-5BF43DB73E41}" type="sibTrans" cxnId="{1AD71696-FABB-43FA-9713-B99264E9A522}">
      <dgm:prSet/>
      <dgm:spPr/>
      <dgm:t>
        <a:bodyPr/>
        <a:lstStyle/>
        <a:p>
          <a:endParaRPr lang="ru-RU"/>
        </a:p>
      </dgm:t>
    </dgm:pt>
    <dgm:pt modelId="{782C8DB6-F7BC-4E08-A32E-13C56C091663}">
      <dgm:prSet phldrT="[Текст]"/>
      <dgm:spPr/>
      <dgm:t>
        <a:bodyPr/>
        <a:lstStyle/>
        <a:p>
          <a:r>
            <a:rPr lang="ru-RU" dirty="0" smtClean="0"/>
            <a:t>Обучение администрации школы, педагогов, библиотекарей</a:t>
          </a:r>
          <a:endParaRPr lang="ru-RU" dirty="0"/>
        </a:p>
      </dgm:t>
    </dgm:pt>
    <dgm:pt modelId="{EA846687-4783-4AF0-866B-7CF9C1BAA5BD}" type="parTrans" cxnId="{05DC12B3-DAA4-47F0-8E99-B802D82055BE}">
      <dgm:prSet/>
      <dgm:spPr/>
      <dgm:t>
        <a:bodyPr/>
        <a:lstStyle/>
        <a:p>
          <a:endParaRPr lang="ru-RU"/>
        </a:p>
      </dgm:t>
    </dgm:pt>
    <dgm:pt modelId="{33FF6EFD-9342-4F6D-A726-452A1DCA4D3D}" type="sibTrans" cxnId="{05DC12B3-DAA4-47F0-8E99-B802D82055BE}">
      <dgm:prSet/>
      <dgm:spPr/>
      <dgm:t>
        <a:bodyPr/>
        <a:lstStyle/>
        <a:p>
          <a:endParaRPr lang="ru-RU"/>
        </a:p>
      </dgm:t>
    </dgm:pt>
    <dgm:pt modelId="{70E4A356-32F5-48B0-B1E4-7982C9F342B7}">
      <dgm:prSet phldrT="[Текст]"/>
      <dgm:spPr/>
      <dgm:t>
        <a:bodyPr/>
        <a:lstStyle/>
        <a:p>
          <a:r>
            <a:rPr lang="ru-RU" dirty="0" smtClean="0"/>
            <a:t>Работа с родителями</a:t>
          </a:r>
          <a:endParaRPr lang="ru-RU" dirty="0"/>
        </a:p>
      </dgm:t>
    </dgm:pt>
    <dgm:pt modelId="{67107526-D7CA-4EED-8C62-59298910390D}" type="parTrans" cxnId="{7B41FFA8-7EC4-4223-954A-201359859341}">
      <dgm:prSet/>
      <dgm:spPr/>
      <dgm:t>
        <a:bodyPr/>
        <a:lstStyle/>
        <a:p>
          <a:endParaRPr lang="ru-RU"/>
        </a:p>
      </dgm:t>
    </dgm:pt>
    <dgm:pt modelId="{FF9BB068-B1D0-4036-9E59-5C0461553A9F}" type="sibTrans" cxnId="{7B41FFA8-7EC4-4223-954A-201359859341}">
      <dgm:prSet/>
      <dgm:spPr/>
      <dgm:t>
        <a:bodyPr/>
        <a:lstStyle/>
        <a:p>
          <a:endParaRPr lang="ru-RU"/>
        </a:p>
      </dgm:t>
    </dgm:pt>
    <dgm:pt modelId="{62C08BB6-A626-455B-A4DA-CCCC950C182F}">
      <dgm:prSet phldrT="[Текст]"/>
      <dgm:spPr/>
      <dgm:t>
        <a:bodyPr/>
        <a:lstStyle/>
        <a:p>
          <a:r>
            <a:rPr lang="ru-RU" dirty="0" smtClean="0"/>
            <a:t>Оказание методической помощи </a:t>
          </a:r>
          <a:endParaRPr lang="ru-RU" dirty="0"/>
        </a:p>
      </dgm:t>
    </dgm:pt>
    <dgm:pt modelId="{B00B68CD-A25F-41E2-B553-DFC340787A84}" type="parTrans" cxnId="{5802FDC8-D763-4EAB-A876-016891A5C2E0}">
      <dgm:prSet/>
      <dgm:spPr/>
      <dgm:t>
        <a:bodyPr/>
        <a:lstStyle/>
        <a:p>
          <a:endParaRPr lang="ru-RU"/>
        </a:p>
      </dgm:t>
    </dgm:pt>
    <dgm:pt modelId="{3222BF5D-7705-42A5-95EB-45EE547C9FC5}" type="sibTrans" cxnId="{5802FDC8-D763-4EAB-A876-016891A5C2E0}">
      <dgm:prSet/>
      <dgm:spPr/>
      <dgm:t>
        <a:bodyPr/>
        <a:lstStyle/>
        <a:p>
          <a:endParaRPr lang="ru-RU"/>
        </a:p>
      </dgm:t>
    </dgm:pt>
    <dgm:pt modelId="{E1ED9E4E-56BF-41A0-96CF-2FEE13D8BB79}">
      <dgm:prSet phldrT="[Текст]"/>
      <dgm:spPr/>
      <dgm:t>
        <a:bodyPr/>
        <a:lstStyle/>
        <a:p>
          <a:r>
            <a:rPr lang="ru-RU" dirty="0" smtClean="0"/>
            <a:t>Оказание технической поддержки</a:t>
          </a:r>
          <a:endParaRPr lang="ru-RU" dirty="0"/>
        </a:p>
      </dgm:t>
    </dgm:pt>
    <dgm:pt modelId="{24AB1299-D804-4078-8482-AAE068926B64}" type="parTrans" cxnId="{1D195422-45EC-4FB3-A2C1-7E272F8D174A}">
      <dgm:prSet/>
      <dgm:spPr/>
      <dgm:t>
        <a:bodyPr/>
        <a:lstStyle/>
        <a:p>
          <a:endParaRPr lang="ru-RU"/>
        </a:p>
      </dgm:t>
    </dgm:pt>
    <dgm:pt modelId="{AAAC0594-0B4C-4B47-9203-7A4D09447E19}" type="sibTrans" cxnId="{1D195422-45EC-4FB3-A2C1-7E272F8D174A}">
      <dgm:prSet/>
      <dgm:spPr/>
      <dgm:t>
        <a:bodyPr/>
        <a:lstStyle/>
        <a:p>
          <a:endParaRPr lang="ru-RU"/>
        </a:p>
      </dgm:t>
    </dgm:pt>
    <dgm:pt modelId="{AF956374-0CB7-4DF5-83E2-57CB57C9C34A}" type="pres">
      <dgm:prSet presAssocID="{0B39D5EE-3ACA-4753-A83B-78B063CD7A0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0EE39F-312B-4BA4-887D-C4CEBEEADDE1}" type="pres">
      <dgm:prSet presAssocID="{7AA979EE-7F10-48C5-BA9F-BE6A7A7EFDD3}" presName="dummy" presStyleCnt="0"/>
      <dgm:spPr/>
    </dgm:pt>
    <dgm:pt modelId="{8024A43E-1381-48B0-9AE8-7DF8D98C3947}" type="pres">
      <dgm:prSet presAssocID="{7AA979EE-7F10-48C5-BA9F-BE6A7A7EFDD3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B91E4C-360A-40C1-A5A8-88E3AE326C89}" type="pres">
      <dgm:prSet presAssocID="{3FFC3816-B8C1-4B63-B8B9-5BF43DB73E41}" presName="sibTrans" presStyleLbl="node1" presStyleIdx="0" presStyleCnt="5"/>
      <dgm:spPr/>
      <dgm:t>
        <a:bodyPr/>
        <a:lstStyle/>
        <a:p>
          <a:endParaRPr lang="ru-RU"/>
        </a:p>
      </dgm:t>
    </dgm:pt>
    <dgm:pt modelId="{C8894219-5A5E-4092-AC49-AD1B377D1B4E}" type="pres">
      <dgm:prSet presAssocID="{782C8DB6-F7BC-4E08-A32E-13C56C091663}" presName="dummy" presStyleCnt="0"/>
      <dgm:spPr/>
    </dgm:pt>
    <dgm:pt modelId="{3DD9BDD1-9CAD-4FDB-A1CA-AEB9CD9C18CD}" type="pres">
      <dgm:prSet presAssocID="{782C8DB6-F7BC-4E08-A32E-13C56C091663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ACBB7B-0957-4EB5-8D21-AC9ECDE9EDB2}" type="pres">
      <dgm:prSet presAssocID="{33FF6EFD-9342-4F6D-A726-452A1DCA4D3D}" presName="sibTrans" presStyleLbl="node1" presStyleIdx="1" presStyleCnt="5"/>
      <dgm:spPr/>
      <dgm:t>
        <a:bodyPr/>
        <a:lstStyle/>
        <a:p>
          <a:endParaRPr lang="ru-RU"/>
        </a:p>
      </dgm:t>
    </dgm:pt>
    <dgm:pt modelId="{8A1A3949-874D-440C-9DD6-FE5838AAF8AF}" type="pres">
      <dgm:prSet presAssocID="{70E4A356-32F5-48B0-B1E4-7982C9F342B7}" presName="dummy" presStyleCnt="0"/>
      <dgm:spPr/>
    </dgm:pt>
    <dgm:pt modelId="{744DFAF3-70EC-49DC-B3B8-676CF58BBDC4}" type="pres">
      <dgm:prSet presAssocID="{70E4A356-32F5-48B0-B1E4-7982C9F342B7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4AAA19-CE1E-41C9-8760-F6CC638FCC31}" type="pres">
      <dgm:prSet presAssocID="{FF9BB068-B1D0-4036-9E59-5C0461553A9F}" presName="sibTrans" presStyleLbl="node1" presStyleIdx="2" presStyleCnt="5"/>
      <dgm:spPr/>
      <dgm:t>
        <a:bodyPr/>
        <a:lstStyle/>
        <a:p>
          <a:endParaRPr lang="ru-RU"/>
        </a:p>
      </dgm:t>
    </dgm:pt>
    <dgm:pt modelId="{20457506-F3D7-429A-8768-A66613B26F41}" type="pres">
      <dgm:prSet presAssocID="{62C08BB6-A626-455B-A4DA-CCCC950C182F}" presName="dummy" presStyleCnt="0"/>
      <dgm:spPr/>
    </dgm:pt>
    <dgm:pt modelId="{F7E0D3E1-39CB-4C44-B6ED-E3670D243AC1}" type="pres">
      <dgm:prSet presAssocID="{62C08BB6-A626-455B-A4DA-CCCC950C182F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3E19D0-DAE5-44D4-8B4E-D5351E504AF8}" type="pres">
      <dgm:prSet presAssocID="{3222BF5D-7705-42A5-95EB-45EE547C9FC5}" presName="sibTrans" presStyleLbl="node1" presStyleIdx="3" presStyleCnt="5"/>
      <dgm:spPr/>
      <dgm:t>
        <a:bodyPr/>
        <a:lstStyle/>
        <a:p>
          <a:endParaRPr lang="ru-RU"/>
        </a:p>
      </dgm:t>
    </dgm:pt>
    <dgm:pt modelId="{D83FA0D5-E8DB-43EF-B108-96E8190821B7}" type="pres">
      <dgm:prSet presAssocID="{E1ED9E4E-56BF-41A0-96CF-2FEE13D8BB79}" presName="dummy" presStyleCnt="0"/>
      <dgm:spPr/>
    </dgm:pt>
    <dgm:pt modelId="{E3B170EC-8C7D-4AEF-9997-227E7D57C078}" type="pres">
      <dgm:prSet presAssocID="{E1ED9E4E-56BF-41A0-96CF-2FEE13D8BB79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8BE0F-7E48-438B-BF87-D53E5D6541FC}" type="pres">
      <dgm:prSet presAssocID="{AAAC0594-0B4C-4B47-9203-7A4D09447E19}" presName="sibTrans" presStyleLbl="node1" presStyleIdx="4" presStyleCnt="5"/>
      <dgm:spPr/>
      <dgm:t>
        <a:bodyPr/>
        <a:lstStyle/>
        <a:p>
          <a:endParaRPr lang="ru-RU"/>
        </a:p>
      </dgm:t>
    </dgm:pt>
  </dgm:ptLst>
  <dgm:cxnLst>
    <dgm:cxn modelId="{6F48CD07-3033-4B04-8F54-D9011639050D}" type="presOf" srcId="{7AA979EE-7F10-48C5-BA9F-BE6A7A7EFDD3}" destId="{8024A43E-1381-48B0-9AE8-7DF8D98C3947}" srcOrd="0" destOrd="0" presId="urn:microsoft.com/office/officeart/2005/8/layout/cycle1"/>
    <dgm:cxn modelId="{05DC12B3-DAA4-47F0-8E99-B802D82055BE}" srcId="{0B39D5EE-3ACA-4753-A83B-78B063CD7A0B}" destId="{782C8DB6-F7BC-4E08-A32E-13C56C091663}" srcOrd="1" destOrd="0" parTransId="{EA846687-4783-4AF0-866B-7CF9C1BAA5BD}" sibTransId="{33FF6EFD-9342-4F6D-A726-452A1DCA4D3D}"/>
    <dgm:cxn modelId="{624751A9-11DF-4655-9FF7-70313DFBDCF9}" type="presOf" srcId="{3FFC3816-B8C1-4B63-B8B9-5BF43DB73E41}" destId="{7CB91E4C-360A-40C1-A5A8-88E3AE326C89}" srcOrd="0" destOrd="0" presId="urn:microsoft.com/office/officeart/2005/8/layout/cycle1"/>
    <dgm:cxn modelId="{BF32E483-F696-49AC-BD3C-5EA9F5F581F4}" type="presOf" srcId="{FF9BB068-B1D0-4036-9E59-5C0461553A9F}" destId="{B54AAA19-CE1E-41C9-8760-F6CC638FCC31}" srcOrd="0" destOrd="0" presId="urn:microsoft.com/office/officeart/2005/8/layout/cycle1"/>
    <dgm:cxn modelId="{686C48C3-15C5-4C5E-A4A9-29D93EF3EBD8}" type="presOf" srcId="{0B39D5EE-3ACA-4753-A83B-78B063CD7A0B}" destId="{AF956374-0CB7-4DF5-83E2-57CB57C9C34A}" srcOrd="0" destOrd="0" presId="urn:microsoft.com/office/officeart/2005/8/layout/cycle1"/>
    <dgm:cxn modelId="{C4FA5375-5BF4-491D-A3F2-BA778A726745}" type="presOf" srcId="{782C8DB6-F7BC-4E08-A32E-13C56C091663}" destId="{3DD9BDD1-9CAD-4FDB-A1CA-AEB9CD9C18CD}" srcOrd="0" destOrd="0" presId="urn:microsoft.com/office/officeart/2005/8/layout/cycle1"/>
    <dgm:cxn modelId="{0DE8BBCA-26B5-4D93-A769-F10F1AB05502}" type="presOf" srcId="{33FF6EFD-9342-4F6D-A726-452A1DCA4D3D}" destId="{59ACBB7B-0957-4EB5-8D21-AC9ECDE9EDB2}" srcOrd="0" destOrd="0" presId="urn:microsoft.com/office/officeart/2005/8/layout/cycle1"/>
    <dgm:cxn modelId="{FBFDF8F5-2B19-406E-AFBB-F5657D4D5507}" type="presOf" srcId="{AAAC0594-0B4C-4B47-9203-7A4D09447E19}" destId="{2668BE0F-7E48-438B-BF87-D53E5D6541FC}" srcOrd="0" destOrd="0" presId="urn:microsoft.com/office/officeart/2005/8/layout/cycle1"/>
    <dgm:cxn modelId="{1AD71696-FABB-43FA-9713-B99264E9A522}" srcId="{0B39D5EE-3ACA-4753-A83B-78B063CD7A0B}" destId="{7AA979EE-7F10-48C5-BA9F-BE6A7A7EFDD3}" srcOrd="0" destOrd="0" parTransId="{6B0CBBBF-4286-4267-944F-18F3678821CF}" sibTransId="{3FFC3816-B8C1-4B63-B8B9-5BF43DB73E41}"/>
    <dgm:cxn modelId="{1D195422-45EC-4FB3-A2C1-7E272F8D174A}" srcId="{0B39D5EE-3ACA-4753-A83B-78B063CD7A0B}" destId="{E1ED9E4E-56BF-41A0-96CF-2FEE13D8BB79}" srcOrd="4" destOrd="0" parTransId="{24AB1299-D804-4078-8482-AAE068926B64}" sibTransId="{AAAC0594-0B4C-4B47-9203-7A4D09447E19}"/>
    <dgm:cxn modelId="{92F2B819-1106-4266-A217-E088E0089BEE}" type="presOf" srcId="{62C08BB6-A626-455B-A4DA-CCCC950C182F}" destId="{F7E0D3E1-39CB-4C44-B6ED-E3670D243AC1}" srcOrd="0" destOrd="0" presId="urn:microsoft.com/office/officeart/2005/8/layout/cycle1"/>
    <dgm:cxn modelId="{91BCE16F-4D09-4844-984E-3291F81E7368}" type="presOf" srcId="{70E4A356-32F5-48B0-B1E4-7982C9F342B7}" destId="{744DFAF3-70EC-49DC-B3B8-676CF58BBDC4}" srcOrd="0" destOrd="0" presId="urn:microsoft.com/office/officeart/2005/8/layout/cycle1"/>
    <dgm:cxn modelId="{34A61B00-A679-471C-9E08-80C7A3E38E03}" type="presOf" srcId="{E1ED9E4E-56BF-41A0-96CF-2FEE13D8BB79}" destId="{E3B170EC-8C7D-4AEF-9997-227E7D57C078}" srcOrd="0" destOrd="0" presId="urn:microsoft.com/office/officeart/2005/8/layout/cycle1"/>
    <dgm:cxn modelId="{EE2D212D-0421-4FEF-BBDA-B1155DC775DE}" type="presOf" srcId="{3222BF5D-7705-42A5-95EB-45EE547C9FC5}" destId="{CD3E19D0-DAE5-44D4-8B4E-D5351E504AF8}" srcOrd="0" destOrd="0" presId="urn:microsoft.com/office/officeart/2005/8/layout/cycle1"/>
    <dgm:cxn modelId="{5802FDC8-D763-4EAB-A876-016891A5C2E0}" srcId="{0B39D5EE-3ACA-4753-A83B-78B063CD7A0B}" destId="{62C08BB6-A626-455B-A4DA-CCCC950C182F}" srcOrd="3" destOrd="0" parTransId="{B00B68CD-A25F-41E2-B553-DFC340787A84}" sibTransId="{3222BF5D-7705-42A5-95EB-45EE547C9FC5}"/>
    <dgm:cxn modelId="{7B41FFA8-7EC4-4223-954A-201359859341}" srcId="{0B39D5EE-3ACA-4753-A83B-78B063CD7A0B}" destId="{70E4A356-32F5-48B0-B1E4-7982C9F342B7}" srcOrd="2" destOrd="0" parTransId="{67107526-D7CA-4EED-8C62-59298910390D}" sibTransId="{FF9BB068-B1D0-4036-9E59-5C0461553A9F}"/>
    <dgm:cxn modelId="{8F21F43D-BCD1-4861-826E-61D32DC9BE5C}" type="presParOf" srcId="{AF956374-0CB7-4DF5-83E2-57CB57C9C34A}" destId="{8B0EE39F-312B-4BA4-887D-C4CEBEEADDE1}" srcOrd="0" destOrd="0" presId="urn:microsoft.com/office/officeart/2005/8/layout/cycle1"/>
    <dgm:cxn modelId="{23E54648-8807-42B1-BB80-4A9680555AA5}" type="presParOf" srcId="{AF956374-0CB7-4DF5-83E2-57CB57C9C34A}" destId="{8024A43E-1381-48B0-9AE8-7DF8D98C3947}" srcOrd="1" destOrd="0" presId="urn:microsoft.com/office/officeart/2005/8/layout/cycle1"/>
    <dgm:cxn modelId="{8129C6BB-0418-4C93-AB77-3DDA890C730E}" type="presParOf" srcId="{AF956374-0CB7-4DF5-83E2-57CB57C9C34A}" destId="{7CB91E4C-360A-40C1-A5A8-88E3AE326C89}" srcOrd="2" destOrd="0" presId="urn:microsoft.com/office/officeart/2005/8/layout/cycle1"/>
    <dgm:cxn modelId="{0666D68A-F58F-41FE-B30C-5F831E640247}" type="presParOf" srcId="{AF956374-0CB7-4DF5-83E2-57CB57C9C34A}" destId="{C8894219-5A5E-4092-AC49-AD1B377D1B4E}" srcOrd="3" destOrd="0" presId="urn:microsoft.com/office/officeart/2005/8/layout/cycle1"/>
    <dgm:cxn modelId="{545A9918-8076-42E5-BC73-05F57685FD81}" type="presParOf" srcId="{AF956374-0CB7-4DF5-83E2-57CB57C9C34A}" destId="{3DD9BDD1-9CAD-4FDB-A1CA-AEB9CD9C18CD}" srcOrd="4" destOrd="0" presId="urn:microsoft.com/office/officeart/2005/8/layout/cycle1"/>
    <dgm:cxn modelId="{3B5D9035-A958-4D6D-BB75-F7FDD7A2C57B}" type="presParOf" srcId="{AF956374-0CB7-4DF5-83E2-57CB57C9C34A}" destId="{59ACBB7B-0957-4EB5-8D21-AC9ECDE9EDB2}" srcOrd="5" destOrd="0" presId="urn:microsoft.com/office/officeart/2005/8/layout/cycle1"/>
    <dgm:cxn modelId="{84662167-1360-4EE3-A2E9-7E81D59EE690}" type="presParOf" srcId="{AF956374-0CB7-4DF5-83E2-57CB57C9C34A}" destId="{8A1A3949-874D-440C-9DD6-FE5838AAF8AF}" srcOrd="6" destOrd="0" presId="urn:microsoft.com/office/officeart/2005/8/layout/cycle1"/>
    <dgm:cxn modelId="{D84A850B-4FEB-406E-B61A-D2E6FAB6F32D}" type="presParOf" srcId="{AF956374-0CB7-4DF5-83E2-57CB57C9C34A}" destId="{744DFAF3-70EC-49DC-B3B8-676CF58BBDC4}" srcOrd="7" destOrd="0" presId="urn:microsoft.com/office/officeart/2005/8/layout/cycle1"/>
    <dgm:cxn modelId="{013F1DD4-435B-4BEB-BA9A-2856C8A5F561}" type="presParOf" srcId="{AF956374-0CB7-4DF5-83E2-57CB57C9C34A}" destId="{B54AAA19-CE1E-41C9-8760-F6CC638FCC31}" srcOrd="8" destOrd="0" presId="urn:microsoft.com/office/officeart/2005/8/layout/cycle1"/>
    <dgm:cxn modelId="{86F63165-52F6-49AB-BAB2-1684996990EE}" type="presParOf" srcId="{AF956374-0CB7-4DF5-83E2-57CB57C9C34A}" destId="{20457506-F3D7-429A-8768-A66613B26F41}" srcOrd="9" destOrd="0" presId="urn:microsoft.com/office/officeart/2005/8/layout/cycle1"/>
    <dgm:cxn modelId="{2785E6D7-7124-4258-8CC7-7DC122986B4E}" type="presParOf" srcId="{AF956374-0CB7-4DF5-83E2-57CB57C9C34A}" destId="{F7E0D3E1-39CB-4C44-B6ED-E3670D243AC1}" srcOrd="10" destOrd="0" presId="urn:microsoft.com/office/officeart/2005/8/layout/cycle1"/>
    <dgm:cxn modelId="{08184BFD-FE4A-44C9-9CB5-67DEC74247ED}" type="presParOf" srcId="{AF956374-0CB7-4DF5-83E2-57CB57C9C34A}" destId="{CD3E19D0-DAE5-44D4-8B4E-D5351E504AF8}" srcOrd="11" destOrd="0" presId="urn:microsoft.com/office/officeart/2005/8/layout/cycle1"/>
    <dgm:cxn modelId="{5DB4C8E7-228B-4F0A-AAD8-A7B877E0CEAB}" type="presParOf" srcId="{AF956374-0CB7-4DF5-83E2-57CB57C9C34A}" destId="{D83FA0D5-E8DB-43EF-B108-96E8190821B7}" srcOrd="12" destOrd="0" presId="urn:microsoft.com/office/officeart/2005/8/layout/cycle1"/>
    <dgm:cxn modelId="{E24E6825-ABA4-44D4-9311-FE541FB17945}" type="presParOf" srcId="{AF956374-0CB7-4DF5-83E2-57CB57C9C34A}" destId="{E3B170EC-8C7D-4AEF-9997-227E7D57C078}" srcOrd="13" destOrd="0" presId="urn:microsoft.com/office/officeart/2005/8/layout/cycle1"/>
    <dgm:cxn modelId="{A55B4D44-0B16-4C8C-8A74-6CB66B60FEC4}" type="presParOf" srcId="{AF956374-0CB7-4DF5-83E2-57CB57C9C34A}" destId="{2668BE0F-7E48-438B-BF87-D53E5D6541FC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E70260E-F6D5-4397-B9A5-CBE2FB31CD0C}">
      <dsp:nvSpPr>
        <dsp:cNvPr id="0" name=""/>
        <dsp:cNvSpPr/>
      </dsp:nvSpPr>
      <dsp:spPr>
        <a:xfrm rot="5400000">
          <a:off x="-147760" y="151861"/>
          <a:ext cx="985068" cy="68954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/>
        </a:p>
      </dsp:txBody>
      <dsp:txXfrm rot="5400000">
        <a:off x="-147760" y="151861"/>
        <a:ext cx="985068" cy="689547"/>
      </dsp:txXfrm>
    </dsp:sp>
    <dsp:sp modelId="{6C9D147F-833C-468C-A7EC-9A58E1CA45BF}">
      <dsp:nvSpPr>
        <dsp:cNvPr id="0" name=""/>
        <dsp:cNvSpPr/>
      </dsp:nvSpPr>
      <dsp:spPr>
        <a:xfrm rot="5400000">
          <a:off x="4236926" y="-3543277"/>
          <a:ext cx="640631" cy="7735388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kern="1200" dirty="0" smtClean="0"/>
            <a:t>Образовательные ресурсы и инструменты, необходимые для организации образовательной деятельности и взаимоотношении со всеми участниками образовательных отношений (коллеги, учащиеся, родители и др.;</a:t>
          </a:r>
          <a:endParaRPr lang="ru-RU" sz="1200" kern="1200" dirty="0"/>
        </a:p>
      </dsp:txBody>
      <dsp:txXfrm rot="5400000">
        <a:off x="4236926" y="-3543277"/>
        <a:ext cx="640631" cy="7735388"/>
      </dsp:txXfrm>
    </dsp:sp>
    <dsp:sp modelId="{A48C4363-1772-4DC9-80FD-CD26043A81C5}">
      <dsp:nvSpPr>
        <dsp:cNvPr id="0" name=""/>
        <dsp:cNvSpPr/>
      </dsp:nvSpPr>
      <dsp:spPr>
        <a:xfrm rot="5400000">
          <a:off x="-147760" y="1076613"/>
          <a:ext cx="985068" cy="68954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/>
        </a:p>
      </dsp:txBody>
      <dsp:txXfrm rot="5400000">
        <a:off x="-147760" y="1076613"/>
        <a:ext cx="985068" cy="689547"/>
      </dsp:txXfrm>
    </dsp:sp>
    <dsp:sp modelId="{80A8C39F-2AF5-4C77-B1CA-6757E6424DC0}">
      <dsp:nvSpPr>
        <dsp:cNvPr id="0" name=""/>
        <dsp:cNvSpPr/>
      </dsp:nvSpPr>
      <dsp:spPr>
        <a:xfrm rot="5400000">
          <a:off x="4200988" y="-2618693"/>
          <a:ext cx="712506" cy="7735388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kern="1200" dirty="0" smtClean="0"/>
            <a:t>Инструменты для проведения уроков, максимально включающие в себя материалы, чтобы процесс обучения стал интересным – с одной стороны, и дающие возможность выстраивания  индивидуальных образовательных траекторий – с другой;</a:t>
          </a:r>
          <a:endParaRPr lang="ru-RU" sz="1200" kern="1200" dirty="0"/>
        </a:p>
      </dsp:txBody>
      <dsp:txXfrm rot="5400000">
        <a:off x="4200988" y="-2618693"/>
        <a:ext cx="712506" cy="7735388"/>
      </dsp:txXfrm>
    </dsp:sp>
    <dsp:sp modelId="{1C7B17A7-58C7-43E9-83E8-CBD8D9641358}">
      <dsp:nvSpPr>
        <dsp:cNvPr id="0" name=""/>
        <dsp:cNvSpPr/>
      </dsp:nvSpPr>
      <dsp:spPr>
        <a:xfrm rot="5400000">
          <a:off x="-147760" y="1965260"/>
          <a:ext cx="985068" cy="68954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3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 rot="5400000">
        <a:off x="-147760" y="1965260"/>
        <a:ext cx="985068" cy="689547"/>
      </dsp:txXfrm>
    </dsp:sp>
    <dsp:sp modelId="{01E74DF7-2BB9-4029-B126-4E92D6267D82}">
      <dsp:nvSpPr>
        <dsp:cNvPr id="0" name=""/>
        <dsp:cNvSpPr/>
      </dsp:nvSpPr>
      <dsp:spPr>
        <a:xfrm rot="5400000">
          <a:off x="4237094" y="-1730047"/>
          <a:ext cx="640294" cy="7735388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200" b="0" kern="1200" dirty="0" smtClean="0"/>
            <a:t>Инструменты для проектирования проверочных работ разного вида и уровня сложности с сохранением результата и/или возможностью вывода на печать;</a:t>
          </a:r>
          <a:endParaRPr lang="ru-RU" sz="1200" kern="1200" dirty="0" smtClean="0"/>
        </a:p>
        <a:p>
          <a:pPr marL="57150" lvl="1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 rot="5400000">
        <a:off x="4237094" y="-1730047"/>
        <a:ext cx="640294" cy="7735388"/>
      </dsp:txXfrm>
    </dsp:sp>
    <dsp:sp modelId="{A22D1F75-529D-425E-BF1B-633B2BC4BD90}">
      <dsp:nvSpPr>
        <dsp:cNvPr id="0" name=""/>
        <dsp:cNvSpPr/>
      </dsp:nvSpPr>
      <dsp:spPr>
        <a:xfrm rot="5400000">
          <a:off x="-147760" y="2812060"/>
          <a:ext cx="985068" cy="68954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 rot="5400000">
        <a:off x="-147760" y="2812060"/>
        <a:ext cx="985068" cy="689547"/>
      </dsp:txXfrm>
    </dsp:sp>
    <dsp:sp modelId="{DCE0968C-B27C-4D68-89C0-869FE5D0F98C}">
      <dsp:nvSpPr>
        <dsp:cNvPr id="0" name=""/>
        <dsp:cNvSpPr/>
      </dsp:nvSpPr>
      <dsp:spPr>
        <a:xfrm rot="5400000">
          <a:off x="4237094" y="-841400"/>
          <a:ext cx="640294" cy="7735388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200" b="0" kern="1200" dirty="0" smtClean="0"/>
            <a:t>Использование ЭФУ  делает уроки более динамичными, интересными, позволяет учитывать индивидуальные особенности учащихся;</a:t>
          </a:r>
          <a:endParaRPr lang="ru-RU" sz="1200" kern="1200" dirty="0" smtClean="0"/>
        </a:p>
        <a:p>
          <a:pPr marL="57150" lvl="1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 rot="5400000">
        <a:off x="4237094" y="-841400"/>
        <a:ext cx="640294" cy="7735388"/>
      </dsp:txXfrm>
    </dsp:sp>
    <dsp:sp modelId="{FDCD898D-B78B-4215-9D98-DDD8D7762649}">
      <dsp:nvSpPr>
        <dsp:cNvPr id="0" name=""/>
        <dsp:cNvSpPr/>
      </dsp:nvSpPr>
      <dsp:spPr>
        <a:xfrm rot="5400000">
          <a:off x="-147760" y="3742552"/>
          <a:ext cx="985068" cy="68954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 rot="5400000">
        <a:off x="-147760" y="3742552"/>
        <a:ext cx="985068" cy="689547"/>
      </dsp:txXfrm>
    </dsp:sp>
    <dsp:sp modelId="{A4C892E2-EB06-4096-9AD8-096DD37D0D07}">
      <dsp:nvSpPr>
        <dsp:cNvPr id="0" name=""/>
        <dsp:cNvSpPr/>
      </dsp:nvSpPr>
      <dsp:spPr>
        <a:xfrm rot="5400000">
          <a:off x="4237094" y="47245"/>
          <a:ext cx="640294" cy="7735388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200" b="0" kern="1200" dirty="0" smtClean="0"/>
            <a:t>В ЭФУ есть вся необходимая информация к уроку, что сокращает время  на поиск</a:t>
          </a:r>
          <a:endParaRPr lang="ru-RU" sz="1200" kern="1200" dirty="0" smtClean="0"/>
        </a:p>
        <a:p>
          <a:pPr marL="57150" lvl="1" indent="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 rot="5400000">
        <a:off x="4237094" y="47245"/>
        <a:ext cx="640294" cy="7735388"/>
      </dsp:txXfrm>
    </dsp:sp>
    <dsp:sp modelId="{6847ADB1-D026-4A86-8594-B434EF13C62C}">
      <dsp:nvSpPr>
        <dsp:cNvPr id="0" name=""/>
        <dsp:cNvSpPr/>
      </dsp:nvSpPr>
      <dsp:spPr>
        <a:xfrm rot="5400000">
          <a:off x="-147760" y="4631198"/>
          <a:ext cx="985068" cy="68954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6</a:t>
          </a:r>
        </a:p>
      </dsp:txBody>
      <dsp:txXfrm rot="5400000">
        <a:off x="-147760" y="4631198"/>
        <a:ext cx="985068" cy="689547"/>
      </dsp:txXfrm>
    </dsp:sp>
    <dsp:sp modelId="{AE6BBFB2-56F4-49F3-B23F-647A10821994}">
      <dsp:nvSpPr>
        <dsp:cNvPr id="0" name=""/>
        <dsp:cNvSpPr/>
      </dsp:nvSpPr>
      <dsp:spPr>
        <a:xfrm rot="5400000">
          <a:off x="4237094" y="935891"/>
          <a:ext cx="640294" cy="7735388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200" b="0" kern="1200" dirty="0" smtClean="0"/>
            <a:t>Наглядность помогает при объяснении; анимации заменяют доску и мел, звуковое сопровождение – речь учителя</a:t>
          </a:r>
          <a:endParaRPr lang="ru-RU" sz="1200" kern="1200" dirty="0" smtClean="0"/>
        </a:p>
        <a:p>
          <a:pPr lvl="1" algn="l">
            <a:spcBef>
              <a:spcPct val="0"/>
            </a:spcBef>
            <a:buChar char="••"/>
          </a:pPr>
          <a:endParaRPr lang="ru-RU" sz="1200" kern="1200" dirty="0"/>
        </a:p>
      </dsp:txBody>
      <dsp:txXfrm rot="5400000">
        <a:off x="4237094" y="935891"/>
        <a:ext cx="640294" cy="773538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B59015E-B470-4D6D-B26E-052B96C668BA}">
      <dsp:nvSpPr>
        <dsp:cNvPr id="0" name=""/>
        <dsp:cNvSpPr/>
      </dsp:nvSpPr>
      <dsp:spPr>
        <a:xfrm rot="5400000">
          <a:off x="-147001" y="150285"/>
          <a:ext cx="980010" cy="68600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7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 dirty="0"/>
        </a:p>
      </dsp:txBody>
      <dsp:txXfrm rot="5400000">
        <a:off x="-147001" y="150285"/>
        <a:ext cx="980010" cy="686007"/>
      </dsp:txXfrm>
    </dsp:sp>
    <dsp:sp modelId="{E91B0514-5A51-44CE-8331-E795827B07D8}">
      <dsp:nvSpPr>
        <dsp:cNvPr id="0" name=""/>
        <dsp:cNvSpPr/>
      </dsp:nvSpPr>
      <dsp:spPr>
        <a:xfrm rot="5400000">
          <a:off x="4236800" y="-3547509"/>
          <a:ext cx="637341" cy="7738928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smtClean="0"/>
            <a:t>У учащихся меньше тратится  время  на запись в тетрадях</a:t>
          </a:r>
          <a:endParaRPr lang="ru-RU" sz="1400" kern="1200"/>
        </a:p>
      </dsp:txBody>
      <dsp:txXfrm rot="5400000">
        <a:off x="4236800" y="-3547509"/>
        <a:ext cx="637341" cy="7738928"/>
      </dsp:txXfrm>
    </dsp:sp>
    <dsp:sp modelId="{169F41E0-1BFF-46F6-9B15-7F947711D055}">
      <dsp:nvSpPr>
        <dsp:cNvPr id="0" name=""/>
        <dsp:cNvSpPr/>
      </dsp:nvSpPr>
      <dsp:spPr>
        <a:xfrm rot="5400000">
          <a:off x="-147001" y="1033090"/>
          <a:ext cx="980010" cy="68600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8</a:t>
          </a:r>
          <a:endParaRPr lang="ru-RU" sz="1200" b="1" kern="1200" dirty="0"/>
        </a:p>
      </dsp:txBody>
      <dsp:txXfrm rot="5400000">
        <a:off x="-147001" y="1033090"/>
        <a:ext cx="980010" cy="686007"/>
      </dsp:txXfrm>
    </dsp:sp>
    <dsp:sp modelId="{64BF0A10-8842-4534-AB32-F87DD9352DB1}">
      <dsp:nvSpPr>
        <dsp:cNvPr id="0" name=""/>
        <dsp:cNvSpPr/>
      </dsp:nvSpPr>
      <dsp:spPr>
        <a:xfrm rot="5400000">
          <a:off x="4236968" y="-2664872"/>
          <a:ext cx="637006" cy="7738928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smtClean="0"/>
            <a:t>У учащихся  есть возможность выстраивать собственные образовательные маршруты, используя самоконтроль и самооценку</a:t>
          </a:r>
          <a:endParaRPr lang="ru-RU" sz="1400" kern="1200"/>
        </a:p>
      </dsp:txBody>
      <dsp:txXfrm rot="5400000">
        <a:off x="4236968" y="-2664872"/>
        <a:ext cx="637006" cy="7738928"/>
      </dsp:txXfrm>
    </dsp:sp>
    <dsp:sp modelId="{1C7B17A7-58C7-43E9-83E8-CBD8D9641358}">
      <dsp:nvSpPr>
        <dsp:cNvPr id="0" name=""/>
        <dsp:cNvSpPr/>
      </dsp:nvSpPr>
      <dsp:spPr>
        <a:xfrm rot="5400000">
          <a:off x="-147001" y="1915894"/>
          <a:ext cx="980010" cy="68600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9</a:t>
          </a:r>
        </a:p>
      </dsp:txBody>
      <dsp:txXfrm rot="5400000">
        <a:off x="-147001" y="1915894"/>
        <a:ext cx="980010" cy="686007"/>
      </dsp:txXfrm>
    </dsp:sp>
    <dsp:sp modelId="{01E74DF7-2BB9-4029-B126-4E92D6267D82}">
      <dsp:nvSpPr>
        <dsp:cNvPr id="0" name=""/>
        <dsp:cNvSpPr/>
      </dsp:nvSpPr>
      <dsp:spPr>
        <a:xfrm rot="5400000">
          <a:off x="4236968" y="-1782068"/>
          <a:ext cx="637006" cy="7738928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ЭФУ дает возможность получить новую информацию  по предмету в активной форме</a:t>
          </a:r>
          <a:endParaRPr lang="ru-RU" sz="1400" kern="1200" dirty="0"/>
        </a:p>
      </dsp:txBody>
      <dsp:txXfrm rot="5400000">
        <a:off x="4236968" y="-1782068"/>
        <a:ext cx="637006" cy="7738928"/>
      </dsp:txXfrm>
    </dsp:sp>
    <dsp:sp modelId="{A73C8D25-8813-4A86-AFF7-DD50218325FB}">
      <dsp:nvSpPr>
        <dsp:cNvPr id="0" name=""/>
        <dsp:cNvSpPr/>
      </dsp:nvSpPr>
      <dsp:spPr>
        <a:xfrm rot="5400000">
          <a:off x="-147001" y="2798698"/>
          <a:ext cx="980010" cy="68600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10</a:t>
          </a:r>
          <a:endParaRPr lang="ru-RU" sz="1200" b="1" kern="1200" dirty="0"/>
        </a:p>
      </dsp:txBody>
      <dsp:txXfrm rot="5400000">
        <a:off x="-147001" y="2798698"/>
        <a:ext cx="980010" cy="686007"/>
      </dsp:txXfrm>
    </dsp:sp>
    <dsp:sp modelId="{CFCE5317-2014-45C4-89BE-0B5E91A9F8F4}">
      <dsp:nvSpPr>
        <dsp:cNvPr id="0" name=""/>
        <dsp:cNvSpPr/>
      </dsp:nvSpPr>
      <dsp:spPr>
        <a:xfrm rot="5400000">
          <a:off x="4236968" y="-899264"/>
          <a:ext cx="637006" cy="7738928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/>
            <a:t>Задания в ЭФУ развивает творческие способности</a:t>
          </a:r>
          <a:endParaRPr lang="ru-RU" sz="1400" kern="1200"/>
        </a:p>
      </dsp:txBody>
      <dsp:txXfrm rot="5400000">
        <a:off x="4236968" y="-899264"/>
        <a:ext cx="637006" cy="7738928"/>
      </dsp:txXfrm>
    </dsp:sp>
    <dsp:sp modelId="{BBF2D9E3-A3C0-44D6-AE12-44043E407D0B}">
      <dsp:nvSpPr>
        <dsp:cNvPr id="0" name=""/>
        <dsp:cNvSpPr/>
      </dsp:nvSpPr>
      <dsp:spPr>
        <a:xfrm rot="5400000">
          <a:off x="-147001" y="3681502"/>
          <a:ext cx="980010" cy="68600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11</a:t>
          </a:r>
          <a:endParaRPr lang="ru-RU" sz="1200" b="1" kern="1200" dirty="0"/>
        </a:p>
      </dsp:txBody>
      <dsp:txXfrm rot="5400000">
        <a:off x="-147001" y="3681502"/>
        <a:ext cx="980010" cy="686007"/>
      </dsp:txXfrm>
    </dsp:sp>
    <dsp:sp modelId="{87FF4704-D206-49AD-A28F-63E55DA12120}">
      <dsp:nvSpPr>
        <dsp:cNvPr id="0" name=""/>
        <dsp:cNvSpPr/>
      </dsp:nvSpPr>
      <dsp:spPr>
        <a:xfrm rot="5400000">
          <a:off x="4236968" y="-16459"/>
          <a:ext cx="637006" cy="7738928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/>
            <a:t>В ЭФУ много дополнительного материала , позволяющего углубить знания</a:t>
          </a:r>
          <a:endParaRPr lang="ru-RU" sz="1400" kern="1200"/>
        </a:p>
      </dsp:txBody>
      <dsp:txXfrm rot="5400000">
        <a:off x="4236968" y="-16459"/>
        <a:ext cx="637006" cy="7738928"/>
      </dsp:txXfrm>
    </dsp:sp>
    <dsp:sp modelId="{BF21D1FC-E832-4235-AD2B-22DB06B5FBCD}">
      <dsp:nvSpPr>
        <dsp:cNvPr id="0" name=""/>
        <dsp:cNvSpPr/>
      </dsp:nvSpPr>
      <dsp:spPr>
        <a:xfrm rot="5400000">
          <a:off x="-147001" y="4564306"/>
          <a:ext cx="980010" cy="68600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12</a:t>
          </a:r>
          <a:endParaRPr lang="ru-RU" sz="1200" b="1" kern="1200" dirty="0"/>
        </a:p>
      </dsp:txBody>
      <dsp:txXfrm rot="5400000">
        <a:off x="-147001" y="4564306"/>
        <a:ext cx="980010" cy="686007"/>
      </dsp:txXfrm>
    </dsp:sp>
    <dsp:sp modelId="{BD5DCF11-AC55-4A82-8E73-9A4CECB01ADF}">
      <dsp:nvSpPr>
        <dsp:cNvPr id="0" name=""/>
        <dsp:cNvSpPr/>
      </dsp:nvSpPr>
      <dsp:spPr>
        <a:xfrm rot="5400000">
          <a:off x="4236968" y="866344"/>
          <a:ext cx="637006" cy="7738928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Можно сразу узнать результат  тестирования по предмету</a:t>
          </a:r>
          <a:endParaRPr lang="ru-RU" sz="1400" kern="1200" dirty="0"/>
        </a:p>
      </dsp:txBody>
      <dsp:txXfrm rot="5400000">
        <a:off x="4236968" y="866344"/>
        <a:ext cx="637006" cy="773892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0D30983-2497-4833-8B26-3F35A949ADD8}">
      <dsp:nvSpPr>
        <dsp:cNvPr id="0" name=""/>
        <dsp:cNvSpPr/>
      </dsp:nvSpPr>
      <dsp:spPr>
        <a:xfrm rot="5400000">
          <a:off x="5344934" y="-2141538"/>
          <a:ext cx="1061836" cy="553021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i="1" kern="1200" dirty="0" smtClean="0"/>
            <a:t>разработка карточек с заданиями разного уровня, с ссылками на страницы в учебнике;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i="1" kern="1200" dirty="0" smtClean="0"/>
            <a:t>учет индивидуальных особенностей  учащихся    </a:t>
          </a:r>
          <a:r>
            <a:rPr lang="ru-RU" sz="1200" kern="1200" dirty="0" smtClean="0"/>
            <a:t>( отбор содержания, вида и форм учебного материала избирательно по отношению к ученикам);</a:t>
          </a:r>
          <a:endParaRPr lang="ru-RU" sz="1200" kern="1200" dirty="0"/>
        </a:p>
      </dsp:txBody>
      <dsp:txXfrm rot="5400000">
        <a:off x="5344934" y="-2141538"/>
        <a:ext cx="1061836" cy="5530214"/>
      </dsp:txXfrm>
    </dsp:sp>
    <dsp:sp modelId="{7CF77EE8-3BC5-4396-8E0F-9773EF42EAEB}">
      <dsp:nvSpPr>
        <dsp:cNvPr id="0" name=""/>
        <dsp:cNvSpPr/>
      </dsp:nvSpPr>
      <dsp:spPr>
        <a:xfrm>
          <a:off x="0" y="179"/>
          <a:ext cx="3110745" cy="124677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Средства ЭФУ для организации </a:t>
          </a:r>
          <a:br>
            <a:rPr lang="ru-RU" sz="1400" kern="1200" dirty="0" smtClean="0"/>
          </a:br>
          <a:r>
            <a:rPr lang="ru-RU" sz="1400" kern="1200" dirty="0" smtClean="0"/>
            <a:t>дифференцированного  подхода в обучении</a:t>
          </a:r>
          <a:endParaRPr lang="ru-RU" sz="1400" kern="1200" dirty="0"/>
        </a:p>
      </dsp:txBody>
      <dsp:txXfrm>
        <a:off x="0" y="179"/>
        <a:ext cx="3110745" cy="1246779"/>
      </dsp:txXfrm>
    </dsp:sp>
    <dsp:sp modelId="{264BAE1C-462B-49F4-92BF-71BC1D319F60}">
      <dsp:nvSpPr>
        <dsp:cNvPr id="0" name=""/>
        <dsp:cNvSpPr/>
      </dsp:nvSpPr>
      <dsp:spPr>
        <a:xfrm rot="5400000">
          <a:off x="5241683" y="-824677"/>
          <a:ext cx="1256863" cy="5524813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i="1" kern="1200" dirty="0" smtClean="0"/>
            <a:t>возможность открывать учебник быстро на любой странице, масштабировать размер изображения;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i="1" kern="1200" dirty="0" smtClean="0"/>
            <a:t>интерактивные задания разного уровня сложности;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i="1" kern="1200" dirty="0" smtClean="0"/>
            <a:t>тренажеры, лабораторные работы, дополнительный материал;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i="1" kern="1200" dirty="0" smtClean="0"/>
            <a:t>Заметки;</a:t>
          </a:r>
          <a:endParaRPr lang="ru-RU" sz="12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/>
        </a:p>
      </dsp:txBody>
      <dsp:txXfrm rot="5400000">
        <a:off x="5241683" y="-824677"/>
        <a:ext cx="1256863" cy="5524813"/>
      </dsp:txXfrm>
    </dsp:sp>
    <dsp:sp modelId="{E4A31D1B-4E3B-4464-AA83-E4B4305BD267}">
      <dsp:nvSpPr>
        <dsp:cNvPr id="0" name=""/>
        <dsp:cNvSpPr/>
      </dsp:nvSpPr>
      <dsp:spPr>
        <a:xfrm>
          <a:off x="0" y="1314339"/>
          <a:ext cx="3107707" cy="124677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Средства ЭФУ помогающие выстраивать индивидуальную траекторию учащихся</a:t>
          </a:r>
          <a:endParaRPr lang="ru-RU" sz="1400" kern="1200" dirty="0"/>
        </a:p>
      </dsp:txBody>
      <dsp:txXfrm>
        <a:off x="0" y="1314339"/>
        <a:ext cx="3107707" cy="1246779"/>
      </dsp:txXfrm>
    </dsp:sp>
    <dsp:sp modelId="{EE73824D-C70C-42B3-A374-01F3D8789229}">
      <dsp:nvSpPr>
        <dsp:cNvPr id="0" name=""/>
        <dsp:cNvSpPr/>
      </dsp:nvSpPr>
      <dsp:spPr>
        <a:xfrm rot="5400000">
          <a:off x="5239696" y="520943"/>
          <a:ext cx="1243507" cy="553021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i="1" kern="1200" dirty="0" smtClean="0"/>
            <a:t>чтение дополнительного материала;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i="1" kern="1200" dirty="0" smtClean="0"/>
            <a:t>иллюстрации;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i="1" kern="1200" dirty="0" smtClean="0"/>
            <a:t>интерактивные задания; 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i="1" kern="1200" dirty="0" smtClean="0"/>
            <a:t>тестовые задания;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i="1" kern="1200" dirty="0" smtClean="0"/>
            <a:t>виртуальные лаборатории.</a:t>
          </a:r>
          <a:endParaRPr lang="ru-RU" sz="1200" kern="1200" dirty="0" smtClean="0"/>
        </a:p>
      </dsp:txBody>
      <dsp:txXfrm rot="5400000">
        <a:off x="5239696" y="520943"/>
        <a:ext cx="1243507" cy="5530214"/>
      </dsp:txXfrm>
    </dsp:sp>
    <dsp:sp modelId="{40003C44-3E4B-442A-AAEE-F963DE34D09E}">
      <dsp:nvSpPr>
        <dsp:cNvPr id="0" name=""/>
        <dsp:cNvSpPr/>
      </dsp:nvSpPr>
      <dsp:spPr>
        <a:xfrm>
          <a:off x="0" y="2628262"/>
          <a:ext cx="3110745" cy="124677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/>
            <a:t>Элементы ЭФУ способствующие увеличению  концентрации и продуктивности внимания учащихся</a:t>
          </a:r>
          <a:endParaRPr lang="ru-RU" sz="1400" b="0" kern="1200" dirty="0"/>
        </a:p>
      </dsp:txBody>
      <dsp:txXfrm>
        <a:off x="0" y="2628262"/>
        <a:ext cx="3110745" cy="1246779"/>
      </dsp:txXfrm>
    </dsp:sp>
    <dsp:sp modelId="{BB4D4FF9-E807-48F6-ABEA-EC87533D683A}">
      <dsp:nvSpPr>
        <dsp:cNvPr id="0" name=""/>
        <dsp:cNvSpPr/>
      </dsp:nvSpPr>
      <dsp:spPr>
        <a:xfrm rot="5400000">
          <a:off x="5239696" y="1745081"/>
          <a:ext cx="1243507" cy="553021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i="1" kern="1200" dirty="0" smtClean="0"/>
            <a:t>активные ссылки по тексту учебника  привлекают внимание и побуждают открыть и посмотреть, что за ними находится.</a:t>
          </a:r>
          <a:endParaRPr lang="ru-RU" sz="1200" kern="1200" dirty="0"/>
        </a:p>
      </dsp:txBody>
      <dsp:txXfrm rot="5400000">
        <a:off x="5239696" y="1745081"/>
        <a:ext cx="1243507" cy="5530214"/>
      </dsp:txXfrm>
    </dsp:sp>
    <dsp:sp modelId="{E0C650F4-7206-40D7-986A-18C43E6D762B}">
      <dsp:nvSpPr>
        <dsp:cNvPr id="0" name=""/>
        <dsp:cNvSpPr/>
      </dsp:nvSpPr>
      <dsp:spPr>
        <a:xfrm>
          <a:off x="0" y="3937380"/>
          <a:ext cx="3110745" cy="124677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kern="1200" dirty="0" smtClean="0"/>
            <a:t>Объекты, сервисы ЭФУ побуждающие учащихся выполнять дополнительные задания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 dirty="0"/>
        </a:p>
      </dsp:txBody>
      <dsp:txXfrm>
        <a:off x="0" y="3937380"/>
        <a:ext cx="3110745" cy="124677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2E64E8-8115-4EAE-985C-287D00AD3431}">
      <dsp:nvSpPr>
        <dsp:cNvPr id="0" name=""/>
        <dsp:cNvSpPr/>
      </dsp:nvSpPr>
      <dsp:spPr>
        <a:xfrm>
          <a:off x="3369974" y="0"/>
          <a:ext cx="5054961" cy="1269999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i="1" kern="1200" dirty="0" smtClean="0"/>
            <a:t>галереи фотографий, видеофрагменты, текстовая информация;</a:t>
          </a:r>
          <a:endParaRPr lang="ru-RU" sz="2300" kern="1200" dirty="0"/>
        </a:p>
      </dsp:txBody>
      <dsp:txXfrm>
        <a:off x="3369974" y="0"/>
        <a:ext cx="5054961" cy="1269999"/>
      </dsp:txXfrm>
    </dsp:sp>
    <dsp:sp modelId="{7CE2CE6D-1E33-4A27-B231-C3501AFFD4CD}">
      <dsp:nvSpPr>
        <dsp:cNvPr id="0" name=""/>
        <dsp:cNvSpPr/>
      </dsp:nvSpPr>
      <dsp:spPr>
        <a:xfrm>
          <a:off x="0" y="0"/>
          <a:ext cx="3369974" cy="126999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i="1" kern="1200" dirty="0" err="1" smtClean="0">
              <a:solidFill>
                <a:schemeClr val="bg1"/>
              </a:solidFill>
            </a:rPr>
            <a:t>визуалам</a:t>
          </a:r>
          <a:endParaRPr lang="ru-RU" sz="2900" kern="1200" dirty="0">
            <a:solidFill>
              <a:schemeClr val="bg1"/>
            </a:solidFill>
          </a:endParaRPr>
        </a:p>
      </dsp:txBody>
      <dsp:txXfrm>
        <a:off x="0" y="0"/>
        <a:ext cx="3369974" cy="1269999"/>
      </dsp:txXfrm>
    </dsp:sp>
    <dsp:sp modelId="{3AF95153-42CF-4EB6-B5DB-8BF66869662D}">
      <dsp:nvSpPr>
        <dsp:cNvPr id="0" name=""/>
        <dsp:cNvSpPr/>
      </dsp:nvSpPr>
      <dsp:spPr>
        <a:xfrm>
          <a:off x="3369974" y="1397000"/>
          <a:ext cx="5054961" cy="1269999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i="1" kern="1200" smtClean="0"/>
            <a:t>звуковое сопровождение, видеофрагменты;</a:t>
          </a:r>
          <a:endParaRPr lang="ru-RU" sz="2300" kern="1200"/>
        </a:p>
      </dsp:txBody>
      <dsp:txXfrm>
        <a:off x="3369974" y="1397000"/>
        <a:ext cx="5054961" cy="1269999"/>
      </dsp:txXfrm>
    </dsp:sp>
    <dsp:sp modelId="{1CC6A690-D0AC-49E9-92C8-C8945199570A}">
      <dsp:nvSpPr>
        <dsp:cNvPr id="0" name=""/>
        <dsp:cNvSpPr/>
      </dsp:nvSpPr>
      <dsp:spPr>
        <a:xfrm>
          <a:off x="0" y="1397000"/>
          <a:ext cx="3369974" cy="126999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i="1" kern="1200" dirty="0" err="1" smtClean="0">
              <a:solidFill>
                <a:schemeClr val="bg1"/>
              </a:solidFill>
            </a:rPr>
            <a:t>аудиалам</a:t>
          </a:r>
          <a:endParaRPr lang="ru-RU" sz="2900" kern="1200" dirty="0">
            <a:solidFill>
              <a:schemeClr val="bg1"/>
            </a:solidFill>
          </a:endParaRPr>
        </a:p>
      </dsp:txBody>
      <dsp:txXfrm>
        <a:off x="0" y="1397000"/>
        <a:ext cx="3369974" cy="1269999"/>
      </dsp:txXfrm>
    </dsp:sp>
    <dsp:sp modelId="{8011A0AD-9F6F-4A52-ACA7-5C31DFA62F57}">
      <dsp:nvSpPr>
        <dsp:cNvPr id="0" name=""/>
        <dsp:cNvSpPr/>
      </dsp:nvSpPr>
      <dsp:spPr>
        <a:xfrm>
          <a:off x="3369974" y="2793999"/>
          <a:ext cx="5054961" cy="1269999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i="1" kern="1200" dirty="0" smtClean="0"/>
            <a:t>интерактивные задания, виртуальные лаборатории, работа с клавиатурой.</a:t>
          </a:r>
          <a:endParaRPr lang="ru-RU" sz="2300" kern="1200" dirty="0"/>
        </a:p>
      </dsp:txBody>
      <dsp:txXfrm>
        <a:off x="3369974" y="2793999"/>
        <a:ext cx="5054961" cy="1269999"/>
      </dsp:txXfrm>
    </dsp:sp>
    <dsp:sp modelId="{4F9C2493-6C6A-45AE-8909-86B8D0DB948C}">
      <dsp:nvSpPr>
        <dsp:cNvPr id="0" name=""/>
        <dsp:cNvSpPr/>
      </dsp:nvSpPr>
      <dsp:spPr>
        <a:xfrm>
          <a:off x="0" y="2793999"/>
          <a:ext cx="3369974" cy="126999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i="1" kern="1200" dirty="0" err="1" smtClean="0">
              <a:solidFill>
                <a:schemeClr val="bg1"/>
              </a:solidFill>
            </a:rPr>
            <a:t>кинестетикам</a:t>
          </a:r>
          <a:endParaRPr lang="ru-RU" sz="2900" kern="1200" dirty="0">
            <a:solidFill>
              <a:schemeClr val="bg1"/>
            </a:solidFill>
          </a:endParaRPr>
        </a:p>
      </dsp:txBody>
      <dsp:txXfrm>
        <a:off x="0" y="2793999"/>
        <a:ext cx="3369974" cy="126999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024A43E-1381-48B0-9AE8-7DF8D98C3947}">
      <dsp:nvSpPr>
        <dsp:cNvPr id="0" name=""/>
        <dsp:cNvSpPr/>
      </dsp:nvSpPr>
      <dsp:spPr>
        <a:xfrm>
          <a:off x="4752363" y="35196"/>
          <a:ext cx="1169372" cy="1169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Организация мониторинга процесса использования ЭФУ</a:t>
          </a:r>
          <a:endParaRPr lang="ru-RU" sz="1200" kern="1200" dirty="0"/>
        </a:p>
      </dsp:txBody>
      <dsp:txXfrm>
        <a:off x="4752363" y="35196"/>
        <a:ext cx="1169372" cy="1169372"/>
      </dsp:txXfrm>
    </dsp:sp>
    <dsp:sp modelId="{7CB91E4C-360A-40C1-A5A8-88E3AE326C89}">
      <dsp:nvSpPr>
        <dsp:cNvPr id="0" name=""/>
        <dsp:cNvSpPr/>
      </dsp:nvSpPr>
      <dsp:spPr>
        <a:xfrm>
          <a:off x="2002771" y="1510"/>
          <a:ext cx="4382806" cy="4382806"/>
        </a:xfrm>
        <a:prstGeom prst="circularArrow">
          <a:avLst>
            <a:gd name="adj1" fmla="val 5203"/>
            <a:gd name="adj2" fmla="val 336104"/>
            <a:gd name="adj3" fmla="val 21292466"/>
            <a:gd name="adj4" fmla="val 19766919"/>
            <a:gd name="adj5" fmla="val 60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D9BDD1-9CAD-4FDB-A1CA-AEB9CD9C18CD}">
      <dsp:nvSpPr>
        <dsp:cNvPr id="0" name=""/>
        <dsp:cNvSpPr/>
      </dsp:nvSpPr>
      <dsp:spPr>
        <a:xfrm>
          <a:off x="5458698" y="2209072"/>
          <a:ext cx="1169372" cy="1169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Обучение администрации школы, педагогов, библиотекарей</a:t>
          </a:r>
          <a:endParaRPr lang="ru-RU" sz="1200" kern="1200" dirty="0"/>
        </a:p>
      </dsp:txBody>
      <dsp:txXfrm>
        <a:off x="5458698" y="2209072"/>
        <a:ext cx="1169372" cy="1169372"/>
      </dsp:txXfrm>
    </dsp:sp>
    <dsp:sp modelId="{59ACBB7B-0957-4EB5-8D21-AC9ECDE9EDB2}">
      <dsp:nvSpPr>
        <dsp:cNvPr id="0" name=""/>
        <dsp:cNvSpPr/>
      </dsp:nvSpPr>
      <dsp:spPr>
        <a:xfrm>
          <a:off x="2002771" y="1510"/>
          <a:ext cx="4382806" cy="4382806"/>
        </a:xfrm>
        <a:prstGeom prst="circularArrow">
          <a:avLst>
            <a:gd name="adj1" fmla="val 5203"/>
            <a:gd name="adj2" fmla="val 336104"/>
            <a:gd name="adj3" fmla="val 4013893"/>
            <a:gd name="adj4" fmla="val 2254171"/>
            <a:gd name="adj5" fmla="val 60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4DFAF3-70EC-49DC-B3B8-676CF58BBDC4}">
      <dsp:nvSpPr>
        <dsp:cNvPr id="0" name=""/>
        <dsp:cNvSpPr/>
      </dsp:nvSpPr>
      <dsp:spPr>
        <a:xfrm>
          <a:off x="3609488" y="3552601"/>
          <a:ext cx="1169372" cy="1169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Работа с родителями</a:t>
          </a:r>
          <a:endParaRPr lang="ru-RU" sz="1200" kern="1200" dirty="0"/>
        </a:p>
      </dsp:txBody>
      <dsp:txXfrm>
        <a:off x="3609488" y="3552601"/>
        <a:ext cx="1169372" cy="1169372"/>
      </dsp:txXfrm>
    </dsp:sp>
    <dsp:sp modelId="{B54AAA19-CE1E-41C9-8760-F6CC638FCC31}">
      <dsp:nvSpPr>
        <dsp:cNvPr id="0" name=""/>
        <dsp:cNvSpPr/>
      </dsp:nvSpPr>
      <dsp:spPr>
        <a:xfrm>
          <a:off x="2002771" y="1510"/>
          <a:ext cx="4382806" cy="4382806"/>
        </a:xfrm>
        <a:prstGeom prst="circularArrow">
          <a:avLst>
            <a:gd name="adj1" fmla="val 5203"/>
            <a:gd name="adj2" fmla="val 336104"/>
            <a:gd name="adj3" fmla="val 8209725"/>
            <a:gd name="adj4" fmla="val 6450003"/>
            <a:gd name="adj5" fmla="val 60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E0D3E1-39CB-4C44-B6ED-E3670D243AC1}">
      <dsp:nvSpPr>
        <dsp:cNvPr id="0" name=""/>
        <dsp:cNvSpPr/>
      </dsp:nvSpPr>
      <dsp:spPr>
        <a:xfrm>
          <a:off x="1760279" y="2209072"/>
          <a:ext cx="1169372" cy="1169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Оказание методической помощи </a:t>
          </a:r>
          <a:endParaRPr lang="ru-RU" sz="1200" kern="1200" dirty="0"/>
        </a:p>
      </dsp:txBody>
      <dsp:txXfrm>
        <a:off x="1760279" y="2209072"/>
        <a:ext cx="1169372" cy="1169372"/>
      </dsp:txXfrm>
    </dsp:sp>
    <dsp:sp modelId="{CD3E19D0-DAE5-44D4-8B4E-D5351E504AF8}">
      <dsp:nvSpPr>
        <dsp:cNvPr id="0" name=""/>
        <dsp:cNvSpPr/>
      </dsp:nvSpPr>
      <dsp:spPr>
        <a:xfrm>
          <a:off x="2002771" y="1510"/>
          <a:ext cx="4382806" cy="4382806"/>
        </a:xfrm>
        <a:prstGeom prst="circularArrow">
          <a:avLst>
            <a:gd name="adj1" fmla="val 5203"/>
            <a:gd name="adj2" fmla="val 336104"/>
            <a:gd name="adj3" fmla="val 12296977"/>
            <a:gd name="adj4" fmla="val 10771431"/>
            <a:gd name="adj5" fmla="val 60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B170EC-8C7D-4AEF-9997-227E7D57C078}">
      <dsp:nvSpPr>
        <dsp:cNvPr id="0" name=""/>
        <dsp:cNvSpPr/>
      </dsp:nvSpPr>
      <dsp:spPr>
        <a:xfrm>
          <a:off x="2466614" y="35196"/>
          <a:ext cx="1169372" cy="1169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Оказание технической поддержки</a:t>
          </a:r>
          <a:endParaRPr lang="ru-RU" sz="1200" kern="1200" dirty="0"/>
        </a:p>
      </dsp:txBody>
      <dsp:txXfrm>
        <a:off x="2466614" y="35196"/>
        <a:ext cx="1169372" cy="1169372"/>
      </dsp:txXfrm>
    </dsp:sp>
    <dsp:sp modelId="{2668BE0F-7E48-438B-BF87-D53E5D6541FC}">
      <dsp:nvSpPr>
        <dsp:cNvPr id="0" name=""/>
        <dsp:cNvSpPr/>
      </dsp:nvSpPr>
      <dsp:spPr>
        <a:xfrm>
          <a:off x="2002771" y="1510"/>
          <a:ext cx="4382806" cy="4382806"/>
        </a:xfrm>
        <a:prstGeom prst="circularArrow">
          <a:avLst>
            <a:gd name="adj1" fmla="val 5203"/>
            <a:gd name="adj2" fmla="val 336104"/>
            <a:gd name="adj3" fmla="val 16864885"/>
            <a:gd name="adj4" fmla="val 15199012"/>
            <a:gd name="adj5" fmla="val 60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8A9D2-8BC4-4A21-93E2-93B0EEEF3AD7}" type="datetimeFigureOut">
              <a:rPr lang="ru-RU" smtClean="0"/>
              <a:pPr/>
              <a:t>25.11.2015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3276A-2658-4722-8A16-47CE45AF00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0" hangingPunct="0">
              <a:spcBef>
                <a:spcPts val="335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Как в  общем образовании должно формироваться содержание образования, кто его будет и сможет определить, в каких документах и как оно будет отражено.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SerifRegular"/>
              </a:rPr>
              <a:t>Для начала посмотрим, как это выглядело раньше в законе «Об образовании» 1992 г. с последующими многочисленными изменениями</a:t>
            </a:r>
            <a:endParaRPr lang="ru-RU" dirty="0"/>
          </a:p>
        </p:txBody>
      </p:sp>
      <p:sp>
        <p:nvSpPr>
          <p:cNvPr id="261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33AE48-AC1F-41BE-84BE-EAA404486473}" type="slidenum">
              <a:rPr lang="ru-RU" smtClean="0">
                <a:solidFill>
                  <a:srgbClr val="000000"/>
                </a:solidFill>
                <a:latin typeface="Arial" pitchFamily="34" charset="0"/>
              </a:rPr>
              <a:pPr/>
              <a:t>3</a:t>
            </a:fld>
            <a:endParaRPr lang="ru-R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200" dirty="0" smtClean="0"/>
              <a:t>Дополнительная иллюстрация может  представлять собой карту, которая также откроется в отдельном окне.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30077-5827-F049-BC1B-42486A39AE14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Предложенные в</a:t>
            </a:r>
            <a:r>
              <a:rPr lang="ru-RU" baseline="0" dirty="0" smtClean="0"/>
              <a:t>  учебниках тренажеры дают возможность выполнить задания с отложенной или моментальной проверкой в зависимости от поставленной перед учеником задачи.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200" dirty="0" smtClean="0"/>
              <a:t>Важным интерактивным объектом являются проверочные работы в тестовой форме, которые также вызываются со страницы учебника и открываются в отдельном окне.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200" dirty="0" smtClean="0"/>
              <a:t>Если тест не выполнен до конца, Пользователю выводится соответствующее сообщение с предложением.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200" dirty="0" smtClean="0"/>
              <a:t>После того, как тест пройден, при нажатии кнопки «Проверить» Пользователю выводятся результаты прохождения теста. Зеленым цветом подсвечиваются правильные ответы. Красным – неправильные.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30077-5827-F049-BC1B-42486A39AE14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2482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30077-5827-F049-BC1B-42486A39AE14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- регистрация на сайте «Азбука»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49DA3-DC8A-4F58-A8A7-7BA3CBBC7550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4FC94-3ECC-43CE-8D2F-CA8777B838AE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49DA3-DC8A-4F58-A8A7-7BA3CBBC7550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Издательский центр «ВЕНТАНА-ГРАФ» оказывает полноценную методическую поддержку педагогам, способствующую росту профессионализма специалистов системы образования. Взаимодействие педагога с методической службой — важное звено непрерывного образования педагогических кадров. ИЦ «ВЕНТАНА-ГРАФ» регулярно проводит обучающие семинары,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вебинары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конференции, мастер-классы и курсы повышения квалификации.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30077-5827-F049-BC1B-42486A39AE14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8729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части применения электронного обучения , дистанционных образовательных</a:t>
            </a:r>
            <a:r>
              <a:rPr lang="ru-RU" baseline="0" dirty="0" smtClean="0"/>
              <a:t> технологий, создало базовые законодательные условия  для использования в школьной практике различных форм электронного обучения, в том числе и электронных учебников  (ЭФУ). </a:t>
            </a:r>
            <a:r>
              <a:rPr lang="ru-RU" dirty="0" smtClean="0"/>
              <a:t>В результате у школы появляется возможность использовать электронные учебники</a:t>
            </a:r>
            <a:r>
              <a:rPr lang="ru-RU" baseline="0" dirty="0" smtClean="0"/>
              <a:t> в образовательном процессе.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30077-5827-F049-BC1B-42486A39AE14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Электронный учебник перестает быть опцией для образования и становится законодательно закрепленной необходимостью.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30077-5827-F049-BC1B-42486A39AE1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Приказ N 1559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Минобрнауки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России от 8 декабря 2014 г. – единственный на сегодня документ, где прописаны требования к ЭФУ…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4FC94-3ECC-43CE-8D2F-CA8777B838AE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z="1100" dirty="0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57249D-1AFE-45B7-ADAE-D5D3C7EF975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00" dirty="0"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ЭФУ содержит педагогически обоснованное для усвоения материала учебника количество мультимедийных и (или) интерактивных элементов (галереи изображений,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аудиофрагменты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видеоролики, презентации, анимационные ролики, интерактивные карты, тренажеры, лабораторные работы, эксперименты и (или) иное)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Электронная форма учебника представляет собой электронное издание, соответствующее по структуре, содержанию и художественному оформлению печатной форме учебника, содержащее материалы,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расширяющие и дополняющие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содержание учебника.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Доступ к мультимедийному контенту  осуществляется путем нажатия на иконку, размещенную на полях учебника.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Описание всех типов мультимедийных объектов и условных обозначений прописано в инструкции, содержащейся в каждом экземпляре электронной версии учебника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Все</a:t>
            </a:r>
            <a:r>
              <a:rPr lang="ru-RU" baseline="0" dirty="0" smtClean="0"/>
              <a:t> иллюстрации и карты можно увеличить, чтобы рассмотреть детально</a:t>
            </a:r>
            <a:endParaRPr lang="ru-RU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30077-5827-F049-BC1B-42486A39AE14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6261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3276A-2658-4722-8A16-47CE45AF00D3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200" dirty="0" smtClean="0"/>
              <a:t>Карта является масштабируемой. Пользователь может увеличить отдельный участок карты для более детального просмотра.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30077-5827-F049-BC1B-42486A39AE14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" descr="VG_logo1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3996" y="1220069"/>
            <a:ext cx="4377831" cy="357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632848" cy="64807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432000" y="2160000"/>
            <a:ext cx="8388472" cy="4122000"/>
          </a:xfrm>
        </p:spPr>
        <p:txBody>
          <a:bodyPr anchor="t"/>
          <a:lstStyle>
            <a:lvl3pPr marL="288000" indent="-288000"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pic>
        <p:nvPicPr>
          <p:cNvPr id="6" name="Рисунок 7" descr="VG_logo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958524" y="150540"/>
            <a:ext cx="88133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ключите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A033B5-EC05-45AE-AB32-B70CAEB0189B}" type="datetimeFigureOut">
              <a:rPr lang="ru-RU" smtClean="0"/>
              <a:pPr/>
              <a:t>25.11.2015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4596DC-4841-4AB0-8ABC-E39280ED4E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40E0EF-9459-4179-AD08-FEDC64E48E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6338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179512" y="1844824"/>
            <a:ext cx="8784976" cy="4897289"/>
          </a:xfrm>
        </p:spPr>
        <p:txBody>
          <a:bodyPr/>
          <a:lstStyle>
            <a:lvl1pPr marL="0" indent="0">
              <a:defRPr/>
            </a:lvl1pPr>
            <a:lvl3pPr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395536" y="873440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396231" y="3393248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41476" y="620688"/>
            <a:ext cx="5082852" cy="6237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145604" y="40466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577652" y="1556792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6" name="Рисунок 7"/>
          <p:cNvSpPr>
            <a:spLocks noGrp="1"/>
          </p:cNvSpPr>
          <p:nvPr>
            <p:ph type="pic" sz="quarter" idx="12"/>
          </p:nvPr>
        </p:nvSpPr>
        <p:spPr>
          <a:xfrm>
            <a:off x="145604" y="256490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7" name="Рисунок 7"/>
          <p:cNvSpPr>
            <a:spLocks noGrp="1"/>
          </p:cNvSpPr>
          <p:nvPr>
            <p:ph type="pic" sz="quarter" idx="13"/>
          </p:nvPr>
        </p:nvSpPr>
        <p:spPr>
          <a:xfrm>
            <a:off x="577652" y="364502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Глобальный раздел">
    <p:bg>
      <p:bgPr>
        <a:blipFill dpi="0" rotWithShape="1">
          <a:blip r:embed="rId2" cstate="print">
            <a:lum/>
          </a:blip>
          <a:srcRect/>
          <a:stretch>
            <a:fillRect r="-6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195736" y="3075037"/>
            <a:ext cx="6768752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195736" y="1574850"/>
            <a:ext cx="676875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(опционально)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 cstate="print">
            <a:alphaModFix amt="7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91264" cy="432048"/>
          </a:xfrm>
        </p:spPr>
        <p:txBody>
          <a:bodyPr anchor="ctr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620688"/>
            <a:ext cx="5111750" cy="60486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008313" cy="60486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Глобальный раздел">
    <p:bg>
      <p:bgPr>
        <a:blipFill dpi="0" rotWithShape="1">
          <a:blip r:embed="rId2" cstate="print">
            <a:lum/>
          </a:blip>
          <a:srcRect/>
          <a:stretch>
            <a:fillRect r="-6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195736" y="3075037"/>
            <a:ext cx="6768752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195736" y="1574850"/>
            <a:ext cx="676875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(опционально)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Глобальный раздел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195736" y="3075037"/>
            <a:ext cx="6768752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195736" y="1574850"/>
            <a:ext cx="676875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(опционально)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11" hasCustomPrompt="1"/>
          </p:nvPr>
        </p:nvSpPr>
        <p:spPr>
          <a:xfrm>
            <a:off x="2339752" y="260350"/>
            <a:ext cx="4969098" cy="9366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Заголовок слайда с текстом.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2339975" y="1412875"/>
            <a:ext cx="6624638" cy="5329238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lvl="0"/>
            <a:r>
              <a:rPr lang="ru-RU" dirty="0" smtClean="0"/>
              <a:t>Подзаголовок</a:t>
            </a:r>
          </a:p>
          <a:p>
            <a:pPr lvl="1"/>
            <a:r>
              <a:rPr lang="ru-RU" dirty="0" smtClean="0"/>
              <a:t>Основной текст слайда. Основной текст слайда. Основной текст слайда. Содержание учебника для 5 класса, в первую очередь, направлено на развитие познавательного интереса учащихся к объектам и процессам окружающего мира и познавательной активности по отношению к ним, включение учащихся в практическую деятельность по применению изучаемого материала с целью моделирования объектов и процессов. Учителю географии на уроках в 5 классе необходимо обратить внимание на постепенный переход от формирования представлений, которые преобладают в начальной школе, к формированию понятий в основной школе.</a:t>
            </a:r>
          </a:p>
        </p:txBody>
      </p:sp>
      <p:pic>
        <p:nvPicPr>
          <p:cNvPr id="10" name="Рисунок 9" descr="VGlogo_basic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+две обложки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buClr>
                <a:schemeClr val="tx2"/>
              </a:buCl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Рисунок 7"/>
          <p:cNvSpPr>
            <a:spLocks noGrp="1"/>
          </p:cNvSpPr>
          <p:nvPr>
            <p:ph type="pic" sz="quarter" idx="10"/>
          </p:nvPr>
        </p:nvSpPr>
        <p:spPr>
          <a:xfrm>
            <a:off x="308609" y="692696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1"/>
          </p:nvPr>
        </p:nvSpPr>
        <p:spPr>
          <a:xfrm>
            <a:off x="309304" y="321250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легчённый универс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864096"/>
          </a:xfrm>
        </p:spPr>
        <p:txBody>
          <a:bodyPr/>
          <a:lstStyle>
            <a:lvl1pPr algn="ctr">
              <a:defRPr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0"/>
          </p:nvPr>
        </p:nvSpPr>
        <p:spPr>
          <a:xfrm>
            <a:off x="467544" y="1773238"/>
            <a:ext cx="8136904" cy="48241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 основ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349500"/>
            <a:ext cx="2160587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00A2E5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7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ый треугольник 7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00548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ногоблоч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0"/>
          </p:nvPr>
        </p:nvSpPr>
        <p:spPr>
          <a:xfrm>
            <a:off x="107504" y="115888"/>
            <a:ext cx="8857109" cy="23050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2708920"/>
            <a:ext cx="9144000" cy="36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1"/>
          </p:nvPr>
        </p:nvSpPr>
        <p:spPr>
          <a:xfrm>
            <a:off x="4572000" y="3284538"/>
            <a:ext cx="4392613" cy="345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F1B24-AF40-4380-912B-BE62BB61C7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632848" cy="64807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432000" y="2160000"/>
            <a:ext cx="8388472" cy="4122000"/>
          </a:xfrm>
        </p:spPr>
        <p:txBody>
          <a:bodyPr anchor="t"/>
          <a:lstStyle>
            <a:lvl3pPr marL="288000" indent="-288000"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pic>
        <p:nvPicPr>
          <p:cNvPr id="6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7958524" y="150540"/>
            <a:ext cx="88133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000" y="188640"/>
            <a:ext cx="7632000" cy="64807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1909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958851"/>
            <a:ext cx="4040188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1909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958851"/>
            <a:ext cx="4041775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VGlogo_basic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000" y="188640"/>
            <a:ext cx="7632000" cy="64807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179512" y="1125538"/>
            <a:ext cx="8784976" cy="56165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VGlogo_basic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ногоблоч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0"/>
          </p:nvPr>
        </p:nvSpPr>
        <p:spPr>
          <a:xfrm>
            <a:off x="107504" y="115888"/>
            <a:ext cx="8857109" cy="23050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2708920"/>
            <a:ext cx="9144000" cy="36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1"/>
          </p:nvPr>
        </p:nvSpPr>
        <p:spPr>
          <a:xfrm>
            <a:off x="4572000" y="3284538"/>
            <a:ext cx="4392613" cy="345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800600"/>
            <a:ext cx="66247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39752" y="188640"/>
            <a:ext cx="6624736" cy="45365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39752" y="5367338"/>
            <a:ext cx="6624736" cy="13020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Глобальный раздел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195736" y="3075037"/>
            <a:ext cx="6768752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195736" y="1574850"/>
            <a:ext cx="676875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(опционально)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395536" y="873440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396231" y="3393248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 началь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8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8DC73F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7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ый треугольник 7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00701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41476" y="620688"/>
            <a:ext cx="5082852" cy="6237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145604" y="40466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577652" y="1556792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6" name="Рисунок 7"/>
          <p:cNvSpPr>
            <a:spLocks noGrp="1"/>
          </p:cNvSpPr>
          <p:nvPr>
            <p:ph type="pic" sz="quarter" idx="12"/>
          </p:nvPr>
        </p:nvSpPr>
        <p:spPr>
          <a:xfrm>
            <a:off x="145604" y="256490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7" name="Рисунок 7"/>
          <p:cNvSpPr>
            <a:spLocks noGrp="1"/>
          </p:cNvSpPr>
          <p:nvPr>
            <p:ph type="pic" sz="quarter" idx="13"/>
          </p:nvPr>
        </p:nvSpPr>
        <p:spPr>
          <a:xfrm>
            <a:off x="577652" y="364502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 cstate="print">
            <a:alphaModFix amt="7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91264" cy="432048"/>
          </a:xfrm>
        </p:spPr>
        <p:txBody>
          <a:bodyPr anchor="ctr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620688"/>
            <a:ext cx="5111750" cy="60486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008313" cy="60486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Глобальный раздел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195736" y="3075037"/>
            <a:ext cx="6768752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195736" y="1574850"/>
            <a:ext cx="676875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(опционально)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Глобальный раздел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195736" y="3075037"/>
            <a:ext cx="6768752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195736" y="1574850"/>
            <a:ext cx="676875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(опционально)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11" hasCustomPrompt="1"/>
          </p:nvPr>
        </p:nvSpPr>
        <p:spPr>
          <a:xfrm>
            <a:off x="2339752" y="260350"/>
            <a:ext cx="4969098" cy="9366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Заголовок слайда с текстом.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2339975" y="1412875"/>
            <a:ext cx="6624638" cy="5329238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lvl="0"/>
            <a:r>
              <a:rPr lang="ru-RU" dirty="0" smtClean="0"/>
              <a:t>Подзаголовок</a:t>
            </a:r>
          </a:p>
          <a:p>
            <a:pPr lvl="1"/>
            <a:r>
              <a:rPr lang="ru-RU" dirty="0" smtClean="0"/>
              <a:t>Основной текст слайда. Основной текст слайда. Основной текст слайда. Содержание учебника для 5 класса, в первую очередь, направлено на развитие познавательного интереса учащихся к объектам и процессам окружающего мира и познавательной активности по отношению к ним, включение учащихся в практическую деятельность по применению изучаемого материала с целью моделирования объектов и процессов. Учителю географии на уроках в 5 классе необходимо обратить внимание на постепенный переход от формирования представлений, которые преобладают в начальной школе, к формированию понятий в основной школе.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+две обложки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Рисунок 7"/>
          <p:cNvSpPr>
            <a:spLocks noGrp="1"/>
          </p:cNvSpPr>
          <p:nvPr>
            <p:ph type="pic" sz="quarter" idx="10"/>
          </p:nvPr>
        </p:nvSpPr>
        <p:spPr>
          <a:xfrm>
            <a:off x="308609" y="692696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1"/>
          </p:nvPr>
        </p:nvSpPr>
        <p:spPr>
          <a:xfrm>
            <a:off x="309304" y="321250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 дошкольно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8" cy="21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F78F1E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7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ый треугольник 7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9E560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Сравне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000" y="188640"/>
            <a:ext cx="7632000" cy="64807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1909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958851"/>
            <a:ext cx="4040188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1909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958851"/>
            <a:ext cx="4041775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8DC7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VGlogo_basic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755815" y="6021288"/>
            <a:ext cx="57685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000" y="188640"/>
            <a:ext cx="7632000" cy="64807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179512" y="1125538"/>
            <a:ext cx="8784976" cy="56165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8DC7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VGlogo_basic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755815" y="6021288"/>
            <a:ext cx="57685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ногоблоч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0"/>
          </p:nvPr>
        </p:nvSpPr>
        <p:spPr>
          <a:xfrm>
            <a:off x="107504" y="115888"/>
            <a:ext cx="8857109" cy="2305050"/>
          </a:xfrm>
        </p:spPr>
        <p:txBody>
          <a:bodyPr/>
          <a:lstStyle>
            <a:lvl3pPr>
              <a:buClr>
                <a:schemeClr val="bg1"/>
              </a:buClr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2708920"/>
            <a:ext cx="9144000" cy="36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1"/>
          </p:nvPr>
        </p:nvSpPr>
        <p:spPr>
          <a:xfrm>
            <a:off x="4572000" y="3284538"/>
            <a:ext cx="4392613" cy="345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800600"/>
            <a:ext cx="66247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39752" y="188640"/>
            <a:ext cx="6624736" cy="45365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39752" y="5367338"/>
            <a:ext cx="6624736" cy="13020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Глобальный раздел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195736" y="3075037"/>
            <a:ext cx="6768752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195736" y="1574850"/>
            <a:ext cx="676875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(опционально)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395536" y="873440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396231" y="3393248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41476" y="620688"/>
            <a:ext cx="5082852" cy="6237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145604" y="40466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577652" y="1556792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6" name="Рисунок 7"/>
          <p:cNvSpPr>
            <a:spLocks noGrp="1"/>
          </p:cNvSpPr>
          <p:nvPr>
            <p:ph type="pic" sz="quarter" idx="12"/>
          </p:nvPr>
        </p:nvSpPr>
        <p:spPr>
          <a:xfrm>
            <a:off x="145604" y="256490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7" name="Рисунок 7"/>
          <p:cNvSpPr>
            <a:spLocks noGrp="1"/>
          </p:cNvSpPr>
          <p:nvPr>
            <p:ph type="pic" sz="quarter" idx="13"/>
          </p:nvPr>
        </p:nvSpPr>
        <p:spPr>
          <a:xfrm>
            <a:off x="577652" y="364502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 cstate="print">
            <a:alphaModFix amt="7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91264" cy="432048"/>
          </a:xfrm>
        </p:spPr>
        <p:txBody>
          <a:bodyPr anchor="ctr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620688"/>
            <a:ext cx="5111750" cy="60486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008313" cy="60486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аздел среднего образования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9" descr="VGlogo_bas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0507" y="2349500"/>
            <a:ext cx="2158797" cy="21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139952" y="2348880"/>
            <a:ext cx="5004048" cy="2160240"/>
          </a:xfrm>
          <a:solidFill>
            <a:srgbClr val="ED1941"/>
          </a:solidFill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заголовка</a:t>
            </a:r>
            <a:endParaRPr lang="ru-RU" dirty="0"/>
          </a:p>
        </p:txBody>
      </p:sp>
      <p:pic>
        <p:nvPicPr>
          <p:cNvPr id="7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ый треугольник 7"/>
          <p:cNvSpPr/>
          <p:nvPr/>
        </p:nvSpPr>
        <p:spPr>
          <a:xfrm flipH="1">
            <a:off x="1979712" y="2276872"/>
            <a:ext cx="216024" cy="72008"/>
          </a:xfrm>
          <a:prstGeom prst="rtTriangle">
            <a:avLst/>
          </a:prstGeom>
          <a:solidFill>
            <a:srgbClr val="930B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5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Глобальный раздел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195736" y="3075037"/>
            <a:ext cx="6768752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195736" y="1574850"/>
            <a:ext cx="676875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(опционально)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11" hasCustomPrompt="1"/>
          </p:nvPr>
        </p:nvSpPr>
        <p:spPr>
          <a:xfrm>
            <a:off x="2339752" y="260350"/>
            <a:ext cx="4969098" cy="9366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Заголовок слайда с текстом.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2339975" y="1412875"/>
            <a:ext cx="6624638" cy="5329238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lvl="0"/>
            <a:r>
              <a:rPr lang="ru-RU" dirty="0" smtClean="0"/>
              <a:t>Подзаголовок</a:t>
            </a:r>
          </a:p>
          <a:p>
            <a:pPr lvl="1"/>
            <a:r>
              <a:rPr lang="ru-RU" dirty="0" smtClean="0"/>
              <a:t>Основной текст слайда. Основной текст слайда. Основной текст слайда. Содержание учебника для 5 класса, в первую очередь, направлено на развитие познавательного интереса учащихся к объектам и процессам окружающего мира и познавательной активности по отношению к ним, включение учащихся в практическую деятельность по применению изучаемого материала с целью моделирования объектов и процессов. Учителю географии на уроках в 5 классе необходимо обратить внимание на постепенный переход от формирования представлений, которые преобладают в начальной школе, к формированию понятий в основной школе.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+две обложки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Рисунок 7"/>
          <p:cNvSpPr>
            <a:spLocks noGrp="1"/>
          </p:cNvSpPr>
          <p:nvPr>
            <p:ph type="pic" sz="quarter" idx="10"/>
          </p:nvPr>
        </p:nvSpPr>
        <p:spPr>
          <a:xfrm>
            <a:off x="308609" y="692696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1"/>
          </p:nvPr>
        </p:nvSpPr>
        <p:spPr>
          <a:xfrm>
            <a:off x="309304" y="321250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Сравне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000" y="188640"/>
            <a:ext cx="7632000" cy="64807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1909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958851"/>
            <a:ext cx="4040188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1909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958851"/>
            <a:ext cx="4041775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F78F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VGlogo_basic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755815" y="6021288"/>
            <a:ext cx="576858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000" y="188640"/>
            <a:ext cx="7632000" cy="64807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179512" y="1125538"/>
            <a:ext cx="8784976" cy="56165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F78F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VGlogo_basic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755815" y="6021288"/>
            <a:ext cx="576858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ногоблоч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0"/>
          </p:nvPr>
        </p:nvSpPr>
        <p:spPr>
          <a:xfrm>
            <a:off x="107504" y="115888"/>
            <a:ext cx="8857109" cy="2305050"/>
          </a:xfrm>
        </p:spPr>
        <p:txBody>
          <a:bodyPr/>
          <a:lstStyle>
            <a:lvl3pPr>
              <a:buClr>
                <a:schemeClr val="bg1"/>
              </a:buClr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2708920"/>
            <a:ext cx="9144000" cy="36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1"/>
          </p:nvPr>
        </p:nvSpPr>
        <p:spPr>
          <a:xfrm>
            <a:off x="4572000" y="3284538"/>
            <a:ext cx="4392613" cy="345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800600"/>
            <a:ext cx="66247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39752" y="188640"/>
            <a:ext cx="6624736" cy="45365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39752" y="5367338"/>
            <a:ext cx="6624736" cy="13020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395536" y="873440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396231" y="3393248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41476" y="620688"/>
            <a:ext cx="5082852" cy="6237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145604" y="40466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577652" y="1556792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6" name="Рисунок 7"/>
          <p:cNvSpPr>
            <a:spLocks noGrp="1"/>
          </p:cNvSpPr>
          <p:nvPr>
            <p:ph type="pic" sz="quarter" idx="12"/>
          </p:nvPr>
        </p:nvSpPr>
        <p:spPr>
          <a:xfrm>
            <a:off x="145604" y="256490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7" name="Рисунок 7"/>
          <p:cNvSpPr>
            <a:spLocks noGrp="1"/>
          </p:cNvSpPr>
          <p:nvPr>
            <p:ph type="pic" sz="quarter" idx="13"/>
          </p:nvPr>
        </p:nvSpPr>
        <p:spPr>
          <a:xfrm>
            <a:off x="577652" y="364502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азовый слайд с двумя универсальными блоками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Рисунок 7"/>
          <p:cNvSpPr>
            <a:spLocks noGrp="1"/>
          </p:cNvSpPr>
          <p:nvPr>
            <p:ph type="pic" sz="quarter" idx="10"/>
          </p:nvPr>
        </p:nvSpPr>
        <p:spPr>
          <a:xfrm>
            <a:off x="308609" y="1017456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7"/>
          <p:cNvSpPr>
            <a:spLocks noGrp="1"/>
          </p:cNvSpPr>
          <p:nvPr>
            <p:ph type="pic" sz="quarter" idx="11"/>
          </p:nvPr>
        </p:nvSpPr>
        <p:spPr>
          <a:xfrm>
            <a:off x="309304" y="353726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 cstate="print">
            <a:alphaModFix amt="7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91264" cy="432048"/>
          </a:xfrm>
        </p:spPr>
        <p:txBody>
          <a:bodyPr anchor="ctr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620688"/>
            <a:ext cx="5111750" cy="604867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3008313" cy="60486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Глобальный раздел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195736" y="3075037"/>
            <a:ext cx="6768752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Заголовок раздела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195736" y="1574850"/>
            <a:ext cx="676875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(опционально)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">
    <p:bg>
      <p:bgPr>
        <a:blipFill dpi="0" rotWithShape="1">
          <a:blip r:embed="rId2" cstate="print">
            <a:lum/>
          </a:blip>
          <a:srcRect/>
          <a:stretch>
            <a:fillRect l="-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Текст 16"/>
          <p:cNvSpPr>
            <a:spLocks noGrp="1"/>
          </p:cNvSpPr>
          <p:nvPr>
            <p:ph type="body" sz="quarter" idx="11" hasCustomPrompt="1"/>
          </p:nvPr>
        </p:nvSpPr>
        <p:spPr>
          <a:xfrm>
            <a:off x="2339752" y="260350"/>
            <a:ext cx="4969098" cy="936625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2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Заголовок слайда с текстом.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2339975" y="1412875"/>
            <a:ext cx="6624638" cy="5329238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pPr lvl="0"/>
            <a:r>
              <a:rPr lang="ru-RU" dirty="0" smtClean="0"/>
              <a:t>Подзаголовок</a:t>
            </a:r>
          </a:p>
          <a:p>
            <a:pPr lvl="1"/>
            <a:r>
              <a:rPr lang="ru-RU" dirty="0" smtClean="0"/>
              <a:t>Основной текст слайда. Основной текст слайда. Основной текст слайда. Содержание учебника для 5 класса, в первую очередь, направлено на развитие познавательного интереса учащихся к объектам и процессам окружающего мира и познавательной активности по отношению к ним, включение учащихся в практическую деятельность по применению изучаемого материала с целью моделирования объектов и процессов. Учителю географии на уроках в 5 классе необходимо обратить внимание на постепенный переход от формирования представлений, которые преобладают в начальной школе, к формированию понятий в основной школе.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rgbClr val="00548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+две обложки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2195736" y="0"/>
            <a:ext cx="694826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040560" cy="360040"/>
          </a:xfrm>
        </p:spPr>
        <p:txBody>
          <a:bodyPr/>
          <a:lstStyle>
            <a:lvl1pPr>
              <a:defRPr>
                <a:solidFill>
                  <a:srgbClr val="00548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39752" y="692697"/>
            <a:ext cx="5040560" cy="20162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552728" cy="37444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Рисунок 7"/>
          <p:cNvSpPr>
            <a:spLocks noGrp="1"/>
          </p:cNvSpPr>
          <p:nvPr>
            <p:ph type="pic" sz="quarter" idx="10"/>
          </p:nvPr>
        </p:nvSpPr>
        <p:spPr>
          <a:xfrm>
            <a:off x="308609" y="692696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1"/>
          </p:nvPr>
        </p:nvSpPr>
        <p:spPr>
          <a:xfrm>
            <a:off x="309304" y="321250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Сравне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000" y="188640"/>
            <a:ext cx="7632000" cy="64807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1909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958851"/>
            <a:ext cx="4040188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1909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958851"/>
            <a:ext cx="4041775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ED19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VGlogo_basic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755815" y="6021288"/>
            <a:ext cx="576857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нотекстов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000" y="188640"/>
            <a:ext cx="7632000" cy="64807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0"/>
          </p:nvPr>
        </p:nvSpPr>
        <p:spPr>
          <a:xfrm>
            <a:off x="179512" y="1125538"/>
            <a:ext cx="8784976" cy="561657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ED19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VGlogo_basic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755815" y="6021288"/>
            <a:ext cx="576857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ногоблоч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0"/>
          </p:nvPr>
        </p:nvSpPr>
        <p:spPr>
          <a:xfrm>
            <a:off x="107504" y="115888"/>
            <a:ext cx="8857109" cy="23050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2708920"/>
            <a:ext cx="9144000" cy="36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1"/>
          </p:nvPr>
        </p:nvSpPr>
        <p:spPr>
          <a:xfrm>
            <a:off x="4572000" y="3284538"/>
            <a:ext cx="4392613" cy="345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800600"/>
            <a:ext cx="66247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39752" y="188640"/>
            <a:ext cx="6624736" cy="45365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39752" y="5367338"/>
            <a:ext cx="6624736" cy="13020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егчённый универс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864096"/>
          </a:xfrm>
        </p:spPr>
        <p:txBody>
          <a:bodyPr/>
          <a:lstStyle>
            <a:lvl1pPr algn="ctr">
              <a:defRPr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0"/>
          </p:nvPr>
        </p:nvSpPr>
        <p:spPr>
          <a:xfrm>
            <a:off x="467544" y="1773238"/>
            <a:ext cx="8136904" cy="48241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980728"/>
            <a:ext cx="9144000" cy="5877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20880" cy="648072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1909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958851"/>
            <a:ext cx="4040188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1909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958851"/>
            <a:ext cx="4041775" cy="45664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9" name="Рисунок 7" descr="VG_logo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958524" y="150540"/>
            <a:ext cx="88133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7.jpe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67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3.jpe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7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5.jpe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7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7.jpe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7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1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5.jpe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8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52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18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3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5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5.jpe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Подзаголовок.</a:t>
            </a:r>
            <a:endParaRPr lang="ru-RU" dirty="0"/>
          </a:p>
          <a:p>
            <a:pPr lvl="1"/>
            <a:r>
              <a:rPr lang="ru-RU" dirty="0" smtClean="0"/>
              <a:t>Основной текст.</a:t>
            </a:r>
            <a:endParaRPr lang="en-US" dirty="0" smtClean="0"/>
          </a:p>
          <a:p>
            <a:pPr lvl="2"/>
            <a:r>
              <a:rPr lang="ru-RU" dirty="0" smtClean="0"/>
              <a:t>Пункт списка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8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8" r:id="rId12"/>
    <p:sldLayoutId id="2147483766" r:id="rId13"/>
    <p:sldLayoutId id="2147483767" r:id="rId14"/>
    <p:sldLayoutId id="2147483768" r:id="rId15"/>
    <p:sldLayoutId id="2147483771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indent="-2880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Подзаголовок.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Основной текст.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2" indent="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5611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F78F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55815" y="6021288"/>
            <a:ext cx="576858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VG_logo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958524" y="150540"/>
            <a:ext cx="88133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22" r:id="rId3"/>
    <p:sldLayoutId id="2147483723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480"/>
        </a:spcBef>
        <a:spcAft>
          <a:spcPts val="0"/>
        </a:spcAft>
        <a:buClrTx/>
        <a:buSzTx/>
        <a:buFont typeface="Arial" pitchFamily="34" charset="0"/>
        <a:buNone/>
        <a:tabLst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marR="0" indent="-2880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Arial" pitchFamily="34" charset="0"/>
        <a:buChar char="•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Подзаголовок.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Основной текст.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2" indent="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5611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ED194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55815" y="6021288"/>
            <a:ext cx="576857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marR="0" indent="-2880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Arial" pitchFamily="34" charset="0"/>
        <a:buChar char="•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Подзаголовок.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Основной текст.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2" indent="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5611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ED194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55815" y="6021288"/>
            <a:ext cx="576857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VG_logo3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marR="0" indent="-2880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Arial" pitchFamily="34" charset="0"/>
        <a:buNone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Подзаголовок.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Основной текст.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2" indent="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5611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ED19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55815" y="6021288"/>
            <a:ext cx="576857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VG_logo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958524" y="150540"/>
            <a:ext cx="88133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37" r:id="rId3"/>
    <p:sldLayoutId id="2147483738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2880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Arial" pitchFamily="34" charset="0"/>
        <a:buChar char="•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Подзаголовок.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Основной текст.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2" indent="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5611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745" r:id="rId5"/>
    <p:sldLayoutId id="2147483769" r:id="rId6"/>
    <p:sldLayoutId id="2147483770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18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marR="0" indent="-2880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Arial" pitchFamily="34" charset="0"/>
        <a:buChar char="•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Подзаголовок.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Основной текст.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2" indent="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5611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VG_logo3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746" r:id="rId5"/>
    <p:sldLayoutId id="2147483759" r:id="rId6"/>
    <p:sldLayoutId id="2147483762" r:id="rId7"/>
    <p:sldLayoutId id="2147483764" r:id="rId8"/>
    <p:sldLayoutId id="2147483765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marR="0" indent="-2880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Arial" pitchFamily="34" charset="0"/>
        <a:buChar char="•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Подзаголовок.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Основной текст.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2" indent="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5611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00A2E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576" y="6021288"/>
            <a:ext cx="57733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VG_logo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7958524" y="150540"/>
            <a:ext cx="88133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747" r:id="rId5"/>
    <p:sldLayoutId id="2147483748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marR="0" indent="-2880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Arial" pitchFamily="34" charset="0"/>
        <a:buChar char="•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Подзаголовок.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Основной текст.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2" indent="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5611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8DC73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55815" y="6021288"/>
            <a:ext cx="57685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749" r:id="rId5"/>
    <p:sldLayoutId id="2147483750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marR="0" indent="-2880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Arial" pitchFamily="34" charset="0"/>
        <a:buChar char="•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Подзаголовок.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Основной текст.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2" indent="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5611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8DC7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755815" y="6021288"/>
            <a:ext cx="57685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VG_logo3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51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marR="0" indent="-2880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Arial" pitchFamily="34" charset="0"/>
        <a:buChar char="•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Подзаголовок.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Основной текст.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2" indent="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5611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8DC7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55815" y="6021288"/>
            <a:ext cx="57685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VG_logo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7958524" y="150540"/>
            <a:ext cx="88133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07" r:id="rId3"/>
    <p:sldLayoutId id="2147483708" r:id="rId4"/>
    <p:sldLayoutId id="2147483752" r:id="rId5"/>
    <p:sldLayoutId id="2147483753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marR="0" indent="-2880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Arial" pitchFamily="34" charset="0"/>
        <a:buChar char="•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Подзаголовок.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Основной текст.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2" indent="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5611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F78F1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55815" y="6021288"/>
            <a:ext cx="576858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marR="0" indent="-2880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Arial" pitchFamily="34" charset="0"/>
        <a:buChar char="•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620688"/>
            <a:ext cx="5184576" cy="623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Подзаголовок.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Основной текст.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2" indent="28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5611F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Пункт списка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021288"/>
            <a:ext cx="1331640" cy="576064"/>
          </a:xfrm>
          <a:prstGeom prst="rect">
            <a:avLst/>
          </a:prstGeom>
          <a:solidFill>
            <a:srgbClr val="F78F1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VGlogo_basi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55815" y="6021288"/>
            <a:ext cx="576858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VG_logo3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b="1" i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marR="0" indent="-2880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Arial" pitchFamily="34" charset="0"/>
        <a:buChar char="•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image" Target="../media/image34.png"/><Relationship Id="rId7" Type="http://schemas.openxmlformats.org/officeDocument/2006/relationships/image" Target="../media/image38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3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hyperlink" Target="http://www.vgf.ru/" TargetMode="Externa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hyperlink" Target="http://www.vgf.ru/" TargetMode="Externa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hyperlink" Target="http://www.vgf.ru/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mailto:novenkoDV@vgf.ru" TargetMode="External"/><Relationship Id="rId2" Type="http://schemas.openxmlformats.org/officeDocument/2006/relationships/hyperlink" Target="http://www.vgf.ru/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0.jpeg"/><Relationship Id="rId5" Type="http://schemas.openxmlformats.org/officeDocument/2006/relationships/hyperlink" Target="https://vk.com/topic-61007380_31505591" TargetMode="External"/><Relationship Id="rId4" Type="http://schemas.openxmlformats.org/officeDocument/2006/relationships/hyperlink" Target="mailto:efu@vgf.ru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5248" y="1916832"/>
            <a:ext cx="6373216" cy="1362075"/>
          </a:xfrm>
        </p:spPr>
        <p:txBody>
          <a:bodyPr>
            <a:norm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Обучение как приключение. УРОК географии с использованием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ЭФУ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4581128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Электронная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форма учебника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Новая форма – новые возможности!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Рисунок 7" descr="VG_logo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332656"/>
            <a:ext cx="12461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3399"/>
                </a:solidFill>
              </a:rPr>
              <a:t>  </a:t>
            </a:r>
            <a:r>
              <a:rPr lang="ru-RU" b="1" dirty="0" smtClean="0"/>
              <a:t>Изменения в законодательстве</a:t>
            </a:r>
          </a:p>
        </p:txBody>
      </p:sp>
      <p:sp>
        <p:nvSpPr>
          <p:cNvPr id="12292" name="Содержимое 2"/>
          <p:cNvSpPr>
            <a:spLocks noGrp="1"/>
          </p:cNvSpPr>
          <p:nvPr>
            <p:ph sz="quarter" idx="10"/>
          </p:nvPr>
        </p:nvSpPr>
        <p:spPr>
          <a:xfrm>
            <a:off x="432000" y="1556792"/>
            <a:ext cx="8388472" cy="4725208"/>
          </a:xfrm>
        </p:spPr>
        <p:txBody>
          <a:bodyPr>
            <a:normAutofit fontScale="92500" lnSpcReduction="10000"/>
          </a:bodyPr>
          <a:lstStyle/>
          <a:p>
            <a:r>
              <a:rPr lang="ru-RU" sz="1800" b="1" dirty="0" smtClean="0"/>
              <a:t>Статья 16. Реализация образовательных программ с применением электронного обучения и дистанционных образовательных технологий</a:t>
            </a:r>
          </a:p>
          <a:p>
            <a:endParaRPr lang="ru-RU" sz="1800" b="1" dirty="0" smtClean="0"/>
          </a:p>
          <a:p>
            <a:r>
              <a:rPr lang="ru-RU" sz="1600" dirty="0" smtClean="0"/>
              <a:t>2. Организации, осуществляющие образовательную деятельность, вправе применять электронное обучение, дистанционные образовательные технологии при реализации образовательных программ в порядке, установленном федеральным органом исполнительной власти, осуществляющим функции по выработке государственной политики и нормативно-правовому регулированию в сфере образования.</a:t>
            </a:r>
          </a:p>
          <a:p>
            <a:r>
              <a:rPr lang="ru-RU" sz="1600" dirty="0" smtClean="0"/>
              <a:t>3. При реализации образовательных программ с применением исключительно электронного обучения, дистанционных образовательных технологий в организации, осуществляющей образовательную деятельность</a:t>
            </a:r>
            <a:r>
              <a:rPr lang="ru-RU" sz="1600" dirty="0" smtClean="0">
                <a:solidFill>
                  <a:srgbClr val="7030A0"/>
                </a:solidFill>
              </a:rPr>
              <a:t>, </a:t>
            </a:r>
            <a:r>
              <a:rPr lang="ru-RU" sz="1600" dirty="0" smtClean="0">
                <a:solidFill>
                  <a:srgbClr val="FF6600"/>
                </a:solidFill>
              </a:rPr>
              <a:t>должны быть созданы условия для функционирования электронной информационно-образовательной среды, включающей в себя электронные информационные ресурсы, электронные образовательные ресурсы, совокупность информационных технологий, телекоммуникационных технологий, соответствующих технологических средств </a:t>
            </a:r>
            <a:r>
              <a:rPr lang="ru-RU" sz="1600" dirty="0" smtClean="0"/>
              <a:t>и обеспечивающей освоение обучающимися образовательных программ в полном объеме независимо от места нахождения обучающихся. </a:t>
            </a:r>
          </a:p>
          <a:p>
            <a:endParaRPr lang="ru-RU" sz="1600" b="1" i="1" dirty="0" smtClean="0"/>
          </a:p>
          <a:p>
            <a:pPr>
              <a:buFontTx/>
              <a:buNone/>
            </a:pPr>
            <a:r>
              <a:rPr lang="ru-RU" sz="1600" b="1" i="1" u="sng" dirty="0" smtClean="0"/>
              <a:t>Закон «Об образовании в Российской Федерации» (№ 273-ФЗ от 29.12.2012)</a:t>
            </a:r>
          </a:p>
          <a:p>
            <a:pPr>
              <a:buFontTx/>
              <a:buNone/>
            </a:pPr>
            <a:endParaRPr lang="ru-RU" sz="1600" i="1" dirty="0" smtClean="0"/>
          </a:p>
        </p:txBody>
      </p:sp>
      <p:pic>
        <p:nvPicPr>
          <p:cNvPr id="5" name="Рисунок 7" descr="VG_logo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5877272"/>
            <a:ext cx="889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Нормативно-правовые документы</a:t>
            </a:r>
            <a:endParaRPr lang="ru-RU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23528" y="836712"/>
            <a:ext cx="8496944" cy="5400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Приказ N 1047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Минобрнауки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России от 5 сентября 2013 г.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«Об утверждении Порядка формирования федерального перечня учебников, рекомендуемых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образования».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«В федеральный перечень учебников включаются учебники, рекомендованные Научно-методическим советом по учебникам... С 1 января 2015 года представляется наряду с учебником в печатной форме учебник в электронной форме»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Приказ N 1559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Минобрнауки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России от 8 декабря 2014 г.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«О внесении изменений в Порядок формирования федерального перечня учебников, рекомендуемых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образования, утвержденный Приказом 1047 от 5 сентября 2013 г.».</a:t>
            </a:r>
          </a:p>
          <a:p>
            <a:pPr algn="just"/>
            <a:r>
              <a:rPr lang="ru-RU" sz="1400" dirty="0" smtClean="0"/>
              <a:t>«…В пункте 3:.. подпункт "б" изложить в следующей редакции:</a:t>
            </a:r>
          </a:p>
          <a:p>
            <a:pPr algn="just"/>
            <a:r>
              <a:rPr lang="ru-RU" sz="1400" dirty="0" smtClean="0"/>
              <a:t>"б) представленные в печатной форме, полученной печатанием или тиснением, </a:t>
            </a:r>
            <a:r>
              <a:rPr lang="ru-RU" sz="1400" dirty="0" err="1" smtClean="0"/>
              <a:t>полиграфически</a:t>
            </a:r>
            <a:r>
              <a:rPr lang="ru-RU" sz="1400" dirty="0" smtClean="0"/>
              <a:t> самостоятельно оформленные, и электронной форме, представляющей собой электронное издание, соответствующее по структуре, содержанию и художественному оформлению печатной форме учебника, и дополняющие содержание учебника.";</a:t>
            </a:r>
          </a:p>
          <a:p>
            <a:endParaRPr lang="ru-RU" sz="16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\\E-server\users\SajfetdinovaEV\Desktop\ЭФУ\540Х10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6281224"/>
            <a:ext cx="2286016" cy="4402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 descr="2FON_04a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b="54210"/>
          <a:stretch>
            <a:fillRect/>
          </a:stretch>
        </p:blipFill>
        <p:spPr bwMode="auto">
          <a:xfrm>
            <a:off x="0" y="0"/>
            <a:ext cx="91440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251520" y="188640"/>
            <a:ext cx="74882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595959"/>
                </a:solidFill>
                <a:latin typeface="Tahoma" pitchFamily="34" charset="0"/>
                <a:cs typeface="Tahoma" pitchFamily="34" charset="0"/>
              </a:rPr>
              <a:t>Порядок формирования федерального перечня учебников</a:t>
            </a:r>
            <a:endParaRPr lang="ru-RU" sz="1600" dirty="0">
              <a:solidFill>
                <a:srgbClr val="59595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52563"/>
            <a:ext cx="8640960" cy="4640733"/>
          </a:xfrm>
        </p:spPr>
        <p:txBody>
          <a:bodyPr>
            <a:normAutofit lnSpcReduction="10000"/>
          </a:bodyPr>
          <a:lstStyle/>
          <a:p>
            <a:pPr marL="0" indent="36195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Порядок формирования федерального перечня учебников утвержден приказом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России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от 5 сентября 2013 г. № 1047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361950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6195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Порядок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внесены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изменения (приказ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России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от 8 декабря 2014 г. №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1559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): </a:t>
            </a:r>
          </a:p>
          <a:p>
            <a:pPr marL="400050" lvl="1" indent="361950"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400050" lvl="1" indent="36195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1 января 2015 года обязательно представляется электронная форма учебника</a:t>
            </a:r>
          </a:p>
          <a:p>
            <a:pPr marL="400050" lvl="1" indent="36195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проведение научной историко-культурной экспертизы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учебников истории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36195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36195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Научно-методический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совет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 учебникам (Приказ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России от 24 февраля 2014 г. № 138)</a:t>
            </a:r>
          </a:p>
          <a:p>
            <a:pPr marL="0" indent="36195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Экспертизы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714375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Научная (научная историко-культурная для учебников истории России)</a:t>
            </a:r>
          </a:p>
          <a:p>
            <a:pPr marL="0" indent="714375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Педагогическая</a:t>
            </a:r>
          </a:p>
          <a:p>
            <a:pPr marL="0" indent="714375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Общественная</a:t>
            </a:r>
          </a:p>
          <a:p>
            <a:pPr marL="0" indent="714375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Этнокультурная и региональная 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Федеральный перечень учебников утвержден приказом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России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от 31 марта 2014 года № 253 (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fpu.edu.ru)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7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692696"/>
            <a:ext cx="888997" cy="72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922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461874" y="5915725"/>
            <a:ext cx="8682000" cy="844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ru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Shape 97"/>
          <p:cNvSpPr txBox="1"/>
          <p:nvPr/>
        </p:nvSpPr>
        <p:spPr>
          <a:xfrm>
            <a:off x="539552" y="1412776"/>
            <a:ext cx="8064896" cy="43204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" sz="1800" i="1" dirty="0">
                <a:solidFill>
                  <a:schemeClr val="dk1"/>
                </a:solidFill>
              </a:rPr>
              <a:t>Электронная форма учебника по структуре, содержанию и художественному оформлению  соответствует печатной форме учебника. А также содержит: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ru" sz="1800" i="1" dirty="0">
                <a:solidFill>
                  <a:schemeClr val="dk1"/>
                </a:solidFill>
              </a:rPr>
              <a:t>педагогически обоснованное для усвоения материала учебника количество мультимедийных и (или) интерактивных элементов (галереи изображений, аудиофрагменты, видеоролики, презентации, анимационные ролики, интерактивные карты, тренажеры, лабораторные работы, эксперименты и (или) иное</a:t>
            </a:r>
            <a:r>
              <a:rPr lang="ru" sz="1800" i="1" dirty="0" smtClean="0">
                <a:solidFill>
                  <a:schemeClr val="dk1"/>
                </a:solidFill>
              </a:rPr>
              <a:t>);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ru" i="1" dirty="0" smtClean="0">
                <a:solidFill>
                  <a:schemeClr val="dk1"/>
                </a:solidFill>
              </a:rPr>
              <a:t> электронная форма учебника в полном объеме содержит иллюстрации содержащиеся  в печатной форме;</a:t>
            </a:r>
            <a:endParaRPr lang="ru" sz="1800" i="1" dirty="0">
              <a:solidFill>
                <a:schemeClr val="dk1"/>
              </a:solidFill>
            </a:endParaRP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ru" sz="1800" i="1" dirty="0">
                <a:solidFill>
                  <a:schemeClr val="dk1"/>
                </a:solidFill>
              </a:rPr>
              <a:t>средства контроля и самоконтроля;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ru" sz="1800" i="1" dirty="0">
                <a:solidFill>
                  <a:schemeClr val="dk1"/>
                </a:solidFill>
              </a:rPr>
              <a:t>реализует возможность создания пользователем заметок, закладок и перехода к ним.</a:t>
            </a:r>
          </a:p>
        </p:txBody>
      </p:sp>
      <p:pic>
        <p:nvPicPr>
          <p:cNvPr id="7" name="Picture 2" descr="\\E-server\users\SajfetdinovaEV\Desktop\ЭФУ\540Х10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6281224"/>
            <a:ext cx="2286016" cy="440269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32848" cy="648072"/>
          </a:xfrm>
        </p:spPr>
        <p:txBody>
          <a:bodyPr>
            <a:normAutofit fontScale="90000"/>
          </a:bodyPr>
          <a:lstStyle/>
          <a:p>
            <a:pPr lvl="0"/>
            <a:r>
              <a:rPr lang="ru" dirty="0" smtClean="0">
                <a:ea typeface="Calibri"/>
                <a:cs typeface="Calibri"/>
                <a:sym typeface="Calibri"/>
              </a:rPr>
              <a:t>ЭЛЕКТРОННАЯ ФОРМА УЧЕБНИКА</a:t>
            </a:r>
            <a:r>
              <a:rPr lang="ru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ru-RU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" descr="2FON_04a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b="54210"/>
          <a:stretch>
            <a:fillRect/>
          </a:stretch>
        </p:blipFill>
        <p:spPr bwMode="auto">
          <a:xfrm>
            <a:off x="0" y="7938"/>
            <a:ext cx="91440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323528" y="1124744"/>
            <a:ext cx="8388350" cy="5311775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dirty="0" smtClean="0">
                <a:solidFill>
                  <a:schemeClr val="bg1">
                    <a:lumMod val="50000"/>
                  </a:schemeClr>
                </a:solidFill>
              </a:rPr>
              <a:t>Приказ </a:t>
            </a:r>
            <a:r>
              <a:rPr lang="ru-RU" sz="2200" dirty="0" err="1" smtClean="0">
                <a:solidFill>
                  <a:schemeClr val="bg1">
                    <a:lumMod val="50000"/>
                  </a:schemeClr>
                </a:solidFill>
              </a:rPr>
              <a:t>Минобрнауки</a:t>
            </a:r>
            <a:r>
              <a:rPr lang="ru-RU" sz="2200" dirty="0" smtClean="0">
                <a:solidFill>
                  <a:schemeClr val="bg1">
                    <a:lumMod val="50000"/>
                  </a:schemeClr>
                </a:solidFill>
              </a:rPr>
              <a:t> России от 29.12.2014 N 1643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700" dirty="0" smtClean="0"/>
              <a:t>"О внесении изменений в приказ Министерства образования и науки Российской Федерации от 6 октября 2009 г. N 373 "Об утверждении и введении в действие федерального государственного образовательного стандарта начального общего образования"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700" b="0" dirty="0" smtClean="0"/>
              <a:t>«</a:t>
            </a:r>
            <a:r>
              <a:rPr lang="ru-RU" sz="1900" b="0" dirty="0" smtClean="0"/>
              <a:t>2.34. в пункте 27:... абзацы пятый-седьмой изложить в следующей редакции: «…Норма обеспеченности образовательной деятельности учебными изданиями определяется исходя из расчета: не менее одного учебника в печатной и (или) электронной форме, достаточного для освоения программы учебного предмета на каждого обучающегося по каждому учебному предмету….»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b="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dirty="0" smtClean="0">
                <a:solidFill>
                  <a:schemeClr val="bg1">
                    <a:lumMod val="50000"/>
                  </a:schemeClr>
                </a:solidFill>
              </a:rPr>
              <a:t>Приказ </a:t>
            </a:r>
            <a:r>
              <a:rPr lang="ru-RU" sz="2200" dirty="0" err="1" smtClean="0">
                <a:solidFill>
                  <a:schemeClr val="bg1">
                    <a:lumMod val="50000"/>
                  </a:schemeClr>
                </a:solidFill>
              </a:rPr>
              <a:t>Минобрнауки</a:t>
            </a:r>
            <a:r>
              <a:rPr lang="ru-RU" sz="2200" dirty="0" smtClean="0">
                <a:solidFill>
                  <a:schemeClr val="bg1">
                    <a:lumMod val="50000"/>
                  </a:schemeClr>
                </a:solidFill>
              </a:rPr>
              <a:t> России от 29 декабря 2014 г. № 1644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700" dirty="0" smtClean="0"/>
              <a:t>"О внесении изменений в приказ Министерства образования и науки Российской Федерации от 17 декабря 2010 г. № 1897 «Об утверждении федерального государственного образовательного стандарта основного общего образования»</a:t>
            </a:r>
            <a:r>
              <a:rPr lang="ru-RU" sz="1700" b="0" dirty="0" smtClean="0"/>
              <a:t/>
            </a:r>
            <a:br>
              <a:rPr lang="ru-RU" sz="1700" b="0" dirty="0" smtClean="0"/>
            </a:br>
            <a:r>
              <a:rPr lang="ru-RU" sz="1900" b="0" dirty="0" smtClean="0"/>
              <a:t>«2.33. в пункте 26:... абзацы шестнадцатый-восемнадцатый изложить в следующей редакции: «…Норма обеспеченности образовательной деятельности учебными изданиями определяется исходя из расчета: не менее одного учебника в печатной и (или) электронной форме, достаточного для освоения программы учебного предмета на каждого обучающегося по каждому учебному предмету….»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0" dirty="0" smtClean="0"/>
              <a:t/>
            </a:r>
            <a:br>
              <a:rPr lang="ru-RU" b="0" dirty="0" smtClean="0"/>
            </a:br>
            <a:endParaRPr lang="ru-RU" b="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dirty="0" smtClean="0">
                <a:solidFill>
                  <a:schemeClr val="bg1">
                    <a:lumMod val="50000"/>
                  </a:schemeClr>
                </a:solidFill>
              </a:rPr>
              <a:t>Приказ </a:t>
            </a:r>
            <a:r>
              <a:rPr lang="ru-RU" sz="2200" dirty="0" err="1" smtClean="0">
                <a:solidFill>
                  <a:schemeClr val="bg1">
                    <a:lumMod val="50000"/>
                  </a:schemeClr>
                </a:solidFill>
              </a:rPr>
              <a:t>Минобрнауки</a:t>
            </a:r>
            <a:r>
              <a:rPr lang="ru-RU" sz="2200" dirty="0" smtClean="0">
                <a:solidFill>
                  <a:schemeClr val="bg1">
                    <a:lumMod val="50000"/>
                  </a:schemeClr>
                </a:solidFill>
              </a:rPr>
              <a:t> России от 29 декабря 2014 г. N 1645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"</a:t>
            </a:r>
            <a:r>
              <a:rPr lang="ru-RU" sz="1900" dirty="0" smtClean="0"/>
              <a:t>О внесении изменений в приказ Министерства образования и науки Российской Федерации от 17 мая 2012 г. N 413 "Об утверждении федерального государственного образовательного стандарта среднего (полного) общего образования"</a:t>
            </a:r>
            <a:r>
              <a:rPr lang="ru-RU" sz="1900" b="0" dirty="0" smtClean="0"/>
              <a:t/>
            </a:r>
            <a:br>
              <a:rPr lang="ru-RU" sz="1900" b="0" dirty="0" smtClean="0"/>
            </a:br>
            <a:r>
              <a:rPr lang="ru-RU" sz="1900" b="0" dirty="0" smtClean="0"/>
              <a:t>«3.30. в пункте 27:... абзацы четвертый и пятый изложить в следующей редакции:</a:t>
            </a:r>
            <a:br>
              <a:rPr lang="ru-RU" sz="1900" b="0" dirty="0" smtClean="0"/>
            </a:br>
            <a:r>
              <a:rPr lang="ru-RU" sz="1900" b="0" dirty="0" smtClean="0"/>
              <a:t>«…Норма обеспеченности образовательной деятельности учебными изданиями определяется исходя из расчета: не менее одного учебника в печатной и (или) электронной форме, достаточного для освоения программы учебного предмета на каждого обучающегося по каждому учебному предмету….»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4" name="Рисунок 7" descr="VG_logo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20688"/>
            <a:ext cx="888997" cy="72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1520" y="270495"/>
            <a:ext cx="7632848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dirty="0" err="1"/>
              <a:t>Со</a:t>
            </a:r>
            <a:r>
              <a:rPr spc="-20" dirty="0" err="1"/>
              <a:t>о</a:t>
            </a:r>
            <a:r>
              <a:rPr dirty="0" err="1"/>
              <a:t>т</a:t>
            </a:r>
            <a:r>
              <a:rPr spc="-10" dirty="0" err="1"/>
              <a:t>в</a:t>
            </a:r>
            <a:r>
              <a:rPr dirty="0" err="1"/>
              <a:t>е</a:t>
            </a:r>
            <a:r>
              <a:rPr spc="-10" dirty="0" err="1"/>
              <a:t>т</a:t>
            </a:r>
            <a:r>
              <a:rPr dirty="0" err="1"/>
              <a:t>ствие</a:t>
            </a:r>
            <a:r>
              <a:rPr spc="-15" dirty="0"/>
              <a:t> </a:t>
            </a:r>
            <a:r>
              <a:rPr dirty="0" smtClean="0"/>
              <a:t>Э</a:t>
            </a:r>
            <a:r>
              <a:rPr spc="-95" dirty="0" smtClean="0"/>
              <a:t>Ф</a:t>
            </a:r>
            <a:r>
              <a:rPr dirty="0" smtClean="0"/>
              <a:t>У</a:t>
            </a:r>
            <a:r>
              <a:rPr lang="ru-RU" dirty="0" smtClean="0"/>
              <a:t> ИЦ  ВЕНТАНА-ГРАФ </a:t>
            </a:r>
            <a:r>
              <a:rPr dirty="0" smtClean="0"/>
              <a:t>тр</a:t>
            </a:r>
            <a:r>
              <a:rPr spc="-10" dirty="0" smtClean="0"/>
              <a:t>е</a:t>
            </a:r>
            <a:r>
              <a:rPr dirty="0" smtClean="0"/>
              <a:t>бованиям</a:t>
            </a:r>
            <a:endParaRPr dirty="0"/>
          </a:p>
          <a:p>
            <a:pPr marL="3175">
              <a:lnSpc>
                <a:spcPct val="100000"/>
              </a:lnSpc>
              <a:spcBef>
                <a:spcPts val="80"/>
              </a:spcBef>
            </a:pPr>
            <a:r>
              <a:rPr dirty="0"/>
              <a:t>пр</a:t>
            </a:r>
            <a:r>
              <a:rPr spc="5" dirty="0"/>
              <a:t>и</a:t>
            </a:r>
            <a:r>
              <a:rPr dirty="0"/>
              <a:t>каза</a:t>
            </a:r>
            <a:r>
              <a:rPr spc="-60" dirty="0"/>
              <a:t> </a:t>
            </a:r>
            <a:r>
              <a:rPr dirty="0"/>
              <a:t>МОиН</a:t>
            </a:r>
            <a:r>
              <a:rPr spc="-20" dirty="0"/>
              <a:t> </a:t>
            </a:r>
            <a:r>
              <a:rPr spc="20" dirty="0"/>
              <a:t>Р</a:t>
            </a:r>
            <a:r>
              <a:rPr spc="5" dirty="0"/>
              <a:t>Ф</a:t>
            </a:r>
            <a:r>
              <a:rPr spc="-15" dirty="0"/>
              <a:t> </a:t>
            </a:r>
            <a:r>
              <a:rPr spc="-10" dirty="0"/>
              <a:t>№</a:t>
            </a:r>
            <a:r>
              <a:rPr spc="-10" dirty="0" smtClean="0"/>
              <a:t>155</a:t>
            </a:r>
            <a:r>
              <a:rPr dirty="0" smtClean="0"/>
              <a:t>9</a:t>
            </a:r>
            <a:r>
              <a:rPr lang="ru-RU" dirty="0" smtClean="0"/>
              <a:t> </a:t>
            </a:r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50825" y="1341500"/>
            <a:ext cx="4140200" cy="4751705"/>
          </a:xfrm>
          <a:custGeom>
            <a:avLst/>
            <a:gdLst/>
            <a:ahLst/>
            <a:cxnLst/>
            <a:rect l="l" t="t" r="r" b="b"/>
            <a:pathLst>
              <a:path w="4140200" h="4751705">
                <a:moveTo>
                  <a:pt x="0" y="4751324"/>
                </a:moveTo>
                <a:lnTo>
                  <a:pt x="4140200" y="4751324"/>
                </a:lnTo>
                <a:lnTo>
                  <a:pt x="4140200" y="0"/>
                </a:lnTo>
                <a:lnTo>
                  <a:pt x="0" y="0"/>
                </a:lnTo>
                <a:lnTo>
                  <a:pt x="0" y="4751324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619672" y="1340768"/>
            <a:ext cx="1299210" cy="194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40" dirty="0">
                <a:latin typeface="Cambria"/>
                <a:cs typeface="Cambria"/>
              </a:rPr>
              <a:t>Т</a:t>
            </a:r>
            <a:r>
              <a:rPr sz="1200" dirty="0">
                <a:latin typeface="Cambria"/>
                <a:cs typeface="Cambria"/>
              </a:rPr>
              <a:t>ребо</a:t>
            </a:r>
            <a:r>
              <a:rPr sz="1200" spc="-5" dirty="0">
                <a:latin typeface="Cambria"/>
                <a:cs typeface="Cambria"/>
              </a:rPr>
              <a:t>в</a:t>
            </a:r>
            <a:r>
              <a:rPr sz="1200" dirty="0">
                <a:latin typeface="Cambria"/>
                <a:cs typeface="Cambria"/>
              </a:rPr>
              <a:t>ания</a:t>
            </a:r>
            <a:r>
              <a:rPr sz="1200" spc="-15" dirty="0">
                <a:latin typeface="Cambria"/>
                <a:cs typeface="Cambria"/>
              </a:rPr>
              <a:t> </a:t>
            </a:r>
            <a:r>
              <a:rPr sz="1200" spc="5" dirty="0">
                <a:latin typeface="Cambria"/>
                <a:cs typeface="Cambria"/>
              </a:rPr>
              <a:t>М</a:t>
            </a:r>
            <a:r>
              <a:rPr sz="1200" dirty="0">
                <a:latin typeface="Cambria"/>
                <a:cs typeface="Cambria"/>
              </a:rPr>
              <a:t>О</a:t>
            </a:r>
            <a:r>
              <a:rPr sz="1200" spc="-5" dirty="0">
                <a:latin typeface="Cambria"/>
                <a:cs typeface="Cambria"/>
              </a:rPr>
              <a:t>и</a:t>
            </a:r>
            <a:r>
              <a:rPr sz="1200" dirty="0">
                <a:latin typeface="Cambria"/>
                <a:cs typeface="Cambria"/>
              </a:rPr>
              <a:t>Н</a:t>
            </a:r>
          </a:p>
        </p:txBody>
      </p:sp>
      <p:sp>
        <p:nvSpPr>
          <p:cNvPr id="10" name="object 10"/>
          <p:cNvSpPr/>
          <p:nvPr/>
        </p:nvSpPr>
        <p:spPr>
          <a:xfrm>
            <a:off x="4752975" y="1341500"/>
            <a:ext cx="4140200" cy="4751705"/>
          </a:xfrm>
          <a:custGeom>
            <a:avLst/>
            <a:gdLst/>
            <a:ahLst/>
            <a:cxnLst/>
            <a:rect l="l" t="t" r="r" b="b"/>
            <a:pathLst>
              <a:path w="4140200" h="4751705">
                <a:moveTo>
                  <a:pt x="0" y="4751324"/>
                </a:moveTo>
                <a:lnTo>
                  <a:pt x="4140200" y="4751324"/>
                </a:lnTo>
                <a:lnTo>
                  <a:pt x="4140200" y="0"/>
                </a:lnTo>
                <a:lnTo>
                  <a:pt x="0" y="0"/>
                </a:lnTo>
                <a:lnTo>
                  <a:pt x="0" y="4751324"/>
                </a:lnTo>
                <a:close/>
              </a:path>
            </a:pathLst>
          </a:custGeom>
          <a:ln w="63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5076056" y="1340768"/>
            <a:ext cx="331236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200" spc="10" dirty="0" smtClean="0">
                <a:latin typeface="Cambria"/>
                <a:cs typeface="Cambria"/>
              </a:rPr>
              <a:t>Реализация требований</a:t>
            </a:r>
            <a:r>
              <a:rPr lang="ru-RU" sz="1200" dirty="0" smtClean="0">
                <a:latin typeface="Cambria"/>
                <a:cs typeface="Cambria"/>
              </a:rPr>
              <a:t> ИЦ «ВЕНТАНА-ГРАФ»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5279" y="1539239"/>
            <a:ext cx="3971544" cy="12359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13587" y="1703832"/>
            <a:ext cx="3646932" cy="8625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377825" y="1562100"/>
            <a:ext cx="3886200" cy="1151255"/>
          </a:xfrm>
          <a:custGeom>
            <a:avLst/>
            <a:gdLst/>
            <a:ahLst/>
            <a:cxnLst/>
            <a:rect l="l" t="t" r="r" b="b"/>
            <a:pathLst>
              <a:path w="3886200" h="1151255">
                <a:moveTo>
                  <a:pt x="3694429" y="0"/>
                </a:moveTo>
                <a:lnTo>
                  <a:pt x="191820" y="0"/>
                </a:lnTo>
                <a:lnTo>
                  <a:pt x="147840" y="5064"/>
                </a:lnTo>
                <a:lnTo>
                  <a:pt x="107466" y="19490"/>
                </a:lnTo>
                <a:lnTo>
                  <a:pt x="71850" y="42127"/>
                </a:lnTo>
                <a:lnTo>
                  <a:pt x="42143" y="71824"/>
                </a:lnTo>
                <a:lnTo>
                  <a:pt x="19498" y="107431"/>
                </a:lnTo>
                <a:lnTo>
                  <a:pt x="5066" y="147796"/>
                </a:lnTo>
                <a:lnTo>
                  <a:pt x="0" y="191770"/>
                </a:lnTo>
                <a:lnTo>
                  <a:pt x="0" y="959103"/>
                </a:lnTo>
                <a:lnTo>
                  <a:pt x="5066" y="1003077"/>
                </a:lnTo>
                <a:lnTo>
                  <a:pt x="19498" y="1043442"/>
                </a:lnTo>
                <a:lnTo>
                  <a:pt x="42143" y="1079049"/>
                </a:lnTo>
                <a:lnTo>
                  <a:pt x="71850" y="1108746"/>
                </a:lnTo>
                <a:lnTo>
                  <a:pt x="107466" y="1131383"/>
                </a:lnTo>
                <a:lnTo>
                  <a:pt x="147840" y="1145809"/>
                </a:lnTo>
                <a:lnTo>
                  <a:pt x="191820" y="1150874"/>
                </a:lnTo>
                <a:lnTo>
                  <a:pt x="3694429" y="1150874"/>
                </a:lnTo>
                <a:lnTo>
                  <a:pt x="3738403" y="1145809"/>
                </a:lnTo>
                <a:lnTo>
                  <a:pt x="3778768" y="1131383"/>
                </a:lnTo>
                <a:lnTo>
                  <a:pt x="3814375" y="1108746"/>
                </a:lnTo>
                <a:lnTo>
                  <a:pt x="3844072" y="1079049"/>
                </a:lnTo>
                <a:lnTo>
                  <a:pt x="3866709" y="1043442"/>
                </a:lnTo>
                <a:lnTo>
                  <a:pt x="3881135" y="1003077"/>
                </a:lnTo>
                <a:lnTo>
                  <a:pt x="3886200" y="959103"/>
                </a:lnTo>
                <a:lnTo>
                  <a:pt x="3886200" y="191770"/>
                </a:lnTo>
                <a:lnTo>
                  <a:pt x="3881135" y="147796"/>
                </a:lnTo>
                <a:lnTo>
                  <a:pt x="3866709" y="107431"/>
                </a:lnTo>
                <a:lnTo>
                  <a:pt x="3844072" y="71824"/>
                </a:lnTo>
                <a:lnTo>
                  <a:pt x="3814375" y="42127"/>
                </a:lnTo>
                <a:lnTo>
                  <a:pt x="3778768" y="19490"/>
                </a:lnTo>
                <a:lnTo>
                  <a:pt x="3738403" y="5064"/>
                </a:lnTo>
                <a:lnTo>
                  <a:pt x="369442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634695" y="1767585"/>
            <a:ext cx="3367404" cy="742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200" i="1" dirty="0">
                <a:latin typeface="Cambria"/>
                <a:cs typeface="Cambria"/>
              </a:rPr>
              <a:t>«Электронная</a:t>
            </a:r>
            <a:r>
              <a:rPr sz="1200" i="1" spc="-10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форма</a:t>
            </a:r>
            <a:r>
              <a:rPr sz="1200" i="1" spc="-10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уче</a:t>
            </a:r>
            <a:r>
              <a:rPr sz="1200" i="1" spc="-5" dirty="0">
                <a:latin typeface="Cambria"/>
                <a:cs typeface="Cambria"/>
              </a:rPr>
              <a:t>б</a:t>
            </a:r>
            <a:r>
              <a:rPr sz="1200" i="1" dirty="0">
                <a:latin typeface="Cambria"/>
                <a:cs typeface="Cambria"/>
              </a:rPr>
              <a:t>ника…</a:t>
            </a:r>
            <a:r>
              <a:rPr sz="1200" i="1" spc="-25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представлена</a:t>
            </a:r>
            <a:r>
              <a:rPr sz="1200" i="1" spc="-25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в общедо</a:t>
            </a:r>
            <a:r>
              <a:rPr sz="1200" i="1" spc="-5" dirty="0">
                <a:latin typeface="Cambria"/>
                <a:cs typeface="Cambria"/>
              </a:rPr>
              <a:t>с</a:t>
            </a:r>
            <a:r>
              <a:rPr sz="1200" i="1" spc="-25" dirty="0">
                <a:latin typeface="Cambria"/>
                <a:cs typeface="Cambria"/>
              </a:rPr>
              <a:t>т</a:t>
            </a:r>
            <a:r>
              <a:rPr sz="1200" i="1" dirty="0">
                <a:latin typeface="Cambria"/>
                <a:cs typeface="Cambria"/>
              </a:rPr>
              <a:t>упных</a:t>
            </a:r>
            <a:r>
              <a:rPr sz="1200" i="1" spc="-15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форматах,</a:t>
            </a:r>
            <a:r>
              <a:rPr sz="1200" i="1" spc="-25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не </a:t>
            </a:r>
            <a:r>
              <a:rPr sz="1200" i="1" spc="5" dirty="0">
                <a:latin typeface="Cambria"/>
                <a:cs typeface="Cambria"/>
              </a:rPr>
              <a:t>и</a:t>
            </a:r>
            <a:r>
              <a:rPr sz="1200" i="1" dirty="0">
                <a:latin typeface="Cambria"/>
                <a:cs typeface="Cambria"/>
              </a:rPr>
              <a:t>меющ</a:t>
            </a:r>
            <a:r>
              <a:rPr sz="1200" i="1" spc="5" dirty="0">
                <a:latin typeface="Cambria"/>
                <a:cs typeface="Cambria"/>
              </a:rPr>
              <a:t>и</a:t>
            </a:r>
            <a:r>
              <a:rPr sz="1200" i="1" dirty="0">
                <a:latin typeface="Cambria"/>
                <a:cs typeface="Cambria"/>
              </a:rPr>
              <a:t>х л</a:t>
            </a:r>
            <a:r>
              <a:rPr sz="1200" i="1" spc="5" dirty="0">
                <a:latin typeface="Cambria"/>
                <a:cs typeface="Cambria"/>
              </a:rPr>
              <a:t>и</a:t>
            </a:r>
            <a:r>
              <a:rPr sz="1200" i="1" spc="-10" dirty="0">
                <a:latin typeface="Cambria"/>
                <a:cs typeface="Cambria"/>
              </a:rPr>
              <a:t>ц</a:t>
            </a:r>
            <a:r>
              <a:rPr sz="1200" i="1" dirty="0">
                <a:latin typeface="Cambria"/>
                <a:cs typeface="Cambria"/>
              </a:rPr>
              <a:t>ен</a:t>
            </a:r>
            <a:r>
              <a:rPr sz="1200" i="1" spc="-5" dirty="0">
                <a:latin typeface="Cambria"/>
                <a:cs typeface="Cambria"/>
              </a:rPr>
              <a:t>з</a:t>
            </a:r>
            <a:r>
              <a:rPr sz="1200" i="1" dirty="0">
                <a:latin typeface="Cambria"/>
                <a:cs typeface="Cambria"/>
              </a:rPr>
              <a:t>ионных</a:t>
            </a:r>
            <a:r>
              <a:rPr sz="1200" i="1" spc="-25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о</a:t>
            </a:r>
            <a:r>
              <a:rPr sz="1200" i="1" spc="5" dirty="0">
                <a:latin typeface="Cambria"/>
                <a:cs typeface="Cambria"/>
              </a:rPr>
              <a:t>г</a:t>
            </a:r>
            <a:r>
              <a:rPr sz="1200" i="1" dirty="0">
                <a:latin typeface="Cambria"/>
                <a:cs typeface="Cambria"/>
              </a:rPr>
              <a:t>раничений</a:t>
            </a:r>
            <a:r>
              <a:rPr sz="1200" i="1" spc="-35" dirty="0">
                <a:latin typeface="Cambria"/>
                <a:cs typeface="Cambria"/>
              </a:rPr>
              <a:t> д</a:t>
            </a:r>
            <a:r>
              <a:rPr sz="1200" i="1" dirty="0">
                <a:latin typeface="Cambria"/>
                <a:cs typeface="Cambria"/>
              </a:rPr>
              <a:t>ля участни</a:t>
            </a:r>
            <a:r>
              <a:rPr sz="1200" i="1" spc="5" dirty="0">
                <a:latin typeface="Cambria"/>
                <a:cs typeface="Cambria"/>
              </a:rPr>
              <a:t>к</a:t>
            </a:r>
            <a:r>
              <a:rPr sz="1200" i="1" dirty="0">
                <a:latin typeface="Cambria"/>
                <a:cs typeface="Cambria"/>
              </a:rPr>
              <a:t>а образо</a:t>
            </a:r>
            <a:r>
              <a:rPr sz="1200" i="1" spc="5" dirty="0">
                <a:latin typeface="Cambria"/>
                <a:cs typeface="Cambria"/>
              </a:rPr>
              <a:t>в</a:t>
            </a:r>
            <a:r>
              <a:rPr sz="1200" i="1" dirty="0">
                <a:latin typeface="Cambria"/>
                <a:cs typeface="Cambria"/>
              </a:rPr>
              <a:t>ател</a:t>
            </a:r>
            <a:r>
              <a:rPr sz="1200" i="1" spc="-5" dirty="0">
                <a:latin typeface="Cambria"/>
                <a:cs typeface="Cambria"/>
              </a:rPr>
              <a:t>ь</a:t>
            </a:r>
            <a:r>
              <a:rPr sz="1200" i="1" dirty="0">
                <a:latin typeface="Cambria"/>
                <a:cs typeface="Cambria"/>
              </a:rPr>
              <a:t>ного</a:t>
            </a:r>
            <a:r>
              <a:rPr sz="1200" i="1" spc="-25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проце</a:t>
            </a:r>
            <a:r>
              <a:rPr sz="1200" i="1" spc="-15" dirty="0">
                <a:latin typeface="Cambria"/>
                <a:cs typeface="Cambria"/>
              </a:rPr>
              <a:t>с</a:t>
            </a:r>
            <a:r>
              <a:rPr sz="1200" i="1" spc="-20" dirty="0">
                <a:latin typeface="Cambria"/>
                <a:cs typeface="Cambria"/>
              </a:rPr>
              <a:t>с</a:t>
            </a:r>
            <a:r>
              <a:rPr sz="1200" i="1" dirty="0">
                <a:latin typeface="Cambria"/>
                <a:cs typeface="Cambria"/>
              </a:rPr>
              <a:t>а»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35279" y="4701540"/>
            <a:ext cx="3971544" cy="1237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29412" y="4683252"/>
            <a:ext cx="3413760" cy="122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377825" y="4724400"/>
            <a:ext cx="3886200" cy="1152525"/>
          </a:xfrm>
          <a:custGeom>
            <a:avLst/>
            <a:gdLst/>
            <a:ahLst/>
            <a:cxnLst/>
            <a:rect l="l" t="t" r="r" b="b"/>
            <a:pathLst>
              <a:path w="3886200" h="1152525">
                <a:moveTo>
                  <a:pt x="3694049" y="0"/>
                </a:moveTo>
                <a:lnTo>
                  <a:pt x="192087" y="0"/>
                </a:lnTo>
                <a:lnTo>
                  <a:pt x="148044" y="5072"/>
                </a:lnTo>
                <a:lnTo>
                  <a:pt x="107613" y="19521"/>
                </a:lnTo>
                <a:lnTo>
                  <a:pt x="71948" y="42197"/>
                </a:lnTo>
                <a:lnTo>
                  <a:pt x="42200" y="71949"/>
                </a:lnTo>
                <a:lnTo>
                  <a:pt x="19524" y="107626"/>
                </a:lnTo>
                <a:lnTo>
                  <a:pt x="5073" y="148076"/>
                </a:lnTo>
                <a:lnTo>
                  <a:pt x="0" y="192150"/>
                </a:lnTo>
                <a:lnTo>
                  <a:pt x="0" y="960437"/>
                </a:lnTo>
                <a:lnTo>
                  <a:pt x="5073" y="1004480"/>
                </a:lnTo>
                <a:lnTo>
                  <a:pt x="19524" y="1044911"/>
                </a:lnTo>
                <a:lnTo>
                  <a:pt x="42200" y="1080576"/>
                </a:lnTo>
                <a:lnTo>
                  <a:pt x="71948" y="1110324"/>
                </a:lnTo>
                <a:lnTo>
                  <a:pt x="107613" y="1133000"/>
                </a:lnTo>
                <a:lnTo>
                  <a:pt x="148044" y="1147451"/>
                </a:lnTo>
                <a:lnTo>
                  <a:pt x="192087" y="1152525"/>
                </a:lnTo>
                <a:lnTo>
                  <a:pt x="3694049" y="1152525"/>
                </a:lnTo>
                <a:lnTo>
                  <a:pt x="3738123" y="1147451"/>
                </a:lnTo>
                <a:lnTo>
                  <a:pt x="3778573" y="1133000"/>
                </a:lnTo>
                <a:lnTo>
                  <a:pt x="3814250" y="1110324"/>
                </a:lnTo>
                <a:lnTo>
                  <a:pt x="3844002" y="1080576"/>
                </a:lnTo>
                <a:lnTo>
                  <a:pt x="3866678" y="1044911"/>
                </a:lnTo>
                <a:lnTo>
                  <a:pt x="3881127" y="1004480"/>
                </a:lnTo>
                <a:lnTo>
                  <a:pt x="3886200" y="960437"/>
                </a:lnTo>
                <a:lnTo>
                  <a:pt x="3886200" y="192150"/>
                </a:lnTo>
                <a:lnTo>
                  <a:pt x="3881127" y="148076"/>
                </a:lnTo>
                <a:lnTo>
                  <a:pt x="3866678" y="107626"/>
                </a:lnTo>
                <a:lnTo>
                  <a:pt x="3844002" y="71949"/>
                </a:lnTo>
                <a:lnTo>
                  <a:pt x="3814250" y="42197"/>
                </a:lnTo>
                <a:lnTo>
                  <a:pt x="3778573" y="19521"/>
                </a:lnTo>
                <a:lnTo>
                  <a:pt x="3738123" y="5072"/>
                </a:lnTo>
                <a:lnTo>
                  <a:pt x="369404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 txBox="1"/>
          <p:nvPr/>
        </p:nvSpPr>
        <p:spPr>
          <a:xfrm>
            <a:off x="751433" y="4748529"/>
            <a:ext cx="3137535" cy="1108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200" i="1" dirty="0">
                <a:latin typeface="Cambria"/>
                <a:cs typeface="Cambria"/>
              </a:rPr>
              <a:t>«Элект</a:t>
            </a:r>
            <a:r>
              <a:rPr sz="1200" i="1" spc="5" dirty="0">
                <a:latin typeface="Cambria"/>
                <a:cs typeface="Cambria"/>
              </a:rPr>
              <a:t>р</a:t>
            </a:r>
            <a:r>
              <a:rPr sz="1200" i="1" dirty="0">
                <a:latin typeface="Cambria"/>
                <a:cs typeface="Cambria"/>
              </a:rPr>
              <a:t>онная</a:t>
            </a:r>
            <a:r>
              <a:rPr sz="1200" i="1" spc="-10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форма</a:t>
            </a:r>
            <a:r>
              <a:rPr sz="1200" i="1" spc="-10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уче</a:t>
            </a:r>
            <a:r>
              <a:rPr sz="1200" i="1" spc="-5" dirty="0">
                <a:latin typeface="Cambria"/>
                <a:cs typeface="Cambria"/>
              </a:rPr>
              <a:t>б</a:t>
            </a:r>
            <a:r>
              <a:rPr sz="1200" i="1" dirty="0">
                <a:latin typeface="Cambria"/>
                <a:cs typeface="Cambria"/>
              </a:rPr>
              <a:t>ника…</a:t>
            </a:r>
            <a:r>
              <a:rPr sz="1200" i="1" spc="-25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дол</a:t>
            </a:r>
            <a:r>
              <a:rPr sz="1200" i="1" spc="5" dirty="0">
                <a:latin typeface="Cambria"/>
                <a:cs typeface="Cambria"/>
              </a:rPr>
              <a:t>ж</a:t>
            </a:r>
            <a:r>
              <a:rPr sz="1200" i="1" dirty="0">
                <a:latin typeface="Cambria"/>
                <a:cs typeface="Cambria"/>
              </a:rPr>
              <a:t>на воспро</a:t>
            </a:r>
            <a:r>
              <a:rPr sz="1200" i="1" spc="5" dirty="0">
                <a:latin typeface="Cambria"/>
                <a:cs typeface="Cambria"/>
              </a:rPr>
              <a:t>и</a:t>
            </a:r>
            <a:r>
              <a:rPr sz="1200" i="1" dirty="0">
                <a:latin typeface="Cambria"/>
                <a:cs typeface="Cambria"/>
              </a:rPr>
              <a:t>зв</a:t>
            </a:r>
            <a:r>
              <a:rPr sz="1200" i="1" spc="5" dirty="0">
                <a:latin typeface="Cambria"/>
                <a:cs typeface="Cambria"/>
              </a:rPr>
              <a:t>о</a:t>
            </a:r>
            <a:r>
              <a:rPr sz="1200" i="1" dirty="0">
                <a:latin typeface="Cambria"/>
                <a:cs typeface="Cambria"/>
              </a:rPr>
              <a:t>д</a:t>
            </a:r>
            <a:r>
              <a:rPr sz="1200" i="1" spc="5" dirty="0">
                <a:latin typeface="Cambria"/>
                <a:cs typeface="Cambria"/>
              </a:rPr>
              <a:t>и</a:t>
            </a:r>
            <a:r>
              <a:rPr sz="1200" i="1" dirty="0">
                <a:latin typeface="Cambria"/>
                <a:cs typeface="Cambria"/>
              </a:rPr>
              <a:t>ть</a:t>
            </a:r>
            <a:r>
              <a:rPr sz="1200" i="1" spc="-10" dirty="0">
                <a:latin typeface="Cambria"/>
                <a:cs typeface="Cambria"/>
              </a:rPr>
              <a:t>с</a:t>
            </a:r>
            <a:r>
              <a:rPr sz="1200" i="1" dirty="0">
                <a:latin typeface="Cambria"/>
                <a:cs typeface="Cambria"/>
              </a:rPr>
              <a:t>я</a:t>
            </a:r>
            <a:r>
              <a:rPr sz="1200" i="1" spc="-10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на</a:t>
            </a:r>
            <a:r>
              <a:rPr sz="1200" i="1" spc="-10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не менее чем</a:t>
            </a:r>
            <a:r>
              <a:rPr sz="1200" i="1" spc="-15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д</a:t>
            </a:r>
            <a:r>
              <a:rPr sz="1200" i="1" spc="5" dirty="0">
                <a:latin typeface="Cambria"/>
                <a:cs typeface="Cambria"/>
              </a:rPr>
              <a:t>в</a:t>
            </a:r>
            <a:r>
              <a:rPr sz="1200" i="1" dirty="0">
                <a:latin typeface="Cambria"/>
                <a:cs typeface="Cambria"/>
              </a:rPr>
              <a:t>ух</a:t>
            </a:r>
            <a:r>
              <a:rPr sz="1200" i="1" spc="-15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видах элект</a:t>
            </a:r>
            <a:r>
              <a:rPr sz="1200" i="1" spc="5" dirty="0">
                <a:latin typeface="Cambria"/>
                <a:cs typeface="Cambria"/>
              </a:rPr>
              <a:t>р</a:t>
            </a:r>
            <a:r>
              <a:rPr sz="1200" i="1" dirty="0">
                <a:latin typeface="Cambria"/>
                <a:cs typeface="Cambria"/>
              </a:rPr>
              <a:t>онных</a:t>
            </a:r>
            <a:r>
              <a:rPr sz="1200" i="1" spc="-10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у</a:t>
            </a:r>
            <a:r>
              <a:rPr sz="1200" i="1" spc="-5" dirty="0">
                <a:latin typeface="Cambria"/>
                <a:cs typeface="Cambria"/>
              </a:rPr>
              <a:t>с</a:t>
            </a:r>
            <a:r>
              <a:rPr sz="1200" i="1" dirty="0">
                <a:latin typeface="Cambria"/>
                <a:cs typeface="Cambria"/>
              </a:rPr>
              <a:t>т</a:t>
            </a:r>
            <a:r>
              <a:rPr sz="1200" i="1" spc="5" dirty="0">
                <a:latin typeface="Cambria"/>
                <a:cs typeface="Cambria"/>
              </a:rPr>
              <a:t>р</a:t>
            </a:r>
            <a:r>
              <a:rPr sz="1200" i="1" dirty="0">
                <a:latin typeface="Cambria"/>
                <a:cs typeface="Cambria"/>
              </a:rPr>
              <a:t>о</a:t>
            </a:r>
            <a:r>
              <a:rPr sz="1200" i="1" spc="5" dirty="0">
                <a:latin typeface="Cambria"/>
                <a:cs typeface="Cambria"/>
              </a:rPr>
              <a:t>й</a:t>
            </a:r>
            <a:r>
              <a:rPr sz="1200" i="1" spc="-5" dirty="0">
                <a:latin typeface="Cambria"/>
                <a:cs typeface="Cambria"/>
              </a:rPr>
              <a:t>с</a:t>
            </a:r>
            <a:r>
              <a:rPr sz="1200" i="1" dirty="0">
                <a:latin typeface="Cambria"/>
                <a:cs typeface="Cambria"/>
              </a:rPr>
              <a:t>тв</a:t>
            </a:r>
            <a:r>
              <a:rPr sz="1200" i="1" spc="15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(</a:t>
            </a:r>
            <a:r>
              <a:rPr sz="1200" i="1" spc="-10" dirty="0">
                <a:latin typeface="Cambria"/>
                <a:cs typeface="Cambria"/>
              </a:rPr>
              <a:t>с</a:t>
            </a:r>
            <a:r>
              <a:rPr sz="1200" i="1" dirty="0">
                <a:latin typeface="Cambria"/>
                <a:cs typeface="Cambria"/>
              </a:rPr>
              <a:t>т</a:t>
            </a:r>
            <a:r>
              <a:rPr sz="1200" i="1" spc="5" dirty="0">
                <a:latin typeface="Cambria"/>
                <a:cs typeface="Cambria"/>
              </a:rPr>
              <a:t>а</a:t>
            </a:r>
            <a:r>
              <a:rPr sz="1200" i="1" spc="-10" dirty="0">
                <a:latin typeface="Cambria"/>
                <a:cs typeface="Cambria"/>
              </a:rPr>
              <a:t>ц</a:t>
            </a:r>
            <a:r>
              <a:rPr sz="1200" i="1" dirty="0">
                <a:latin typeface="Cambria"/>
                <a:cs typeface="Cambria"/>
              </a:rPr>
              <a:t>ионарный</a:t>
            </a:r>
            <a:r>
              <a:rPr sz="1200" i="1" spc="-20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или пер</a:t>
            </a:r>
            <a:r>
              <a:rPr sz="1200" i="1" spc="-20" dirty="0">
                <a:latin typeface="Cambria"/>
                <a:cs typeface="Cambria"/>
              </a:rPr>
              <a:t>с</a:t>
            </a:r>
            <a:r>
              <a:rPr sz="1200" i="1" dirty="0">
                <a:latin typeface="Cambria"/>
                <a:cs typeface="Cambria"/>
              </a:rPr>
              <a:t>онал</a:t>
            </a:r>
            <a:r>
              <a:rPr sz="1200" i="1" spc="-5" dirty="0">
                <a:latin typeface="Cambria"/>
                <a:cs typeface="Cambria"/>
              </a:rPr>
              <a:t>ь</a:t>
            </a:r>
            <a:r>
              <a:rPr sz="1200" i="1" dirty="0">
                <a:latin typeface="Cambria"/>
                <a:cs typeface="Cambria"/>
              </a:rPr>
              <a:t>ный</a:t>
            </a:r>
            <a:r>
              <a:rPr sz="1200" i="1" spc="-35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ком</a:t>
            </a:r>
            <a:r>
              <a:rPr sz="1200" i="1" spc="5" dirty="0">
                <a:latin typeface="Cambria"/>
                <a:cs typeface="Cambria"/>
              </a:rPr>
              <a:t>п</a:t>
            </a:r>
            <a:r>
              <a:rPr sz="1200" i="1" spc="-10" dirty="0">
                <a:latin typeface="Cambria"/>
                <a:cs typeface="Cambria"/>
              </a:rPr>
              <a:t>ь</a:t>
            </a:r>
            <a:r>
              <a:rPr sz="1200" i="1" dirty="0">
                <a:latin typeface="Cambria"/>
                <a:cs typeface="Cambria"/>
              </a:rPr>
              <a:t>ютер,</a:t>
            </a:r>
            <a:r>
              <a:rPr sz="1200" i="1" spc="-15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в т</a:t>
            </a:r>
            <a:r>
              <a:rPr sz="1200" i="1" spc="5" dirty="0">
                <a:latin typeface="Cambria"/>
                <a:cs typeface="Cambria"/>
              </a:rPr>
              <a:t>о</a:t>
            </a:r>
            <a:r>
              <a:rPr sz="1200" i="1" dirty="0">
                <a:latin typeface="Cambria"/>
                <a:cs typeface="Cambria"/>
              </a:rPr>
              <a:t>м чи</a:t>
            </a:r>
            <a:r>
              <a:rPr sz="1200" i="1" spc="-5" dirty="0">
                <a:latin typeface="Cambria"/>
                <a:cs typeface="Cambria"/>
              </a:rPr>
              <a:t>с</a:t>
            </a:r>
            <a:r>
              <a:rPr sz="1200" i="1" dirty="0">
                <a:latin typeface="Cambria"/>
                <a:cs typeface="Cambria"/>
              </a:rPr>
              <a:t>ле с подключением</a:t>
            </a:r>
            <a:r>
              <a:rPr sz="1200" i="1" spc="-40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к интеракт</a:t>
            </a:r>
            <a:r>
              <a:rPr sz="1200" i="1" spc="5" dirty="0">
                <a:latin typeface="Cambria"/>
                <a:cs typeface="Cambria"/>
              </a:rPr>
              <a:t>и</a:t>
            </a:r>
            <a:r>
              <a:rPr sz="1200" i="1" dirty="0">
                <a:latin typeface="Cambria"/>
                <a:cs typeface="Cambria"/>
              </a:rPr>
              <a:t>вной</a:t>
            </a:r>
            <a:r>
              <a:rPr sz="1200" i="1" spc="-30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до</a:t>
            </a:r>
            <a:r>
              <a:rPr sz="1200" i="1" spc="-5" dirty="0">
                <a:latin typeface="Cambria"/>
                <a:cs typeface="Cambria"/>
              </a:rPr>
              <a:t>с</a:t>
            </a:r>
            <a:r>
              <a:rPr sz="1200" i="1" dirty="0">
                <a:latin typeface="Cambria"/>
                <a:cs typeface="Cambria"/>
              </a:rPr>
              <a:t>ке, пл</a:t>
            </a:r>
            <a:r>
              <a:rPr sz="1200" i="1" spc="5" dirty="0">
                <a:latin typeface="Cambria"/>
                <a:cs typeface="Cambria"/>
              </a:rPr>
              <a:t>а</a:t>
            </a:r>
            <a:r>
              <a:rPr sz="1200" i="1" dirty="0">
                <a:latin typeface="Cambria"/>
                <a:cs typeface="Cambria"/>
              </a:rPr>
              <a:t>ншетный</a:t>
            </a:r>
            <a:r>
              <a:rPr sz="1200" i="1" spc="-35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ком</a:t>
            </a:r>
            <a:r>
              <a:rPr sz="1200" i="1" spc="5" dirty="0">
                <a:latin typeface="Cambria"/>
                <a:cs typeface="Cambria"/>
              </a:rPr>
              <a:t>п</a:t>
            </a:r>
            <a:r>
              <a:rPr sz="1200" i="1" spc="-10" dirty="0">
                <a:latin typeface="Cambria"/>
                <a:cs typeface="Cambria"/>
              </a:rPr>
              <a:t>ь</a:t>
            </a:r>
            <a:r>
              <a:rPr sz="1200" i="1" dirty="0">
                <a:latin typeface="Cambria"/>
                <a:cs typeface="Cambria"/>
              </a:rPr>
              <a:t>ютер</a:t>
            </a:r>
            <a:r>
              <a:rPr sz="1200" i="1" spc="-10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и</a:t>
            </a:r>
            <a:r>
              <a:rPr sz="1200" i="1" spc="-10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иное)»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35279" y="3121151"/>
            <a:ext cx="3971544" cy="12374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23672" y="3285744"/>
            <a:ext cx="3823716" cy="8625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377825" y="3143250"/>
            <a:ext cx="3886200" cy="1152525"/>
          </a:xfrm>
          <a:custGeom>
            <a:avLst/>
            <a:gdLst/>
            <a:ahLst/>
            <a:cxnLst/>
            <a:rect l="l" t="t" r="r" b="b"/>
            <a:pathLst>
              <a:path w="3886200" h="1152525">
                <a:moveTo>
                  <a:pt x="3694049" y="0"/>
                </a:moveTo>
                <a:lnTo>
                  <a:pt x="192087" y="0"/>
                </a:lnTo>
                <a:lnTo>
                  <a:pt x="148044" y="5072"/>
                </a:lnTo>
                <a:lnTo>
                  <a:pt x="107613" y="19521"/>
                </a:lnTo>
                <a:lnTo>
                  <a:pt x="71948" y="42197"/>
                </a:lnTo>
                <a:lnTo>
                  <a:pt x="42200" y="71949"/>
                </a:lnTo>
                <a:lnTo>
                  <a:pt x="19524" y="107626"/>
                </a:lnTo>
                <a:lnTo>
                  <a:pt x="5073" y="148076"/>
                </a:lnTo>
                <a:lnTo>
                  <a:pt x="0" y="192150"/>
                </a:lnTo>
                <a:lnTo>
                  <a:pt x="0" y="960374"/>
                </a:lnTo>
                <a:lnTo>
                  <a:pt x="5073" y="1004448"/>
                </a:lnTo>
                <a:lnTo>
                  <a:pt x="19524" y="1044898"/>
                </a:lnTo>
                <a:lnTo>
                  <a:pt x="42200" y="1080575"/>
                </a:lnTo>
                <a:lnTo>
                  <a:pt x="71948" y="1110327"/>
                </a:lnTo>
                <a:lnTo>
                  <a:pt x="107613" y="1133003"/>
                </a:lnTo>
                <a:lnTo>
                  <a:pt x="148044" y="1147452"/>
                </a:lnTo>
                <a:lnTo>
                  <a:pt x="192087" y="1152525"/>
                </a:lnTo>
                <a:lnTo>
                  <a:pt x="3694049" y="1152525"/>
                </a:lnTo>
                <a:lnTo>
                  <a:pt x="3738123" y="1147452"/>
                </a:lnTo>
                <a:lnTo>
                  <a:pt x="3778573" y="1133003"/>
                </a:lnTo>
                <a:lnTo>
                  <a:pt x="3814250" y="1110327"/>
                </a:lnTo>
                <a:lnTo>
                  <a:pt x="3844002" y="1080575"/>
                </a:lnTo>
                <a:lnTo>
                  <a:pt x="3866678" y="1044898"/>
                </a:lnTo>
                <a:lnTo>
                  <a:pt x="3881127" y="1004448"/>
                </a:lnTo>
                <a:lnTo>
                  <a:pt x="3886200" y="960374"/>
                </a:lnTo>
                <a:lnTo>
                  <a:pt x="3886200" y="192150"/>
                </a:lnTo>
                <a:lnTo>
                  <a:pt x="3881127" y="148076"/>
                </a:lnTo>
                <a:lnTo>
                  <a:pt x="3866678" y="107626"/>
                </a:lnTo>
                <a:lnTo>
                  <a:pt x="3844002" y="71949"/>
                </a:lnTo>
                <a:lnTo>
                  <a:pt x="3814250" y="42197"/>
                </a:lnTo>
                <a:lnTo>
                  <a:pt x="3778573" y="19521"/>
                </a:lnTo>
                <a:lnTo>
                  <a:pt x="3738123" y="5072"/>
                </a:lnTo>
                <a:lnTo>
                  <a:pt x="369404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545388" y="3350005"/>
            <a:ext cx="3547745" cy="742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905" algn="ctr">
              <a:lnSpc>
                <a:spcPct val="100000"/>
              </a:lnSpc>
            </a:pPr>
            <a:r>
              <a:rPr sz="1200" i="1" dirty="0">
                <a:latin typeface="Cambria"/>
                <a:cs typeface="Cambria"/>
              </a:rPr>
              <a:t>«Элект</a:t>
            </a:r>
            <a:r>
              <a:rPr sz="1200" i="1" spc="5" dirty="0">
                <a:latin typeface="Cambria"/>
                <a:cs typeface="Cambria"/>
              </a:rPr>
              <a:t>р</a:t>
            </a:r>
            <a:r>
              <a:rPr sz="1200" i="1" dirty="0">
                <a:latin typeface="Cambria"/>
                <a:cs typeface="Cambria"/>
              </a:rPr>
              <a:t>онная</a:t>
            </a:r>
            <a:r>
              <a:rPr sz="1200" i="1" spc="-10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форма</a:t>
            </a:r>
            <a:r>
              <a:rPr sz="1200" i="1" spc="-10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уче</a:t>
            </a:r>
            <a:r>
              <a:rPr sz="1200" i="1" spc="-5" dirty="0">
                <a:latin typeface="Cambria"/>
                <a:cs typeface="Cambria"/>
              </a:rPr>
              <a:t>б</a:t>
            </a:r>
            <a:r>
              <a:rPr sz="1200" i="1" dirty="0">
                <a:latin typeface="Cambria"/>
                <a:cs typeface="Cambria"/>
              </a:rPr>
              <a:t>ника…</a:t>
            </a:r>
            <a:r>
              <a:rPr sz="1200" i="1" spc="-25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м</a:t>
            </a:r>
            <a:r>
              <a:rPr sz="1200" i="1" spc="-25" dirty="0">
                <a:latin typeface="Cambria"/>
                <a:cs typeface="Cambria"/>
              </a:rPr>
              <a:t>о</a:t>
            </a:r>
            <a:r>
              <a:rPr sz="1200" i="1" spc="-20" dirty="0">
                <a:latin typeface="Cambria"/>
                <a:cs typeface="Cambria"/>
              </a:rPr>
              <a:t>ж</a:t>
            </a:r>
            <a:r>
              <a:rPr sz="1200" i="1" dirty="0">
                <a:latin typeface="Cambria"/>
                <a:cs typeface="Cambria"/>
              </a:rPr>
              <a:t>ет</a:t>
            </a:r>
            <a:r>
              <a:rPr sz="1200" i="1" spc="-10" dirty="0">
                <a:latin typeface="Cambria"/>
                <a:cs typeface="Cambria"/>
              </a:rPr>
              <a:t> б</a:t>
            </a:r>
            <a:r>
              <a:rPr sz="1200" i="1" dirty="0">
                <a:latin typeface="Cambria"/>
                <a:cs typeface="Cambria"/>
              </a:rPr>
              <a:t>ыть воспро</a:t>
            </a:r>
            <a:r>
              <a:rPr sz="1200" i="1" spc="5" dirty="0">
                <a:latin typeface="Cambria"/>
                <a:cs typeface="Cambria"/>
              </a:rPr>
              <a:t>и</a:t>
            </a:r>
            <a:r>
              <a:rPr sz="1200" i="1" dirty="0">
                <a:latin typeface="Cambria"/>
                <a:cs typeface="Cambria"/>
              </a:rPr>
              <a:t>зв</a:t>
            </a:r>
            <a:r>
              <a:rPr sz="1200" i="1" spc="5" dirty="0">
                <a:latin typeface="Cambria"/>
                <a:cs typeface="Cambria"/>
              </a:rPr>
              <a:t>е</a:t>
            </a:r>
            <a:r>
              <a:rPr sz="1200" i="1" dirty="0">
                <a:latin typeface="Cambria"/>
                <a:cs typeface="Cambria"/>
              </a:rPr>
              <a:t>дена</a:t>
            </a:r>
            <a:r>
              <a:rPr sz="1200" i="1" spc="-25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на</a:t>
            </a:r>
            <a:r>
              <a:rPr sz="1200" i="1" spc="-10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т</a:t>
            </a:r>
            <a:r>
              <a:rPr sz="1200" i="1" spc="5" dirty="0">
                <a:latin typeface="Cambria"/>
                <a:cs typeface="Cambria"/>
              </a:rPr>
              <a:t>р</a:t>
            </a:r>
            <a:r>
              <a:rPr sz="1200" i="1" spc="-10" dirty="0">
                <a:latin typeface="Cambria"/>
                <a:cs typeface="Cambria"/>
              </a:rPr>
              <a:t>е</a:t>
            </a:r>
            <a:r>
              <a:rPr sz="1200" i="1" dirty="0">
                <a:latin typeface="Cambria"/>
                <a:cs typeface="Cambria"/>
              </a:rPr>
              <a:t>х </a:t>
            </a:r>
            <a:r>
              <a:rPr sz="1200" i="1" spc="5" dirty="0">
                <a:latin typeface="Cambria"/>
                <a:cs typeface="Cambria"/>
              </a:rPr>
              <a:t>и</a:t>
            </a:r>
            <a:r>
              <a:rPr sz="1200" i="1" dirty="0">
                <a:latin typeface="Cambria"/>
                <a:cs typeface="Cambria"/>
              </a:rPr>
              <a:t>ли</a:t>
            </a:r>
            <a:r>
              <a:rPr sz="1200" i="1" spc="-5" dirty="0">
                <a:latin typeface="Cambria"/>
                <a:cs typeface="Cambria"/>
              </a:rPr>
              <a:t> </a:t>
            </a:r>
            <a:r>
              <a:rPr sz="1200" i="1" spc="-10" dirty="0">
                <a:latin typeface="Cambria"/>
                <a:cs typeface="Cambria"/>
              </a:rPr>
              <a:t>б</a:t>
            </a:r>
            <a:r>
              <a:rPr sz="1200" i="1" dirty="0">
                <a:latin typeface="Cambria"/>
                <a:cs typeface="Cambria"/>
              </a:rPr>
              <a:t>олее</a:t>
            </a:r>
            <a:r>
              <a:rPr sz="1200" i="1" spc="-10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о</a:t>
            </a:r>
            <a:r>
              <a:rPr sz="1200" i="1" spc="5" dirty="0">
                <a:latin typeface="Cambria"/>
                <a:cs typeface="Cambria"/>
              </a:rPr>
              <a:t>п</a:t>
            </a:r>
            <a:r>
              <a:rPr sz="1200" i="1" dirty="0">
                <a:latin typeface="Cambria"/>
                <a:cs typeface="Cambria"/>
              </a:rPr>
              <a:t>ера</a:t>
            </a:r>
            <a:r>
              <a:rPr sz="1200" i="1" spc="-10" dirty="0">
                <a:latin typeface="Cambria"/>
                <a:cs typeface="Cambria"/>
              </a:rPr>
              <a:t>ц</a:t>
            </a:r>
            <a:r>
              <a:rPr sz="1200" i="1" dirty="0">
                <a:latin typeface="Cambria"/>
                <a:cs typeface="Cambria"/>
              </a:rPr>
              <a:t>ионных </a:t>
            </a:r>
            <a:r>
              <a:rPr sz="1200" i="1" spc="-5" dirty="0">
                <a:latin typeface="Cambria"/>
                <a:cs typeface="Cambria"/>
              </a:rPr>
              <a:t>с</a:t>
            </a:r>
            <a:r>
              <a:rPr sz="1200" i="1" dirty="0">
                <a:latin typeface="Cambria"/>
                <a:cs typeface="Cambria"/>
              </a:rPr>
              <a:t>и</a:t>
            </a:r>
            <a:r>
              <a:rPr sz="1200" i="1" spc="-5" dirty="0">
                <a:latin typeface="Cambria"/>
                <a:cs typeface="Cambria"/>
              </a:rPr>
              <a:t>с</a:t>
            </a:r>
            <a:r>
              <a:rPr sz="1200" i="1" dirty="0">
                <a:latin typeface="Cambria"/>
                <a:cs typeface="Cambria"/>
              </a:rPr>
              <a:t>т</a:t>
            </a:r>
            <a:r>
              <a:rPr sz="1200" i="1" spc="5" dirty="0">
                <a:latin typeface="Cambria"/>
                <a:cs typeface="Cambria"/>
              </a:rPr>
              <a:t>е</a:t>
            </a:r>
            <a:r>
              <a:rPr sz="1200" i="1" dirty="0">
                <a:latin typeface="Cambria"/>
                <a:cs typeface="Cambria"/>
              </a:rPr>
              <a:t>мах,</a:t>
            </a:r>
            <a:r>
              <a:rPr sz="1200" i="1" spc="-25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не менее</a:t>
            </a:r>
            <a:r>
              <a:rPr sz="1200" i="1" spc="-10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д</a:t>
            </a:r>
            <a:r>
              <a:rPr sz="1200" i="1" spc="5" dirty="0">
                <a:latin typeface="Cambria"/>
                <a:cs typeface="Cambria"/>
              </a:rPr>
              <a:t>в</a:t>
            </a:r>
            <a:r>
              <a:rPr sz="1200" i="1" dirty="0">
                <a:latin typeface="Cambria"/>
                <a:cs typeface="Cambria"/>
              </a:rPr>
              <a:t>ух</a:t>
            </a:r>
            <a:r>
              <a:rPr sz="1200" i="1" spc="-15" dirty="0">
                <a:latin typeface="Cambria"/>
                <a:cs typeface="Cambria"/>
              </a:rPr>
              <a:t> </a:t>
            </a:r>
            <a:r>
              <a:rPr sz="1200" i="1" dirty="0">
                <a:latin typeface="Cambria"/>
                <a:cs typeface="Cambria"/>
              </a:rPr>
              <a:t>из кот</a:t>
            </a:r>
            <a:r>
              <a:rPr sz="1200" i="1" spc="5" dirty="0">
                <a:latin typeface="Cambria"/>
                <a:cs typeface="Cambria"/>
              </a:rPr>
              <a:t>о</a:t>
            </a:r>
            <a:r>
              <a:rPr sz="1200" i="1" dirty="0">
                <a:latin typeface="Cambria"/>
                <a:cs typeface="Cambria"/>
              </a:rPr>
              <a:t>рых </a:t>
            </a:r>
            <a:r>
              <a:rPr sz="1200" i="1" spc="-35" dirty="0">
                <a:latin typeface="Cambria"/>
                <a:cs typeface="Cambria"/>
              </a:rPr>
              <a:t>д</a:t>
            </a:r>
            <a:r>
              <a:rPr sz="1200" i="1" dirty="0">
                <a:latin typeface="Cambria"/>
                <a:cs typeface="Cambria"/>
              </a:rPr>
              <a:t>ля мобил</a:t>
            </a:r>
            <a:r>
              <a:rPr sz="1200" i="1" spc="-5" dirty="0">
                <a:latin typeface="Cambria"/>
                <a:cs typeface="Cambria"/>
              </a:rPr>
              <a:t>ь</a:t>
            </a:r>
            <a:r>
              <a:rPr sz="1200" i="1" dirty="0">
                <a:latin typeface="Cambria"/>
                <a:cs typeface="Cambria"/>
              </a:rPr>
              <a:t>ных у</a:t>
            </a:r>
            <a:r>
              <a:rPr sz="1200" i="1" spc="-5" dirty="0">
                <a:latin typeface="Cambria"/>
                <a:cs typeface="Cambria"/>
              </a:rPr>
              <a:t>с</a:t>
            </a:r>
            <a:r>
              <a:rPr sz="1200" i="1" dirty="0">
                <a:latin typeface="Cambria"/>
                <a:cs typeface="Cambria"/>
              </a:rPr>
              <a:t>т</a:t>
            </a:r>
            <a:r>
              <a:rPr sz="1200" i="1" spc="5" dirty="0">
                <a:latin typeface="Cambria"/>
                <a:cs typeface="Cambria"/>
              </a:rPr>
              <a:t>р</a:t>
            </a:r>
            <a:r>
              <a:rPr sz="1200" i="1" dirty="0">
                <a:latin typeface="Cambria"/>
                <a:cs typeface="Cambria"/>
              </a:rPr>
              <a:t>о</a:t>
            </a:r>
            <a:r>
              <a:rPr sz="1200" i="1" spc="5" dirty="0">
                <a:latin typeface="Cambria"/>
                <a:cs typeface="Cambria"/>
              </a:rPr>
              <a:t>й</a:t>
            </a:r>
            <a:r>
              <a:rPr sz="1200" i="1" spc="-5" dirty="0">
                <a:latin typeface="Cambria"/>
                <a:cs typeface="Cambria"/>
              </a:rPr>
              <a:t>с</a:t>
            </a:r>
            <a:r>
              <a:rPr sz="1200" i="1" dirty="0">
                <a:latin typeface="Cambria"/>
                <a:cs typeface="Cambria"/>
              </a:rPr>
              <a:t>т</a:t>
            </a:r>
            <a:r>
              <a:rPr sz="1200" i="1" spc="5" dirty="0">
                <a:latin typeface="Cambria"/>
                <a:cs typeface="Cambria"/>
              </a:rPr>
              <a:t>в</a:t>
            </a:r>
            <a:r>
              <a:rPr sz="1200" i="1" dirty="0">
                <a:latin typeface="Cambria"/>
                <a:cs typeface="Cambria"/>
              </a:rPr>
              <a:t>»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58775" y="4581525"/>
            <a:ext cx="8533130" cy="0"/>
          </a:xfrm>
          <a:custGeom>
            <a:avLst/>
            <a:gdLst/>
            <a:ahLst/>
            <a:cxnLst/>
            <a:rect l="l" t="t" r="r" b="b"/>
            <a:pathLst>
              <a:path w="8533130">
                <a:moveTo>
                  <a:pt x="853287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858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6300192" y="1628800"/>
            <a:ext cx="865187" cy="11890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 txBox="1"/>
          <p:nvPr/>
        </p:nvSpPr>
        <p:spPr>
          <a:xfrm>
            <a:off x="7247001" y="1899284"/>
            <a:ext cx="424815" cy="617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5" dirty="0">
                <a:solidFill>
                  <a:srgbClr val="00776F"/>
                </a:solidFill>
                <a:latin typeface="Wingdings"/>
                <a:cs typeface="Wingdings"/>
              </a:rPr>
              <a:t></a:t>
            </a:r>
            <a:endParaRPr sz="4000" dirty="0">
              <a:latin typeface="Wingdings"/>
              <a:cs typeface="Wingding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58775" y="2852673"/>
            <a:ext cx="8533130" cy="0"/>
          </a:xfrm>
          <a:custGeom>
            <a:avLst/>
            <a:gdLst/>
            <a:ahLst/>
            <a:cxnLst/>
            <a:rect l="l" t="t" r="r" b="b"/>
            <a:pathLst>
              <a:path w="8533130">
                <a:moveTo>
                  <a:pt x="853287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585858"/>
            </a:solidFill>
            <a:prstDash val="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4859401" y="2978086"/>
            <a:ext cx="1300099" cy="6429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094346" y="3012909"/>
            <a:ext cx="635165" cy="5748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718425" y="3089275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0" y="419100"/>
                </a:moveTo>
                <a:lnTo>
                  <a:pt x="419100" y="419100"/>
                </a:lnTo>
                <a:lnTo>
                  <a:pt x="419100" y="0"/>
                </a:lnTo>
                <a:lnTo>
                  <a:pt x="0" y="0"/>
                </a:lnTo>
                <a:lnTo>
                  <a:pt x="0" y="41910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5214111" y="3887787"/>
            <a:ext cx="700087" cy="5254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5886450" y="3994150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0" y="419100"/>
                </a:moveTo>
                <a:lnTo>
                  <a:pt x="419100" y="419100"/>
                </a:lnTo>
                <a:lnTo>
                  <a:pt x="419100" y="0"/>
                </a:lnTo>
                <a:lnTo>
                  <a:pt x="0" y="0"/>
                </a:lnTo>
                <a:lnTo>
                  <a:pt x="0" y="41910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 txBox="1"/>
          <p:nvPr/>
        </p:nvSpPr>
        <p:spPr>
          <a:xfrm>
            <a:off x="5883909" y="2980690"/>
            <a:ext cx="784860" cy="1522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745">
              <a:lnSpc>
                <a:spcPct val="100000"/>
              </a:lnSpc>
            </a:pPr>
            <a:r>
              <a:rPr sz="4000" spc="-5" dirty="0">
                <a:solidFill>
                  <a:srgbClr val="00776F"/>
                </a:solidFill>
                <a:latin typeface="Wingdings"/>
                <a:cs typeface="Wingdings"/>
              </a:rPr>
              <a:t></a:t>
            </a:r>
            <a:endParaRPr sz="4000" dirty="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2325"/>
              </a:spcBef>
            </a:pPr>
            <a:r>
              <a:rPr sz="4000" spc="-5" dirty="0">
                <a:solidFill>
                  <a:srgbClr val="00776F"/>
                </a:solidFill>
                <a:latin typeface="Wingdings"/>
                <a:cs typeface="Wingdings"/>
              </a:rPr>
              <a:t></a:t>
            </a:r>
            <a:endParaRPr sz="4000" dirty="0">
              <a:latin typeface="Wingdings"/>
              <a:cs typeface="Wingding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765925" y="3887787"/>
            <a:ext cx="952500" cy="5254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 txBox="1"/>
          <p:nvPr/>
        </p:nvSpPr>
        <p:spPr>
          <a:xfrm>
            <a:off x="7716139" y="2980690"/>
            <a:ext cx="584835" cy="1405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5" dirty="0">
                <a:solidFill>
                  <a:srgbClr val="00776F"/>
                </a:solidFill>
                <a:latin typeface="Wingdings"/>
                <a:cs typeface="Wingdings"/>
              </a:rPr>
              <a:t></a:t>
            </a:r>
            <a:endParaRPr sz="4000" dirty="0">
              <a:latin typeface="Wingdings"/>
              <a:cs typeface="Wingdings"/>
            </a:endParaRPr>
          </a:p>
          <a:p>
            <a:pPr marL="172720">
              <a:lnSpc>
                <a:spcPct val="100000"/>
              </a:lnSpc>
              <a:spcBef>
                <a:spcPts val="1400"/>
              </a:spcBef>
            </a:pPr>
            <a:r>
              <a:rPr sz="4000" spc="-5" dirty="0">
                <a:solidFill>
                  <a:srgbClr val="00776F"/>
                </a:solidFill>
                <a:latin typeface="Wingdings"/>
                <a:cs typeface="Wingdings"/>
              </a:rPr>
              <a:t></a:t>
            </a:r>
            <a:endParaRPr sz="4000" dirty="0">
              <a:latin typeface="Wingdings"/>
              <a:cs typeface="Wingding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556500" y="5205412"/>
            <a:ext cx="1119187" cy="8159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4770501" y="4760912"/>
            <a:ext cx="793750" cy="8286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6513576" y="4760976"/>
            <a:ext cx="866775" cy="61912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5529071" y="5033771"/>
            <a:ext cx="594360" cy="59740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5724525" y="5229225"/>
            <a:ext cx="654050" cy="8636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 txBox="1"/>
          <p:nvPr/>
        </p:nvSpPr>
        <p:spPr>
          <a:xfrm>
            <a:off x="4923282" y="5500522"/>
            <a:ext cx="424815" cy="617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5" dirty="0">
                <a:solidFill>
                  <a:srgbClr val="00776F"/>
                </a:solidFill>
                <a:latin typeface="Wingdings"/>
                <a:cs typeface="Wingdings"/>
              </a:rPr>
              <a:t></a:t>
            </a:r>
            <a:endParaRPr sz="4000" dirty="0">
              <a:latin typeface="Wingdings"/>
              <a:cs typeface="Wingding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755638" y="5500522"/>
            <a:ext cx="424815" cy="617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5" dirty="0">
                <a:solidFill>
                  <a:srgbClr val="00776F"/>
                </a:solidFill>
                <a:latin typeface="Wingdings"/>
                <a:cs typeface="Wingdings"/>
              </a:rPr>
              <a:t></a:t>
            </a:r>
            <a:endParaRPr sz="4000" dirty="0">
              <a:latin typeface="Wingdings"/>
              <a:cs typeface="Wingding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886450" y="4791075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0" y="419100"/>
                </a:moveTo>
                <a:lnTo>
                  <a:pt x="419100" y="419100"/>
                </a:lnTo>
                <a:lnTo>
                  <a:pt x="419100" y="0"/>
                </a:lnTo>
                <a:lnTo>
                  <a:pt x="0" y="0"/>
                </a:lnTo>
                <a:lnTo>
                  <a:pt x="0" y="41910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 txBox="1"/>
          <p:nvPr/>
        </p:nvSpPr>
        <p:spPr>
          <a:xfrm>
            <a:off x="5883909" y="4682744"/>
            <a:ext cx="424815" cy="617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5" dirty="0">
                <a:solidFill>
                  <a:srgbClr val="00776F"/>
                </a:solidFill>
                <a:latin typeface="Wingdings"/>
                <a:cs typeface="Wingdings"/>
              </a:rPr>
              <a:t></a:t>
            </a:r>
            <a:endParaRPr sz="4000" dirty="0">
              <a:latin typeface="Wingdings"/>
              <a:cs typeface="Wingding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907401" y="4791075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0" y="419100"/>
                </a:moveTo>
                <a:lnTo>
                  <a:pt x="419100" y="419100"/>
                </a:lnTo>
                <a:lnTo>
                  <a:pt x="419100" y="0"/>
                </a:lnTo>
                <a:lnTo>
                  <a:pt x="0" y="0"/>
                </a:lnTo>
                <a:lnTo>
                  <a:pt x="0" y="41910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 txBox="1"/>
          <p:nvPr/>
        </p:nvSpPr>
        <p:spPr>
          <a:xfrm>
            <a:off x="7905115" y="4682744"/>
            <a:ext cx="424815" cy="617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5" dirty="0">
                <a:solidFill>
                  <a:srgbClr val="00776F"/>
                </a:solidFill>
                <a:latin typeface="Wingdings"/>
                <a:cs typeface="Wingdings"/>
              </a:rPr>
              <a:t></a:t>
            </a:r>
            <a:endParaRPr sz="4000" dirty="0">
              <a:latin typeface="Wingdings"/>
              <a:cs typeface="Wingdin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Нормы </a:t>
            </a:r>
            <a:r>
              <a:rPr lang="ru-RU" dirty="0" err="1" smtClean="0"/>
              <a:t>СанПин</a:t>
            </a:r>
            <a:endParaRPr lang="ru-RU" dirty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683568" y="1196752"/>
            <a:ext cx="763284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sng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PT Serif" charset="0"/>
                <a:ea typeface="Times New Roman" pitchFamily="18" charset="0"/>
                <a:cs typeface="Arial" pitchFamily="34" charset="0"/>
              </a:rPr>
              <a:t>Постановление Главного государственного санитарного врача Российской Федерации от 29 декабря 2010 г. N 189 г. Москва</a:t>
            </a:r>
            <a:endParaRPr kumimoji="0" lang="ru-RU" sz="1200" b="0" i="0" u="sng" strike="noStrike" cap="none" normalizeH="0" baseline="0" dirty="0" smtClean="0">
              <a:ln>
                <a:noFill/>
              </a:ln>
              <a:solidFill>
                <a:srgbClr val="444444"/>
              </a:solidFill>
              <a:effectLst/>
              <a:latin typeface="PT Serif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PT Serif" charset="0"/>
                <a:ea typeface="Times New Roman" pitchFamily="18" charset="0"/>
                <a:cs typeface="Arial" pitchFamily="34" charset="0"/>
              </a:rPr>
              <a:t>"Об утверждении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PT Serif" charset="0"/>
                <a:ea typeface="Times New Roman" pitchFamily="18" charset="0"/>
                <a:cs typeface="Arial" pitchFamily="34" charset="0"/>
              </a:rPr>
              <a:t>СанПиН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PT Serif" charset="0"/>
                <a:ea typeface="Times New Roman" pitchFamily="18" charset="0"/>
                <a:cs typeface="Arial" pitchFamily="34" charset="0"/>
              </a:rPr>
              <a:t> 2.4.2.2821-10 "Санитарно-эпидемиологические требования к условиям и организации обучения в общеобразовательных учреждениях"" 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Зарегистрировано в Минюсте РФ 3 марта 2011 г.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Регистрационный N 19993</a:t>
            </a:r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http://img.rg.ru/pril/46/50/41/5430_23.gif"/>
          <p:cNvPicPr/>
          <p:nvPr/>
        </p:nvPicPr>
        <p:blipFill>
          <a:blip r:embed="rId2" cstate="print"/>
          <a:srcRect t="6383"/>
          <a:stretch>
            <a:fillRect/>
          </a:stretch>
        </p:blipFill>
        <p:spPr bwMode="auto">
          <a:xfrm>
            <a:off x="755576" y="3284984"/>
            <a:ext cx="763284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Особенности построения и использования ЭФУ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/>
          <a:srcRect l="13001" t="8037" r="11850" b="2927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Электронная форма учебника  </a:t>
            </a:r>
            <a:br>
              <a:rPr lang="ru-RU" dirty="0" smtClean="0"/>
            </a:br>
            <a:r>
              <a:rPr lang="ru-RU" dirty="0" smtClean="0"/>
              <a:t>новая форма – новые возможности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14422"/>
            <a:ext cx="4040188" cy="639762"/>
          </a:xfrm>
        </p:spPr>
        <p:txBody>
          <a:bodyPr/>
          <a:lstStyle/>
          <a:p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ЭФУ=Печатная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форма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>
              <a:buFont typeface="Wingdings" pitchFamily="2" charset="2"/>
              <a:buChar char="ü"/>
            </a:pPr>
            <a:r>
              <a:rPr lang="ru-RU" sz="2000" b="0" dirty="0" smtClean="0">
                <a:solidFill>
                  <a:schemeClr val="bg1">
                    <a:lumMod val="50000"/>
                  </a:schemeClr>
                </a:solidFill>
              </a:rPr>
              <a:t>структурированность;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0" dirty="0" err="1" smtClean="0">
                <a:solidFill>
                  <a:schemeClr val="bg1">
                    <a:lumMod val="50000"/>
                  </a:schemeClr>
                </a:solidFill>
              </a:rPr>
              <a:t>унифицированность</a:t>
            </a:r>
            <a:r>
              <a:rPr lang="ru-RU" sz="2000" b="0" dirty="0" smtClean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0" dirty="0" smtClean="0">
                <a:solidFill>
                  <a:schemeClr val="bg1">
                    <a:lumMod val="50000"/>
                  </a:schemeClr>
                </a:solidFill>
              </a:rPr>
              <a:t>системность;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0" dirty="0" smtClean="0">
                <a:solidFill>
                  <a:schemeClr val="bg1">
                    <a:lumMod val="50000"/>
                  </a:schemeClr>
                </a:solidFill>
              </a:rPr>
              <a:t>научность;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0" dirty="0" smtClean="0">
                <a:solidFill>
                  <a:schemeClr val="bg1">
                    <a:lumMod val="50000"/>
                  </a:schemeClr>
                </a:solidFill>
              </a:rPr>
              <a:t>наглядность;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0" dirty="0" smtClean="0">
                <a:solidFill>
                  <a:schemeClr val="bg1">
                    <a:lumMod val="50000"/>
                  </a:schemeClr>
                </a:solidFill>
              </a:rPr>
              <a:t>разнообразие </a:t>
            </a:r>
            <a:r>
              <a:rPr lang="ru-RU" sz="2000" b="0" dirty="0" err="1" smtClean="0">
                <a:solidFill>
                  <a:schemeClr val="bg1">
                    <a:lumMod val="50000"/>
                  </a:schemeClr>
                </a:solidFill>
              </a:rPr>
              <a:t>контрольно‑измерительных</a:t>
            </a:r>
            <a:r>
              <a:rPr lang="ru-RU" sz="2000" b="0" dirty="0" smtClean="0">
                <a:solidFill>
                  <a:schemeClr val="bg1">
                    <a:lumMod val="50000"/>
                  </a:schemeClr>
                </a:solidFill>
              </a:rPr>
              <a:t> материалов.</a:t>
            </a:r>
          </a:p>
          <a:p>
            <a:pPr>
              <a:buFont typeface="Wingdings" pitchFamily="2" charset="2"/>
              <a:buChar char="ü"/>
            </a:pPr>
            <a:endParaRPr lang="ru-RU" sz="20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214422"/>
            <a:ext cx="4041775" cy="639762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Преимущества ЭФУ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958851"/>
            <a:ext cx="4141817" cy="4566493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2000" b="0" dirty="0" err="1" smtClean="0">
                <a:solidFill>
                  <a:schemeClr val="bg1">
                    <a:lumMod val="50000"/>
                  </a:schemeClr>
                </a:solidFill>
              </a:rPr>
              <a:t>мультимедийность</a:t>
            </a:r>
            <a:r>
              <a:rPr lang="ru-RU" sz="2000" b="0" dirty="0" smtClean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0" dirty="0" smtClean="0">
                <a:solidFill>
                  <a:schemeClr val="bg1">
                    <a:lumMod val="50000"/>
                  </a:schemeClr>
                </a:solidFill>
              </a:rPr>
              <a:t>интерактивность;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0" dirty="0" smtClean="0">
                <a:solidFill>
                  <a:schemeClr val="bg1">
                    <a:lumMod val="50000"/>
                  </a:schemeClr>
                </a:solidFill>
              </a:rPr>
              <a:t>полнота и вариативность содержания;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0" dirty="0" smtClean="0">
                <a:solidFill>
                  <a:schemeClr val="bg1">
                    <a:lumMod val="50000"/>
                  </a:schemeClr>
                </a:solidFill>
              </a:rPr>
              <a:t>разнообразие форм предъявления учебной информации;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0" dirty="0" smtClean="0">
                <a:solidFill>
                  <a:schemeClr val="bg1">
                    <a:lumMod val="50000"/>
                  </a:schemeClr>
                </a:solidFill>
              </a:rPr>
              <a:t>наличие </a:t>
            </a:r>
            <a:r>
              <a:rPr lang="ru-RU" sz="2000" b="0" dirty="0" err="1" smtClean="0">
                <a:solidFill>
                  <a:schemeClr val="bg1">
                    <a:lumMod val="50000"/>
                  </a:schemeClr>
                </a:solidFill>
              </a:rPr>
              <a:t>контрольно‑измерительных</a:t>
            </a:r>
            <a:r>
              <a:rPr lang="ru-RU" sz="2000" b="0" dirty="0" smtClean="0">
                <a:solidFill>
                  <a:schemeClr val="bg1">
                    <a:lumMod val="50000"/>
                  </a:schemeClr>
                </a:solidFill>
              </a:rPr>
              <a:t> материалов для автоматической проверки;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b="0" dirty="0" smtClean="0">
                <a:solidFill>
                  <a:schemeClr val="bg1">
                    <a:lumMod val="50000"/>
                  </a:schemeClr>
                </a:solidFill>
              </a:rPr>
              <a:t>наличие инструментов и сервисов для работы с учебной информацией. </a:t>
            </a:r>
          </a:p>
          <a:p>
            <a:pPr>
              <a:buFont typeface="Wingdings" pitchFamily="2" charset="2"/>
              <a:buChar char="ü"/>
            </a:pPr>
            <a:endParaRPr lang="ru-RU" sz="20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1" descr="F:\к конференции\800px-Что_мы_развиаем-.png"/>
          <p:cNvPicPr>
            <a:picLocks noChangeAspect="1" noChangeArrowheads="1"/>
          </p:cNvPicPr>
          <p:nvPr/>
        </p:nvPicPr>
        <p:blipFill>
          <a:blip r:embed="rId2" cstate="print"/>
          <a:srcRect l="9741"/>
          <a:stretch>
            <a:fillRect/>
          </a:stretch>
        </p:blipFill>
        <p:spPr bwMode="auto">
          <a:xfrm>
            <a:off x="395536" y="404664"/>
            <a:ext cx="8352928" cy="4939941"/>
          </a:xfrm>
          <a:prstGeom prst="rect">
            <a:avLst/>
          </a:prstGeom>
          <a:noFill/>
          <a:ln w="12700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52400" y="5013176"/>
            <a:ext cx="8991600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ru-RU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endParaRPr lang="ru-RU" sz="32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5589240"/>
            <a:ext cx="8496944" cy="5254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ru-RU" sz="2400" dirty="0" smtClean="0">
                <a:solidFill>
                  <a:srgbClr val="FF6600"/>
                </a:solidFill>
              </a:rPr>
              <a:t>Новый социальный заказ в области образования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5000660" cy="58259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Аппарат  ЭФУ  содержит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5720" y="1214422"/>
            <a:ext cx="3786214" cy="4881724"/>
          </a:xfrm>
        </p:spPr>
        <p:txBody>
          <a:bodyPr>
            <a:normAutofit/>
          </a:bodyPr>
          <a:lstStyle/>
          <a:p>
            <a:pPr marL="288000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педагогически обоснованное для усвоения материала учебника количество мультимедийных 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288000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и/или интерактивных элементов: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галереи изображений;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аудиофрагменты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видеоролики;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презентации;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анимационные ролики;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интерактивные карты;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тренажеры;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иное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USERS\ZubairovaOV\Desktop\3 авгус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1142984"/>
            <a:ext cx="5143504" cy="571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00192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t="2426" b="3419"/>
          <a:stretch>
            <a:fillRect/>
          </a:stretch>
        </p:blipFill>
        <p:spPr>
          <a:xfrm>
            <a:off x="486599" y="1027849"/>
            <a:ext cx="7973833" cy="5830151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419872" y="6210300"/>
            <a:ext cx="2592388" cy="45906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0"/>
            <a:ext cx="75608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chemeClr val="bg1"/>
                </a:solidFill>
              </a:rPr>
              <a:t>Электронная форма учебника представляет собой электронное издание, соответствующее по структуре, содержанию и художественному оформлению печатной форме учебника, содержащее материалы, расширяющие и дополняющие содержание учебника.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49866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2123728" y="764704"/>
            <a:ext cx="360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411760" y="908720"/>
            <a:ext cx="21602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1979712" y="908720"/>
            <a:ext cx="224408" cy="83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1691680" y="764704"/>
            <a:ext cx="360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876256" y="764704"/>
            <a:ext cx="360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2195736" y="4005064"/>
            <a:ext cx="151216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4283968" y="2420888"/>
            <a:ext cx="22322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283968" y="2564904"/>
            <a:ext cx="3516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88204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8532440" y="620688"/>
            <a:ext cx="378804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6228184" y="2852936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Текст 4"/>
          <p:cNvSpPr>
            <a:spLocks noGrp="1"/>
          </p:cNvSpPr>
          <p:nvPr>
            <p:ph type="body" idx="1"/>
          </p:nvPr>
        </p:nvSpPr>
        <p:spPr>
          <a:xfrm>
            <a:off x="2771800" y="3276600"/>
            <a:ext cx="5722913" cy="1119188"/>
          </a:xfrm>
        </p:spPr>
        <p:txBody>
          <a:bodyPr>
            <a:normAutofit fontScale="92500" lnSpcReduction="10000"/>
          </a:bodyPr>
          <a:lstStyle/>
          <a:p>
            <a:pPr algn="ctr" eaLnBrk="1" hangingPunct="1"/>
            <a:r>
              <a:rPr lang="ru-RU" sz="4000" dirty="0" smtClean="0">
                <a:ea typeface="SimSun" pitchFamily="2" charset="-122"/>
              </a:rPr>
              <a:t>Построение урока с использованием ЭФУ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411760" y="1556792"/>
            <a:ext cx="5040709" cy="4717855"/>
            <a:chOff x="96" y="2592"/>
            <a:chExt cx="5419" cy="1525"/>
          </a:xfrm>
        </p:grpSpPr>
        <p:sp>
          <p:nvSpPr>
            <p:cNvPr id="7172" name="Line 18"/>
            <p:cNvSpPr>
              <a:spLocks noChangeShapeType="1"/>
            </p:cNvSpPr>
            <p:nvPr/>
          </p:nvSpPr>
          <p:spPr bwMode="auto">
            <a:xfrm>
              <a:off x="4899" y="3700"/>
              <a:ext cx="485" cy="192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173" name="Text Box 20"/>
            <p:cNvSpPr txBox="1">
              <a:spLocks noChangeArrowheads="1"/>
            </p:cNvSpPr>
            <p:nvPr/>
          </p:nvSpPr>
          <p:spPr bwMode="auto">
            <a:xfrm>
              <a:off x="96" y="2592"/>
              <a:ext cx="1707" cy="129"/>
            </a:xfrm>
            <a:prstGeom prst="rect">
              <a:avLst/>
            </a:prstGeom>
            <a:solidFill>
              <a:srgbClr val="FFFF9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 b="1" dirty="0">
                  <a:solidFill>
                    <a:srgbClr val="080808"/>
                  </a:solidFill>
                  <a:latin typeface="Arial" charset="0"/>
                </a:rPr>
                <a:t>Мотивация</a:t>
              </a:r>
            </a:p>
          </p:txBody>
        </p:sp>
        <p:sp>
          <p:nvSpPr>
            <p:cNvPr id="7174" name="Text Box 21"/>
            <p:cNvSpPr txBox="1">
              <a:spLocks noChangeArrowheads="1"/>
            </p:cNvSpPr>
            <p:nvPr/>
          </p:nvSpPr>
          <p:spPr bwMode="auto">
            <a:xfrm>
              <a:off x="425" y="2888"/>
              <a:ext cx="2056" cy="129"/>
            </a:xfrm>
            <a:prstGeom prst="rect">
              <a:avLst/>
            </a:prstGeom>
            <a:solidFill>
              <a:srgbClr val="FFFF9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000" b="1" dirty="0">
                  <a:solidFill>
                    <a:srgbClr val="080808"/>
                  </a:solidFill>
                  <a:latin typeface="Arial" charset="0"/>
                </a:rPr>
                <a:t>Учебная цель</a:t>
              </a:r>
            </a:p>
          </p:txBody>
        </p:sp>
        <p:sp>
          <p:nvSpPr>
            <p:cNvPr id="7175" name="Text Box 22"/>
            <p:cNvSpPr txBox="1">
              <a:spLocks noChangeArrowheads="1"/>
            </p:cNvSpPr>
            <p:nvPr/>
          </p:nvSpPr>
          <p:spPr bwMode="auto">
            <a:xfrm>
              <a:off x="688" y="3232"/>
              <a:ext cx="2526" cy="229"/>
            </a:xfrm>
            <a:prstGeom prst="rect">
              <a:avLst/>
            </a:prstGeom>
            <a:solidFill>
              <a:srgbClr val="FFFF9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000" b="1" dirty="0">
                  <a:solidFill>
                    <a:srgbClr val="080808"/>
                  </a:solidFill>
                  <a:latin typeface="Arial" charset="0"/>
                </a:rPr>
                <a:t>Познавательная задача</a:t>
              </a:r>
            </a:p>
          </p:txBody>
        </p:sp>
        <p:sp>
          <p:nvSpPr>
            <p:cNvPr id="7176" name="Text Box 23"/>
            <p:cNvSpPr txBox="1">
              <a:spLocks noChangeArrowheads="1"/>
            </p:cNvSpPr>
            <p:nvPr/>
          </p:nvSpPr>
          <p:spPr bwMode="auto">
            <a:xfrm>
              <a:off x="1215" y="3577"/>
              <a:ext cx="3112" cy="229"/>
            </a:xfrm>
            <a:prstGeom prst="rect">
              <a:avLst/>
            </a:prstGeom>
            <a:solidFill>
              <a:srgbClr val="FFFF9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000" b="1">
                  <a:solidFill>
                    <a:srgbClr val="080808"/>
                  </a:solidFill>
                  <a:latin typeface="Arial" charset="0"/>
                </a:rPr>
                <a:t>Учебные действия и операции</a:t>
              </a:r>
              <a:r>
                <a:rPr lang="ru-RU" sz="2000" b="1">
                  <a:latin typeface="Arial" charset="0"/>
                </a:rPr>
                <a:t> </a:t>
              </a:r>
              <a:endParaRPr lang="ru-RU" sz="2000">
                <a:latin typeface="Arial" charset="0"/>
              </a:endParaRPr>
            </a:p>
          </p:txBody>
        </p:sp>
        <p:sp>
          <p:nvSpPr>
            <p:cNvPr id="7177" name="Text Box 24"/>
            <p:cNvSpPr txBox="1">
              <a:spLocks noChangeArrowheads="1"/>
            </p:cNvSpPr>
            <p:nvPr/>
          </p:nvSpPr>
          <p:spPr bwMode="auto">
            <a:xfrm>
              <a:off x="2333" y="3888"/>
              <a:ext cx="3182" cy="229"/>
            </a:xfrm>
            <a:prstGeom prst="rect">
              <a:avLst/>
            </a:prstGeom>
            <a:solidFill>
              <a:srgbClr val="FFFF9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000" b="1">
                  <a:solidFill>
                    <a:srgbClr val="080808"/>
                  </a:solidFill>
                  <a:latin typeface="Arial" charset="0"/>
                </a:rPr>
                <a:t>Контроль и самоконтроль</a:t>
              </a:r>
            </a:p>
          </p:txBody>
        </p:sp>
        <p:sp>
          <p:nvSpPr>
            <p:cNvPr id="7178" name="Line 25"/>
            <p:cNvSpPr>
              <a:spLocks noChangeShapeType="1"/>
            </p:cNvSpPr>
            <p:nvPr/>
          </p:nvSpPr>
          <p:spPr bwMode="auto">
            <a:xfrm>
              <a:off x="1807" y="2617"/>
              <a:ext cx="592" cy="222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179" name="Line 26"/>
            <p:cNvSpPr>
              <a:spLocks noChangeShapeType="1"/>
            </p:cNvSpPr>
            <p:nvPr/>
          </p:nvSpPr>
          <p:spPr bwMode="auto">
            <a:xfrm>
              <a:off x="3781" y="3306"/>
              <a:ext cx="498" cy="217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180" name="Line 27"/>
            <p:cNvSpPr>
              <a:spLocks noChangeShapeType="1"/>
            </p:cNvSpPr>
            <p:nvPr/>
          </p:nvSpPr>
          <p:spPr bwMode="auto">
            <a:xfrm>
              <a:off x="2662" y="2937"/>
              <a:ext cx="592" cy="222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339752" y="908720"/>
            <a:ext cx="5328592" cy="36004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6600"/>
                </a:solidFill>
              </a:rPr>
              <a:t>Обучение на основе </a:t>
            </a:r>
            <a:r>
              <a:rPr lang="ru-RU" sz="2400" dirty="0" err="1" smtClean="0">
                <a:solidFill>
                  <a:srgbClr val="FF6600"/>
                </a:solidFill>
              </a:rPr>
              <a:t>деятельностного</a:t>
            </a:r>
            <a:r>
              <a:rPr lang="ru-RU" sz="2400" dirty="0" smtClean="0">
                <a:solidFill>
                  <a:srgbClr val="FF6600"/>
                </a:solidFill>
              </a:rPr>
              <a:t> подхода</a:t>
            </a:r>
            <a:r>
              <a:rPr lang="ru-RU" sz="1800" dirty="0" smtClean="0">
                <a:solidFill>
                  <a:srgbClr val="FF6600"/>
                </a:solidFill>
              </a:rPr>
              <a:t/>
            </a:r>
            <a:br>
              <a:rPr lang="ru-RU" sz="1800" dirty="0" smtClean="0">
                <a:solidFill>
                  <a:srgbClr val="FF6600"/>
                </a:solidFill>
              </a:rPr>
            </a:br>
            <a:endParaRPr lang="ru-RU" sz="18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9"/>
            <a:ext cx="4572000" cy="343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32440" cy="762000"/>
          </a:xfrm>
        </p:spPr>
        <p:txBody>
          <a:bodyPr>
            <a:noAutofit/>
          </a:bodyPr>
          <a:lstStyle/>
          <a:p>
            <a:pPr eaLnBrk="1" hangingPunct="1"/>
            <a:r>
              <a:rPr lang="ru-RU" sz="2400" dirty="0" smtClean="0"/>
              <a:t>Организационно - мотивационный этап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7200800" cy="936104"/>
          </a:xfrm>
        </p:spPr>
        <p:txBody>
          <a:bodyPr/>
          <a:lstStyle/>
          <a:p>
            <a:pPr marL="514350" indent="-514350" eaLnBrk="1" hangingPunct="1">
              <a:buFont typeface="Wingdings" pitchFamily="2" charset="2"/>
              <a:buNone/>
              <a:defRPr/>
            </a:pPr>
            <a:r>
              <a:rPr lang="ru-RU" sz="1600" dirty="0" smtClean="0">
                <a:latin typeface="+mj-lt"/>
                <a:ea typeface="SimSun" pitchFamily="2" charset="-122"/>
              </a:rPr>
              <a:t>                                  Актуализация знаний и имеющегося опыта,</a:t>
            </a:r>
          </a:p>
          <a:p>
            <a:pPr marL="514350" indent="-514350" eaLnBrk="1" hangingPunct="1">
              <a:buFont typeface="Wingdings" pitchFamily="2" charset="2"/>
              <a:buNone/>
              <a:defRPr/>
            </a:pPr>
            <a:r>
              <a:rPr lang="ru-RU" sz="1600" dirty="0" smtClean="0">
                <a:latin typeface="+mj-lt"/>
                <a:ea typeface="SimSun" pitchFamily="2" charset="-122"/>
              </a:rPr>
              <a:t>                                  мотивация, </a:t>
            </a:r>
            <a:r>
              <a:rPr lang="ru-RU" sz="1600" dirty="0" err="1" smtClean="0">
                <a:latin typeface="+mj-lt"/>
                <a:ea typeface="SimSun" pitchFamily="2" charset="-122"/>
              </a:rPr>
              <a:t>целеполагание</a:t>
            </a:r>
            <a:r>
              <a:rPr lang="ru-RU" sz="1600" dirty="0" smtClean="0">
                <a:latin typeface="+mj-lt"/>
                <a:ea typeface="SimSun" pitchFamily="2" charset="-122"/>
              </a:rPr>
              <a:t>, постановка</a:t>
            </a:r>
          </a:p>
          <a:p>
            <a:pPr marL="514350" indent="-514350" eaLnBrk="1" hangingPunct="1">
              <a:buFont typeface="Wingdings" pitchFamily="2" charset="2"/>
              <a:buNone/>
              <a:defRPr/>
            </a:pPr>
            <a:r>
              <a:rPr lang="ru-RU" sz="1600" dirty="0" smtClean="0">
                <a:latin typeface="+mj-lt"/>
                <a:ea typeface="SimSun" pitchFamily="2" charset="-122"/>
              </a:rPr>
              <a:t>                                  учебной задачи: </a:t>
            </a:r>
          </a:p>
          <a:p>
            <a:pPr marL="514350" indent="-514350" eaLnBrk="1" hangingPunct="1">
              <a:buFont typeface="Wingdings" pitchFamily="2" charset="2"/>
              <a:buNone/>
              <a:defRPr/>
            </a:pPr>
            <a:endParaRPr lang="ru-RU" sz="1600" dirty="0" smtClean="0">
              <a:latin typeface="+mj-lt"/>
              <a:ea typeface="SimSun" pitchFamily="2" charset="-122"/>
            </a:endParaRPr>
          </a:p>
          <a:p>
            <a:pPr marL="514350" indent="-514350" eaLnBrk="1" hangingPunct="1">
              <a:buFont typeface="Wingdings" pitchFamily="2" charset="2"/>
              <a:buNone/>
              <a:defRPr/>
            </a:pPr>
            <a:endParaRPr lang="ru-RU" sz="1800" dirty="0" smtClean="0">
              <a:latin typeface="+mj-lt"/>
              <a:ea typeface="SimSun" pitchFamily="2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600772"/>
            <a:ext cx="4767899" cy="325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5393" y="2492896"/>
            <a:ext cx="4888607" cy="330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Овал 6"/>
          <p:cNvSpPr/>
          <p:nvPr/>
        </p:nvSpPr>
        <p:spPr>
          <a:xfrm>
            <a:off x="251520" y="4869160"/>
            <a:ext cx="32454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24600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3582" y="0"/>
            <a:ext cx="4670418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212900"/>
            <a:ext cx="4833070" cy="36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Портрет выпускника основной школы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92292" y="1071546"/>
            <a:ext cx="9051707" cy="5445224"/>
          </a:xfrm>
        </p:spPr>
        <p:txBody>
          <a:bodyPr>
            <a:normAutofit fontScale="85000" lnSpcReduction="10000"/>
          </a:bodyPr>
          <a:lstStyle/>
          <a:p>
            <a:pPr marL="342900" indent="-342900" fontAlgn="base">
              <a:buFont typeface="Arial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любящий </a:t>
            </a:r>
            <a:r>
              <a:rPr lang="ru-RU" dirty="0">
                <a:solidFill>
                  <a:srgbClr val="FF0000"/>
                </a:solidFill>
              </a:rPr>
              <a:t>свой край и своё Отечество</a:t>
            </a:r>
            <a:r>
              <a:rPr lang="ru-RU" dirty="0"/>
              <a:t>, знающий русский и родной язык, уважающий свой народ, его культуру и духовные традиции;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ru-RU" dirty="0">
                <a:solidFill>
                  <a:srgbClr val="FF0000"/>
                </a:solidFill>
              </a:rPr>
              <a:t>осознающий и принимающий ценности человеческой жизни</a:t>
            </a:r>
            <a:r>
              <a:rPr lang="ru-RU" dirty="0"/>
              <a:t>, семьи, гражданского общества, многонационального российского народа, человечества;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ru-RU" dirty="0">
                <a:solidFill>
                  <a:srgbClr val="FF0000"/>
                </a:solidFill>
              </a:rPr>
              <a:t>активно и заинтересованно познающий мир</a:t>
            </a:r>
            <a:r>
              <a:rPr lang="ru-RU" dirty="0"/>
              <a:t>, осознающий ценность труда, науки и творчества;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ru-RU" dirty="0">
                <a:solidFill>
                  <a:srgbClr val="FF0000"/>
                </a:solidFill>
              </a:rPr>
              <a:t>умеющий учиться</a:t>
            </a:r>
            <a:r>
              <a:rPr lang="ru-RU" dirty="0"/>
              <a:t>, осознающий важность образования и самообразования для жизни и деятельности, </a:t>
            </a:r>
            <a:r>
              <a:rPr lang="ru-RU" dirty="0">
                <a:solidFill>
                  <a:srgbClr val="FF0000"/>
                </a:solidFill>
              </a:rPr>
              <a:t>способный применять полученные знания на практике;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ru-RU" dirty="0">
                <a:solidFill>
                  <a:srgbClr val="FF0000"/>
                </a:solidFill>
              </a:rPr>
              <a:t>социально активный</a:t>
            </a:r>
            <a:r>
              <a:rPr lang="ru-RU" dirty="0"/>
              <a:t>, уважающий закон и правопорядок, соизмеряющий свои поступки с нравственными ценностями, осознающий свои обязанности перед семьёй, обществом, Отечеством;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ru-RU" dirty="0"/>
              <a:t>уважающий других людей, </a:t>
            </a:r>
            <a:r>
              <a:rPr lang="ru-RU" dirty="0">
                <a:solidFill>
                  <a:srgbClr val="FF0000"/>
                </a:solidFill>
              </a:rPr>
              <a:t>умеющий вести конструктивный диалог</a:t>
            </a:r>
            <a:r>
              <a:rPr lang="ru-RU" dirty="0"/>
              <a:t>, достигать взаимопонимания, сотрудничать для достижения общих результатов</a:t>
            </a:r>
            <a:r>
              <a:rPr lang="ru-RU" dirty="0">
                <a:solidFill>
                  <a:srgbClr val="C00000"/>
                </a:solidFill>
              </a:rPr>
              <a:t>;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ru-RU" dirty="0">
                <a:solidFill>
                  <a:srgbClr val="FF0000"/>
                </a:solidFill>
              </a:rPr>
              <a:t>осознанно выполняющий правила здорового и экологически целесообразного образа жизни</a:t>
            </a:r>
            <a:r>
              <a:rPr lang="ru-RU" dirty="0"/>
              <a:t>, безопасного для человека и окружающей его среды;</a:t>
            </a:r>
          </a:p>
          <a:p>
            <a:pPr marL="342900" indent="-342900" fontAlgn="base">
              <a:buFont typeface="Arial" pitchFamily="34" charset="0"/>
              <a:buChar char="•"/>
            </a:pPr>
            <a:r>
              <a:rPr lang="ru-RU" dirty="0"/>
              <a:t>ориентирующийся в мире профессий, </a:t>
            </a:r>
            <a:r>
              <a:rPr lang="ru-RU" dirty="0">
                <a:solidFill>
                  <a:srgbClr val="FF0000"/>
                </a:solidFill>
              </a:rPr>
              <a:t>понимающий значение профессиональной деятельности</a:t>
            </a:r>
            <a:r>
              <a:rPr lang="ru-RU" dirty="0"/>
              <a:t> для человека в интересах устойчивого развития общества и природы.</a:t>
            </a:r>
          </a:p>
          <a:p>
            <a:endParaRPr lang="ru-RU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1"/>
            <a:ext cx="827584" cy="99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6212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820472" cy="576064"/>
          </a:xfrm>
        </p:spPr>
        <p:txBody>
          <a:bodyPr>
            <a:noAutofit/>
          </a:bodyPr>
          <a:lstStyle/>
          <a:p>
            <a:pPr eaLnBrk="1" hangingPunct="1"/>
            <a:r>
              <a:rPr lang="ru-RU" sz="2400" dirty="0" smtClean="0"/>
              <a:t>Процессуально - содержательный этап урока</a:t>
            </a:r>
          </a:p>
        </p:txBody>
      </p:sp>
      <p:sp>
        <p:nvSpPr>
          <p:cNvPr id="37891" name="Содержимое 2"/>
          <p:cNvSpPr>
            <a:spLocks noGrp="1"/>
          </p:cNvSpPr>
          <p:nvPr>
            <p:ph idx="1"/>
          </p:nvPr>
        </p:nvSpPr>
        <p:spPr>
          <a:xfrm>
            <a:off x="4932040" y="1052736"/>
            <a:ext cx="3960440" cy="432048"/>
          </a:xfrm>
        </p:spPr>
        <p:txBody>
          <a:bodyPr>
            <a:normAutofit fontScale="25000" lnSpcReduction="20000"/>
          </a:bodyPr>
          <a:lstStyle/>
          <a:p>
            <a:pPr eaLnBrk="1" hangingPunct="1"/>
            <a:endParaRPr lang="ru-RU" sz="1800" i="1" dirty="0" smtClean="0">
              <a:ea typeface="SimSun" pitchFamily="2" charset="-12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sz="6400" dirty="0" smtClean="0"/>
              <a:t>Учебные действия и операции:</a:t>
            </a:r>
          </a:p>
          <a:p>
            <a:endParaRPr lang="ru-RU" dirty="0" smtClean="0"/>
          </a:p>
          <a:p>
            <a:endParaRPr lang="ru-RU" sz="1600" dirty="0" smtClean="0">
              <a:ea typeface="SimSun" pitchFamily="2" charset="-122"/>
            </a:endParaRPr>
          </a:p>
          <a:p>
            <a:endParaRPr lang="ru-RU" sz="1600" dirty="0" smtClean="0"/>
          </a:p>
          <a:p>
            <a:pPr eaLnBrk="1" hangingPunct="1">
              <a:buFont typeface="Wingdings" pitchFamily="2" charset="2"/>
              <a:buNone/>
            </a:pPr>
            <a:endParaRPr lang="ru-RU" sz="1800" i="1" dirty="0" smtClean="0"/>
          </a:p>
          <a:p>
            <a:pPr eaLnBrk="1" hangingPunct="1">
              <a:buFont typeface="Wingdings" pitchFamily="2" charset="2"/>
              <a:buNone/>
            </a:pPr>
            <a:r>
              <a:rPr lang="ru-RU" sz="1800" i="1" dirty="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ru-RU" sz="1800" i="1" dirty="0" smtClean="0"/>
          </a:p>
          <a:p>
            <a:pPr eaLnBrk="1" hangingPunct="1">
              <a:buFont typeface="Wingdings" pitchFamily="2" charset="2"/>
              <a:buNone/>
            </a:pPr>
            <a:endParaRPr lang="ru-RU" sz="1800" i="1" dirty="0" smtClean="0"/>
          </a:p>
          <a:p>
            <a:pPr eaLnBrk="1" hangingPunct="1">
              <a:buFont typeface="Wingdings" pitchFamily="2" charset="2"/>
              <a:buNone/>
            </a:pPr>
            <a:endParaRPr lang="ru-RU" sz="1800" i="1" dirty="0" smtClean="0"/>
          </a:p>
          <a:p>
            <a:pPr eaLnBrk="1" hangingPunct="1">
              <a:buFont typeface="Wingdings" pitchFamily="2" charset="2"/>
              <a:buNone/>
            </a:pPr>
            <a:endParaRPr lang="ru-RU" sz="1800" i="1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3357" y="1556792"/>
            <a:ext cx="4480643" cy="29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905672"/>
            <a:ext cx="437249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96753"/>
            <a:ext cx="4000568" cy="2664296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4017544" cy="4752528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Овал 4"/>
          <p:cNvSpPr/>
          <p:nvPr/>
        </p:nvSpPr>
        <p:spPr>
          <a:xfrm>
            <a:off x="3635896" y="1772816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276872"/>
            <a:ext cx="5144574" cy="349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254631" cy="2855666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56992"/>
            <a:ext cx="4211960" cy="285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700808"/>
            <a:ext cx="4067944" cy="3690024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5194418" cy="4032448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342097"/>
            <a:ext cx="5177086" cy="3515903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 l="23842" t="20886" r="24365" b="13692"/>
          <a:stretch>
            <a:fillRect/>
          </a:stretch>
        </p:blipFill>
        <p:spPr bwMode="auto">
          <a:xfrm>
            <a:off x="179511" y="260648"/>
            <a:ext cx="4560507" cy="3240360"/>
          </a:xfrm>
          <a:prstGeom prst="rect">
            <a:avLst/>
          </a:prstGeom>
          <a:noFill/>
          <a:ln w="2857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 l="23568" t="21335" r="23720" b="15239"/>
          <a:stretch>
            <a:fillRect/>
          </a:stretch>
        </p:blipFill>
        <p:spPr bwMode="auto">
          <a:xfrm>
            <a:off x="4895528" y="3982545"/>
            <a:ext cx="4248472" cy="2875455"/>
          </a:xfrm>
          <a:prstGeom prst="rect">
            <a:avLst/>
          </a:prstGeom>
          <a:noFill/>
          <a:ln w="2857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 l="23842" t="20886" r="24365" b="13692"/>
          <a:stretch>
            <a:fillRect/>
          </a:stretch>
        </p:blipFill>
        <p:spPr bwMode="auto">
          <a:xfrm>
            <a:off x="179512" y="3473624"/>
            <a:ext cx="4763195" cy="3384376"/>
          </a:xfrm>
          <a:prstGeom prst="rect">
            <a:avLst/>
          </a:prstGeom>
          <a:noFill/>
          <a:ln w="2857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/>
          <a:srcRect l="23842" t="20886" r="23002" b="13692"/>
          <a:stretch>
            <a:fillRect/>
          </a:stretch>
        </p:blipFill>
        <p:spPr bwMode="auto">
          <a:xfrm>
            <a:off x="4788024" y="980728"/>
            <a:ext cx="4211960" cy="2915973"/>
          </a:xfrm>
          <a:prstGeom prst="rect">
            <a:avLst/>
          </a:prstGeom>
          <a:noFill/>
          <a:ln w="2857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283200" cy="2971800"/>
          </a:xfrm>
          <a:prstGeom prst="rect">
            <a:avLst/>
          </a:prstGeom>
          <a:noFill/>
          <a:ln w="38100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 l="23170" t="19384" r="23674" b="12770"/>
          <a:stretch>
            <a:fillRect/>
          </a:stretch>
        </p:blipFill>
        <p:spPr bwMode="auto">
          <a:xfrm>
            <a:off x="5031830" y="908720"/>
            <a:ext cx="4011874" cy="2880320"/>
          </a:xfrm>
          <a:prstGeom prst="rect">
            <a:avLst/>
          </a:prstGeom>
          <a:noFill/>
          <a:ln w="2857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3170" t="19384" r="23674" b="12770"/>
          <a:stretch>
            <a:fillRect/>
          </a:stretch>
        </p:blipFill>
        <p:spPr bwMode="auto">
          <a:xfrm>
            <a:off x="179512" y="3284984"/>
            <a:ext cx="4518829" cy="3024336"/>
          </a:xfrm>
          <a:prstGeom prst="rect">
            <a:avLst/>
          </a:prstGeom>
          <a:noFill/>
          <a:ln w="2857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l="23871" t="20886" r="24274" b="16115"/>
          <a:stretch>
            <a:fillRect/>
          </a:stretch>
        </p:blipFill>
        <p:spPr bwMode="auto">
          <a:xfrm>
            <a:off x="4860032" y="4005064"/>
            <a:ext cx="3866276" cy="2645347"/>
          </a:xfrm>
          <a:prstGeom prst="rect">
            <a:avLst/>
          </a:prstGeom>
          <a:noFill/>
          <a:ln w="2857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418478"/>
            <a:ext cx="5219625" cy="6066827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" name="Овал 4"/>
          <p:cNvSpPr/>
          <p:nvPr/>
        </p:nvSpPr>
        <p:spPr>
          <a:xfrm>
            <a:off x="4932040" y="2996952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429000"/>
            <a:ext cx="5130376" cy="3224808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/>
          <a:srcRect l="23842" t="20886" r="24365" b="16115"/>
          <a:stretch>
            <a:fillRect/>
          </a:stretch>
        </p:blipFill>
        <p:spPr bwMode="auto">
          <a:xfrm>
            <a:off x="0" y="548680"/>
            <a:ext cx="4314940" cy="2952327"/>
          </a:xfrm>
          <a:prstGeom prst="rect">
            <a:avLst/>
          </a:prstGeom>
          <a:noFill/>
          <a:ln w="2857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24272" t="20112" r="23229" b="14555"/>
          <a:stretch>
            <a:fillRect/>
          </a:stretch>
        </p:blipFill>
        <p:spPr bwMode="auto">
          <a:xfrm>
            <a:off x="4644008" y="1124744"/>
            <a:ext cx="4320480" cy="2952328"/>
          </a:xfrm>
          <a:prstGeom prst="rect">
            <a:avLst/>
          </a:prstGeom>
          <a:noFill/>
          <a:ln w="2857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24272" t="20112" r="24541" b="14555"/>
          <a:stretch>
            <a:fillRect/>
          </a:stretch>
        </p:blipFill>
        <p:spPr bwMode="auto">
          <a:xfrm>
            <a:off x="2843808" y="3356992"/>
            <a:ext cx="4613655" cy="3312368"/>
          </a:xfrm>
          <a:prstGeom prst="rect">
            <a:avLst/>
          </a:prstGeom>
          <a:noFill/>
          <a:ln w="2857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sp>
        <p:nvSpPr>
          <p:cNvPr id="9" name="Стрелка вниз 8"/>
          <p:cNvSpPr/>
          <p:nvPr/>
        </p:nvSpPr>
        <p:spPr>
          <a:xfrm rot="1263053">
            <a:off x="6732240" y="2996952"/>
            <a:ext cx="432048" cy="576064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3" cstate="print"/>
          <a:srcRect l="12580" t="19220" r="13335" b="17878"/>
          <a:stretch>
            <a:fillRect/>
          </a:stretch>
        </p:blipFill>
        <p:spPr bwMode="auto">
          <a:xfrm>
            <a:off x="323528" y="980728"/>
            <a:ext cx="8424936" cy="5722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НАГЛЯДНЫЕ МАТЕРИАЛЫ.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КАРТА С МАСШТАБИРОВАНИЕМ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6983" t="35435" r="17348" b="29183"/>
          <a:stretch>
            <a:fillRect/>
          </a:stretch>
        </p:blipFill>
        <p:spPr bwMode="auto">
          <a:xfrm>
            <a:off x="2950381" y="3140968"/>
            <a:ext cx="6014108" cy="25922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445224"/>
            <a:ext cx="952500" cy="122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8344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611560" y="1412776"/>
            <a:ext cx="7848600" cy="4896544"/>
            <a:chOff x="1521" y="6894"/>
            <a:chExt cx="8820" cy="3780"/>
          </a:xfrm>
        </p:grpSpPr>
        <p:sp>
          <p:nvSpPr>
            <p:cNvPr id="5" name="Oval 7"/>
            <p:cNvSpPr>
              <a:spLocks noChangeArrowheads="1"/>
            </p:cNvSpPr>
            <p:nvPr/>
          </p:nvSpPr>
          <p:spPr bwMode="auto">
            <a:xfrm>
              <a:off x="4221" y="8514"/>
              <a:ext cx="3240" cy="7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sz="2400" b="1" dirty="0">
                  <a:solidFill>
                    <a:srgbClr val="080808"/>
                  </a:solidFill>
                  <a:latin typeface="Monotype Corsiva" pitchFamily="66" charset="0"/>
                </a:rPr>
                <a:t>Учение </a:t>
              </a:r>
            </a:p>
          </p:txBody>
        </p:sp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6741" y="6894"/>
              <a:ext cx="3600" cy="1440"/>
              <a:chOff x="6381" y="7040"/>
              <a:chExt cx="3600" cy="1440"/>
            </a:xfrm>
          </p:grpSpPr>
          <p:sp>
            <p:nvSpPr>
              <p:cNvPr id="10" name="AutoShape 9"/>
              <p:cNvSpPr>
                <a:spLocks noChangeArrowheads="1"/>
              </p:cNvSpPr>
              <p:nvPr/>
            </p:nvSpPr>
            <p:spPr bwMode="auto">
              <a:xfrm>
                <a:off x="6381" y="7040"/>
                <a:ext cx="3600" cy="1440"/>
              </a:xfrm>
              <a:prstGeom prst="wedgeEllipseCallout">
                <a:avLst>
                  <a:gd name="adj1" fmla="val -54500"/>
                  <a:gd name="adj2" fmla="val 58889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 sz="1200" dirty="0">
                  <a:latin typeface="Times New Roman" pitchFamily="18" charset="0"/>
                </a:endParaRPr>
              </a:p>
            </p:txBody>
          </p:sp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6741" y="7434"/>
                <a:ext cx="2700" cy="72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ru-RU" sz="2000" b="1" dirty="0">
                    <a:solidFill>
                      <a:srgbClr val="080808"/>
                    </a:solidFill>
                    <a:latin typeface="Times New Roman" pitchFamily="18" charset="0"/>
                  </a:rPr>
                  <a:t>Отношение к деятельности</a:t>
                </a:r>
              </a:p>
              <a:p>
                <a:pPr eaLnBrk="0" hangingPunct="0"/>
                <a:endParaRPr lang="ru-RU" sz="2000" b="1" dirty="0">
                  <a:solidFill>
                    <a:srgbClr val="080808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7" name="AutoShape 11"/>
            <p:cNvSpPr>
              <a:spLocks noChangeArrowheads="1"/>
            </p:cNvSpPr>
            <p:nvPr/>
          </p:nvSpPr>
          <p:spPr bwMode="auto">
            <a:xfrm rot="10800000">
              <a:off x="6741" y="9414"/>
              <a:ext cx="3600" cy="1080"/>
            </a:xfrm>
            <a:prstGeom prst="wedgeEllipseCallout">
              <a:avLst>
                <a:gd name="adj1" fmla="val 50139"/>
                <a:gd name="adj2" fmla="val 66292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eaLnBrk="0" hangingPunct="0"/>
              <a:endParaRPr lang="ru-RU" sz="1200" dirty="0">
                <a:latin typeface="Times New Roman" pitchFamily="18" charset="0"/>
              </a:endParaRPr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1521" y="7074"/>
              <a:ext cx="3780" cy="1260"/>
            </a:xfrm>
            <a:prstGeom prst="wedgeEllipseCallout">
              <a:avLst>
                <a:gd name="adj1" fmla="val 53597"/>
                <a:gd name="adj2" fmla="val 50954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ru-RU" sz="1200" dirty="0">
                <a:latin typeface="Times New Roman" pitchFamily="18" charset="0"/>
              </a:endParaRPr>
            </a:p>
            <a:p>
              <a:pPr eaLnBrk="0" hangingPunct="0"/>
              <a:r>
                <a:rPr lang="ru-RU" sz="2000" b="1" dirty="0">
                  <a:solidFill>
                    <a:srgbClr val="080808"/>
                  </a:solidFill>
                  <a:latin typeface="Times New Roman" pitchFamily="18" charset="0"/>
                </a:rPr>
                <a:t>Предметные  знания </a:t>
              </a:r>
            </a:p>
            <a:p>
              <a:pPr eaLnBrk="0" hangingPunct="0"/>
              <a:endParaRPr lang="ru-RU" sz="2000" b="1" dirty="0">
                <a:solidFill>
                  <a:srgbClr val="080808"/>
                </a:solidFill>
                <a:latin typeface="Times New Roman" pitchFamily="18" charset="0"/>
              </a:endParaRPr>
            </a:p>
          </p:txBody>
        </p:sp>
        <p:sp>
          <p:nvSpPr>
            <p:cNvPr id="9" name="AutoShape 13"/>
            <p:cNvSpPr>
              <a:spLocks noChangeArrowheads="1"/>
            </p:cNvSpPr>
            <p:nvPr/>
          </p:nvSpPr>
          <p:spPr bwMode="auto">
            <a:xfrm>
              <a:off x="1701" y="9594"/>
              <a:ext cx="4500" cy="1080"/>
            </a:xfrm>
            <a:prstGeom prst="wedgeEllipseCallout">
              <a:avLst>
                <a:gd name="adj1" fmla="val 36644"/>
                <a:gd name="adj2" fmla="val -77778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ru-RU" sz="2000" b="1" dirty="0">
                  <a:solidFill>
                    <a:srgbClr val="080808"/>
                  </a:solidFill>
                  <a:latin typeface="Times New Roman" pitchFamily="18" charset="0"/>
                </a:rPr>
                <a:t>Мыслительные операции, набор действий</a:t>
              </a:r>
            </a:p>
            <a:p>
              <a:pPr eaLnBrk="0" hangingPunct="0"/>
              <a:endParaRPr lang="ru-RU" sz="1200" dirty="0">
                <a:latin typeface="Times New Roman" pitchFamily="18" charset="0"/>
              </a:endParaRPr>
            </a:p>
          </p:txBody>
        </p:sp>
      </p:grp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5796136" y="4869160"/>
            <a:ext cx="2057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>
                <a:solidFill>
                  <a:srgbClr val="080808"/>
                </a:solidFill>
                <a:latin typeface="Times New Roman" pitchFamily="18" charset="0"/>
              </a:rPr>
              <a:t>Знания о действиях, их алгоритме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381000" y="457200"/>
            <a:ext cx="851148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b="1" dirty="0">
                <a:solidFill>
                  <a:srgbClr val="FF6600"/>
                </a:solidFill>
              </a:rPr>
              <a:t> </a:t>
            </a:r>
            <a:r>
              <a:rPr lang="ru-RU" sz="2400" b="1" dirty="0" smtClean="0">
                <a:solidFill>
                  <a:srgbClr val="FF6600"/>
                </a:solidFill>
              </a:rPr>
              <a:t>ПРЕДМЕТНОЕ СОДЕРЖАНИЕ ВЗАИМОДЕЙСТВУЕТ С ПРОЦЕССУАЛЬНЫМ</a:t>
            </a:r>
            <a:endParaRPr lang="ru-RU" sz="2400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12580" t="19220" r="13335" b="17878"/>
          <a:stretch>
            <a:fillRect/>
          </a:stretch>
        </p:blipFill>
        <p:spPr bwMode="auto">
          <a:xfrm>
            <a:off x="4572000" y="836613"/>
            <a:ext cx="4572000" cy="31051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44578" y="115888"/>
            <a:ext cx="4679950" cy="5762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НАГЛЯДНЫЕ МАТЕРИАЛЫ.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КАРТА С  МАСШТАБИРОВАНИЕМ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2580" t="19220" r="13335" b="17878"/>
          <a:stretch>
            <a:fillRect/>
          </a:stretch>
        </p:blipFill>
        <p:spPr bwMode="auto">
          <a:xfrm>
            <a:off x="0" y="0"/>
            <a:ext cx="4518191" cy="30689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12103" t="20153" r="12938" b="17372"/>
          <a:stretch>
            <a:fillRect/>
          </a:stretch>
        </p:blipFill>
        <p:spPr bwMode="auto">
          <a:xfrm>
            <a:off x="0" y="3068960"/>
            <a:ext cx="4535817" cy="302433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 l="11940" t="20522" r="13433" b="17911"/>
          <a:stretch>
            <a:fillRect/>
          </a:stretch>
        </p:blipFill>
        <p:spPr bwMode="auto">
          <a:xfrm>
            <a:off x="4572000" y="3840481"/>
            <a:ext cx="4572000" cy="30175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187704"/>
            <a:ext cx="1152128" cy="1486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0013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 (17).jpg"/>
          <p:cNvPicPr>
            <a:picLocks noChangeAspect="1"/>
          </p:cNvPicPr>
          <p:nvPr/>
        </p:nvPicPr>
        <p:blipFill>
          <a:blip r:embed="rId3" cstate="print"/>
          <a:srcRect l="29525" t="15350" r="29525"/>
          <a:stretch>
            <a:fillRect/>
          </a:stretch>
        </p:blipFill>
        <p:spPr>
          <a:xfrm>
            <a:off x="0" y="0"/>
            <a:ext cx="3744416" cy="5805264"/>
          </a:xfrm>
          <a:prstGeom prst="rect">
            <a:avLst/>
          </a:prstGeom>
        </p:spPr>
      </p:pic>
      <p:pic>
        <p:nvPicPr>
          <p:cNvPr id="4" name="Рисунок 3" descr="image (15).jpg"/>
          <p:cNvPicPr>
            <a:picLocks noChangeAspect="1"/>
          </p:cNvPicPr>
          <p:nvPr/>
        </p:nvPicPr>
        <p:blipFill>
          <a:blip r:embed="rId4" cstate="print"/>
          <a:srcRect t="47900" b="32150"/>
          <a:stretch>
            <a:fillRect/>
          </a:stretch>
        </p:blipFill>
        <p:spPr>
          <a:xfrm>
            <a:off x="827584" y="908720"/>
            <a:ext cx="7038473" cy="1872208"/>
          </a:xfrm>
          <a:prstGeom prst="rect">
            <a:avLst/>
          </a:prstGeom>
        </p:spPr>
      </p:pic>
      <p:pic>
        <p:nvPicPr>
          <p:cNvPr id="6" name="Рисунок 5" descr="image (4).jpg"/>
          <p:cNvPicPr>
            <a:picLocks noChangeAspect="1"/>
          </p:cNvPicPr>
          <p:nvPr/>
        </p:nvPicPr>
        <p:blipFill>
          <a:blip r:embed="rId5" cstate="print"/>
          <a:srcRect l="15000" t="87799" r="12201" b="2751"/>
          <a:stretch>
            <a:fillRect/>
          </a:stretch>
        </p:blipFill>
        <p:spPr>
          <a:xfrm>
            <a:off x="2903307" y="188640"/>
            <a:ext cx="6240693" cy="10801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7" name="Рисунок 6" descr="image (16).jpg"/>
          <p:cNvPicPr>
            <a:picLocks noChangeAspect="1"/>
          </p:cNvPicPr>
          <p:nvPr/>
        </p:nvPicPr>
        <p:blipFill>
          <a:blip r:embed="rId6" cstate="print"/>
          <a:srcRect t="8001"/>
          <a:stretch>
            <a:fillRect/>
          </a:stretch>
        </p:blipFill>
        <p:spPr>
          <a:xfrm>
            <a:off x="3235163" y="2780928"/>
            <a:ext cx="5908837" cy="4077072"/>
          </a:xfrm>
          <a:prstGeom prst="rect">
            <a:avLst/>
          </a:prstGeom>
        </p:spPr>
      </p:pic>
      <p:pic>
        <p:nvPicPr>
          <p:cNvPr id="8" name="Рисунок 7" descr="Fotolia_8146049_X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7812360" y="1628800"/>
            <a:ext cx="828948" cy="8289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661248"/>
            <a:ext cx="3600400" cy="1039356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6600"/>
                </a:solidFill>
              </a:rPr>
              <a:t>при нажатии на иконку возле </a:t>
            </a:r>
          </a:p>
          <a:p>
            <a:r>
              <a:rPr lang="ru-RU" sz="1400" b="1" dirty="0" smtClean="0">
                <a:solidFill>
                  <a:srgbClr val="FF6600"/>
                </a:solidFill>
              </a:rPr>
              <a:t>текста  откроется окно с заданием</a:t>
            </a:r>
          </a:p>
        </p:txBody>
      </p:sp>
    </p:spTree>
    <p:extLst>
      <p:ext uri="{BB962C8B-B14F-4D97-AF65-F5344CB8AC3E}">
        <p14:creationId xmlns:p14="http://schemas.microsoft.com/office/powerpoint/2010/main" xmlns="" val="374442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96944" cy="72008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400" dirty="0" smtClean="0"/>
              <a:t>Оценочно - рефлексивный этап урока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9504" y="980728"/>
            <a:ext cx="4464496" cy="576064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6400" dirty="0" smtClean="0">
                <a:latin typeface="+mj-lt"/>
              </a:rPr>
              <a:t>Обобщение изученного материала, </a:t>
            </a:r>
            <a:endParaRPr lang="ru-RU" sz="6400" dirty="0" smtClean="0"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6400" dirty="0" smtClean="0">
                <a:latin typeface="+mj-lt"/>
              </a:rPr>
              <a:t>обсуждение </a:t>
            </a:r>
            <a:r>
              <a:rPr lang="ru-RU" sz="6400" dirty="0" smtClean="0">
                <a:latin typeface="+mj-lt"/>
              </a:rPr>
              <a:t>итогов работы урока</a:t>
            </a:r>
            <a:r>
              <a:rPr lang="ru-RU" sz="6400" dirty="0" smtClean="0">
                <a:latin typeface="+mj-lt"/>
              </a:rPr>
              <a:t>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6400" dirty="0" smtClean="0">
                <a:latin typeface="+mj-lt"/>
              </a:rPr>
              <a:t> </a:t>
            </a:r>
            <a:r>
              <a:rPr lang="ru-RU" sz="6400" dirty="0" smtClean="0">
                <a:latin typeface="+mj-lt"/>
              </a:rPr>
              <a:t>контроль и оценка:</a:t>
            </a:r>
          </a:p>
          <a:p>
            <a:pPr>
              <a:defRPr/>
            </a:pPr>
            <a:endParaRPr lang="ru-RU" dirty="0" smtClean="0"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1800" dirty="0" smtClean="0">
                <a:latin typeface="+mj-lt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>
              <a:latin typeface="+mj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4054" r="3252" b="2820"/>
          <a:stretch>
            <a:fillRect/>
          </a:stretch>
        </p:blipFill>
        <p:spPr bwMode="auto">
          <a:xfrm>
            <a:off x="395536" y="1124744"/>
            <a:ext cx="3960440" cy="2799950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72816"/>
            <a:ext cx="4203359" cy="288032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005064"/>
            <a:ext cx="3888432" cy="2615336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3842" t="20886" r="23002" b="16115"/>
          <a:stretch>
            <a:fillRect/>
          </a:stretch>
        </p:blipFill>
        <p:spPr bwMode="auto">
          <a:xfrm>
            <a:off x="467544" y="476672"/>
            <a:ext cx="4032448" cy="2688299"/>
          </a:xfrm>
          <a:prstGeom prst="rect">
            <a:avLst/>
          </a:prstGeom>
          <a:noFill/>
          <a:ln w="2857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22479" t="20886" r="23002" b="16115"/>
          <a:stretch>
            <a:fillRect/>
          </a:stretch>
        </p:blipFill>
        <p:spPr bwMode="auto">
          <a:xfrm>
            <a:off x="5045082" y="3933056"/>
            <a:ext cx="4098918" cy="2736304"/>
          </a:xfrm>
          <a:prstGeom prst="rect">
            <a:avLst/>
          </a:prstGeom>
          <a:noFill/>
          <a:ln w="2857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 l="23842" t="20886" r="23002" b="13692"/>
          <a:stretch>
            <a:fillRect/>
          </a:stretch>
        </p:blipFill>
        <p:spPr bwMode="auto">
          <a:xfrm>
            <a:off x="4788024" y="836712"/>
            <a:ext cx="4056452" cy="2808313"/>
          </a:xfrm>
          <a:prstGeom prst="rect">
            <a:avLst/>
          </a:prstGeom>
          <a:noFill/>
          <a:ln w="2857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429000"/>
            <a:ext cx="4609544" cy="3168352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506" t="19557" r="22910" b="13692"/>
          <a:stretch>
            <a:fillRect/>
          </a:stretch>
        </p:blipFill>
        <p:spPr bwMode="auto">
          <a:xfrm>
            <a:off x="395536" y="188640"/>
            <a:ext cx="49788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4427984" y="3068960"/>
            <a:ext cx="6480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3198" t="19384" r="23582" b="12770"/>
          <a:stretch>
            <a:fillRect/>
          </a:stretch>
        </p:blipFill>
        <p:spPr bwMode="auto">
          <a:xfrm>
            <a:off x="3635896" y="3613947"/>
            <a:ext cx="4752528" cy="324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низ 6"/>
          <p:cNvSpPr/>
          <p:nvPr/>
        </p:nvSpPr>
        <p:spPr>
          <a:xfrm rot="19294134">
            <a:off x="6028156" y="2825888"/>
            <a:ext cx="688085" cy="754693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 cstate="print"/>
          <a:srcRect l="22959" t="20112" r="23229" b="14555"/>
          <a:stretch>
            <a:fillRect/>
          </a:stretch>
        </p:blipFill>
        <p:spPr bwMode="auto">
          <a:xfrm>
            <a:off x="467544" y="332656"/>
            <a:ext cx="4392488" cy="299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3" cstate="print"/>
          <a:srcRect l="23625" t="21000" r="23876" b="13668"/>
          <a:stretch>
            <a:fillRect/>
          </a:stretch>
        </p:blipFill>
        <p:spPr bwMode="auto">
          <a:xfrm>
            <a:off x="3923928" y="3356992"/>
            <a:ext cx="4608512" cy="322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3871" t="20886" r="22910" b="13692"/>
          <a:stretch>
            <a:fillRect/>
          </a:stretch>
        </p:blipFill>
        <p:spPr bwMode="auto">
          <a:xfrm>
            <a:off x="323528" y="260648"/>
            <a:ext cx="468052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2771800" y="2924944"/>
            <a:ext cx="115212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4272" t="20112" r="23229" b="14555"/>
          <a:stretch>
            <a:fillRect/>
          </a:stretch>
        </p:blipFill>
        <p:spPr bwMode="auto">
          <a:xfrm>
            <a:off x="4057657" y="3284984"/>
            <a:ext cx="4762815" cy="333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4271" t="20112" r="24542" b="16889"/>
          <a:stretch>
            <a:fillRect/>
          </a:stretch>
        </p:blipFill>
        <p:spPr bwMode="auto">
          <a:xfrm>
            <a:off x="251520" y="332656"/>
            <a:ext cx="4032448" cy="279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2959" t="20112" r="23229" b="14555"/>
          <a:stretch>
            <a:fillRect/>
          </a:stretch>
        </p:blipFill>
        <p:spPr bwMode="auto">
          <a:xfrm>
            <a:off x="4932040" y="908720"/>
            <a:ext cx="400673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22959" t="20112" r="23229" b="14555"/>
          <a:stretch>
            <a:fillRect/>
          </a:stretch>
        </p:blipFill>
        <p:spPr bwMode="auto">
          <a:xfrm>
            <a:off x="0" y="3933057"/>
            <a:ext cx="4282954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 l="22959" t="20112" r="23229" b="14555"/>
          <a:stretch>
            <a:fillRect/>
          </a:stretch>
        </p:blipFill>
        <p:spPr bwMode="auto">
          <a:xfrm>
            <a:off x="4860032" y="3824165"/>
            <a:ext cx="4060738" cy="27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 l="22959" t="20112" r="23229" b="14555"/>
          <a:stretch>
            <a:fillRect/>
          </a:stretch>
        </p:blipFill>
        <p:spPr bwMode="auto">
          <a:xfrm>
            <a:off x="2555776" y="2636912"/>
            <a:ext cx="295232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Создаем заметки, закладки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88511" cy="51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l="83333" t="10779" b="77554"/>
          <a:stretch>
            <a:fillRect/>
          </a:stretch>
        </p:blipFill>
        <p:spPr bwMode="auto">
          <a:xfrm>
            <a:off x="4572000" y="908720"/>
            <a:ext cx="45720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Создаем заметки, закладки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 l="83333" t="36189" b="48937"/>
          <a:stretch>
            <a:fillRect/>
          </a:stretch>
        </p:blipFill>
        <p:spPr bwMode="auto">
          <a:xfrm>
            <a:off x="5701403" y="3429000"/>
            <a:ext cx="344259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83333" t="10779" b="73727"/>
          <a:stretch>
            <a:fillRect/>
          </a:stretch>
        </p:blipFill>
        <p:spPr bwMode="auto">
          <a:xfrm>
            <a:off x="5701403" y="1700808"/>
            <a:ext cx="344259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308304" y="4077072"/>
            <a:ext cx="72008" cy="1440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0" y="1447800"/>
            <a:ext cx="8153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400" b="1" dirty="0">
                <a:solidFill>
                  <a:srgbClr val="FF6600"/>
                </a:solidFill>
                <a:latin typeface="Times New Roman" pitchFamily="18" charset="0"/>
              </a:rPr>
              <a:t>Продуктивная познавательная задача</a:t>
            </a:r>
            <a:r>
              <a:rPr lang="ru-RU" sz="2000" dirty="0">
                <a:solidFill>
                  <a:srgbClr val="FF6600"/>
                </a:solidFill>
                <a:latin typeface="Times New Roman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</a:rPr>
              <a:t>–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ситуация затруднения, побуждающая ученика к действию, при котором необходимо применить несколько взаимосвязанных операций, привлекая разные умения и знания.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51520" y="260648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FF6600"/>
                </a:solidFill>
              </a:rPr>
              <a:t>  </a:t>
            </a:r>
            <a:r>
              <a:rPr lang="ru-RU" sz="2400" b="1" dirty="0" smtClean="0">
                <a:solidFill>
                  <a:srgbClr val="FF6600"/>
                </a:solidFill>
              </a:rPr>
              <a:t>ОБУЧЕНИЕ ПРОДУКТИВНОЙ ДЕЯТЕЛЬНОСТИ НА ОСНОВЕ УМК</a:t>
            </a:r>
            <a:endParaRPr lang="ru-RU" sz="2400" b="1" dirty="0">
              <a:solidFill>
                <a:srgbClr val="FF6600"/>
              </a:solidFill>
            </a:endParaRPr>
          </a:p>
        </p:txBody>
      </p:sp>
      <p:sp>
        <p:nvSpPr>
          <p:cNvPr id="22533" name="Oval 13"/>
          <p:cNvSpPr>
            <a:spLocks noChangeArrowheads="1"/>
          </p:cNvSpPr>
          <p:nvPr/>
        </p:nvSpPr>
        <p:spPr bwMode="auto">
          <a:xfrm>
            <a:off x="1981200" y="2514600"/>
            <a:ext cx="4876800" cy="43434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22534" name="Oval 14" descr="40%"/>
          <p:cNvSpPr>
            <a:spLocks noChangeArrowheads="1"/>
          </p:cNvSpPr>
          <p:nvPr/>
        </p:nvSpPr>
        <p:spPr bwMode="auto">
          <a:xfrm>
            <a:off x="2286000" y="2819400"/>
            <a:ext cx="4314825" cy="3724275"/>
          </a:xfrm>
          <a:prstGeom prst="ellipse">
            <a:avLst/>
          </a:prstGeom>
          <a:pattFill prst="pct40">
            <a:fgClr>
              <a:srgbClr val="000000"/>
            </a:fgClr>
            <a:bgClr>
              <a:srgbClr val="FFFFFF"/>
            </a:bgClr>
          </a:patt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22535" name="Oval 15" descr="Штриховой диагональный 2"/>
          <p:cNvSpPr>
            <a:spLocks noChangeArrowheads="1"/>
          </p:cNvSpPr>
          <p:nvPr/>
        </p:nvSpPr>
        <p:spPr bwMode="auto">
          <a:xfrm>
            <a:off x="2590800" y="3124200"/>
            <a:ext cx="3563938" cy="3101975"/>
          </a:xfrm>
          <a:prstGeom prst="ellipse">
            <a:avLst/>
          </a:prstGeom>
          <a:pattFill prst="dashUpDiag">
            <a:fgClr>
              <a:srgbClr val="000000"/>
            </a:fgClr>
            <a:bgClr>
              <a:srgbClr val="FFFFFF"/>
            </a:bgClr>
          </a:patt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just" eaLnBrk="0" hangingPunct="0"/>
            <a:r>
              <a:rPr lang="ru-RU" sz="1400" b="1" dirty="0">
                <a:latin typeface="Arial Narrow" pitchFamily="34" charset="0"/>
              </a:rPr>
              <a:t>  </a:t>
            </a:r>
          </a:p>
          <a:p>
            <a:pPr algn="just" eaLnBrk="0" hangingPunct="0"/>
            <a:r>
              <a:rPr lang="ru-RU" sz="1400" b="1" dirty="0">
                <a:latin typeface="Arial Narrow" pitchFamily="34" charset="0"/>
              </a:rPr>
              <a:t>                                                                                </a:t>
            </a:r>
            <a:endParaRPr lang="ru-RU" sz="1200" dirty="0">
              <a:latin typeface="Times New Roman" pitchFamily="18" charset="0"/>
            </a:endParaRPr>
          </a:p>
          <a:p>
            <a:pPr algn="just" eaLnBrk="0" hangingPunct="0"/>
            <a:endParaRPr lang="ru-RU" sz="1200" dirty="0">
              <a:latin typeface="Times New Roman" pitchFamily="18" charset="0"/>
            </a:endParaRPr>
          </a:p>
          <a:p>
            <a:pPr algn="just" eaLnBrk="0" hangingPunct="0"/>
            <a:endParaRPr lang="ru-RU" sz="1200" dirty="0">
              <a:latin typeface="Times New Roman" pitchFamily="18" charset="0"/>
            </a:endParaRPr>
          </a:p>
          <a:p>
            <a:pPr algn="just" eaLnBrk="0" hangingPunct="0"/>
            <a:endParaRPr lang="ru-RU" sz="1200" dirty="0">
              <a:latin typeface="Times New Roman" pitchFamily="18" charset="0"/>
            </a:endParaRPr>
          </a:p>
          <a:p>
            <a:pPr algn="just" eaLnBrk="0" hangingPunct="0"/>
            <a:endParaRPr lang="ru-RU" sz="1200" dirty="0">
              <a:latin typeface="Times New Roman" pitchFamily="18" charset="0"/>
            </a:endParaRPr>
          </a:p>
          <a:p>
            <a:pPr algn="just" eaLnBrk="0" hangingPunct="0"/>
            <a:endParaRPr lang="ru-RU" sz="1200" dirty="0">
              <a:latin typeface="Times New Roman" pitchFamily="18" charset="0"/>
            </a:endParaRPr>
          </a:p>
          <a:p>
            <a:pPr algn="just" eaLnBrk="0" hangingPunct="0"/>
            <a:endParaRPr lang="ru-RU" sz="1200" dirty="0">
              <a:latin typeface="Times New Roman" pitchFamily="18" charset="0"/>
            </a:endParaRPr>
          </a:p>
          <a:p>
            <a:pPr algn="just" eaLnBrk="0" hangingPunct="0"/>
            <a:endParaRPr lang="ru-RU" sz="1200" dirty="0">
              <a:latin typeface="Times New Roman" pitchFamily="18" charset="0"/>
            </a:endParaRPr>
          </a:p>
          <a:p>
            <a:pPr algn="just" eaLnBrk="0" hangingPunct="0"/>
            <a:endParaRPr lang="ru-RU" sz="1400" b="1" dirty="0">
              <a:latin typeface="Arial Narrow" pitchFamily="34" charset="0"/>
            </a:endParaRPr>
          </a:p>
          <a:p>
            <a:pPr algn="just" eaLnBrk="0" hangingPunct="0"/>
            <a:endParaRPr lang="ru-RU" sz="1400" b="1" dirty="0">
              <a:latin typeface="Arial Narrow" pitchFamily="34" charset="0"/>
            </a:endParaRPr>
          </a:p>
          <a:p>
            <a:pPr algn="just" eaLnBrk="0" hangingPunct="0"/>
            <a:r>
              <a:rPr lang="ru-RU" sz="1400" b="1" dirty="0">
                <a:latin typeface="Arial Narrow" pitchFamily="34" charset="0"/>
              </a:rPr>
              <a:t>                                                           </a:t>
            </a:r>
          </a:p>
          <a:p>
            <a:pPr algn="just" eaLnBrk="0" hangingPunct="0"/>
            <a:endParaRPr lang="ru-RU" sz="1400" b="1" dirty="0">
              <a:latin typeface="Arial Narrow" pitchFamily="34" charset="0"/>
            </a:endParaRPr>
          </a:p>
          <a:p>
            <a:pPr algn="just" eaLnBrk="0" hangingPunct="0"/>
            <a:endParaRPr lang="ru-RU" sz="1400" b="1" dirty="0">
              <a:latin typeface="Arial Narrow" pitchFamily="34" charset="0"/>
            </a:endParaRPr>
          </a:p>
          <a:p>
            <a:pPr algn="just" eaLnBrk="0" hangingPunct="0"/>
            <a:endParaRPr lang="ru-RU" sz="1400" b="1" dirty="0">
              <a:latin typeface="Arial Narrow" pitchFamily="34" charset="0"/>
            </a:endParaRPr>
          </a:p>
          <a:p>
            <a:pPr algn="just" eaLnBrk="0" hangingPunct="0"/>
            <a:r>
              <a:rPr lang="ru-RU" sz="1400" b="1" dirty="0">
                <a:latin typeface="Arial Narrow" pitchFamily="34" charset="0"/>
              </a:rPr>
              <a:t>                   </a:t>
            </a:r>
          </a:p>
          <a:p>
            <a:pPr algn="just" eaLnBrk="0" hangingPunct="0"/>
            <a:endParaRPr lang="ru-RU" sz="1400" b="1" dirty="0">
              <a:latin typeface="Arial Narrow" pitchFamily="34" charset="0"/>
            </a:endParaRPr>
          </a:p>
          <a:p>
            <a:pPr algn="just" eaLnBrk="0" hangingPunct="0"/>
            <a:endParaRPr lang="ru-RU" sz="1400" b="1" dirty="0">
              <a:latin typeface="Arial Narrow" pitchFamily="34" charset="0"/>
            </a:endParaRPr>
          </a:p>
        </p:txBody>
      </p:sp>
      <p:sp>
        <p:nvSpPr>
          <p:cNvPr id="22536" name="Oval 16"/>
          <p:cNvSpPr>
            <a:spLocks noChangeArrowheads="1"/>
          </p:cNvSpPr>
          <p:nvPr/>
        </p:nvSpPr>
        <p:spPr bwMode="auto">
          <a:xfrm>
            <a:off x="3048000" y="3505200"/>
            <a:ext cx="2625725" cy="24828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 sz="1200" dirty="0">
              <a:latin typeface="Times New Roman" pitchFamily="18" charset="0"/>
            </a:endParaRPr>
          </a:p>
        </p:txBody>
      </p:sp>
      <p:sp>
        <p:nvSpPr>
          <p:cNvPr id="22537" name="Oval 17"/>
          <p:cNvSpPr>
            <a:spLocks noChangeArrowheads="1"/>
          </p:cNvSpPr>
          <p:nvPr/>
        </p:nvSpPr>
        <p:spPr bwMode="auto">
          <a:xfrm>
            <a:off x="3657600" y="4038600"/>
            <a:ext cx="1500188" cy="13970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dirty="0">
                <a:latin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038600" y="4495800"/>
            <a:ext cx="660400" cy="550863"/>
            <a:chOff x="5481" y="4734"/>
            <a:chExt cx="1620" cy="1620"/>
          </a:xfrm>
        </p:grpSpPr>
        <p:sp>
          <p:nvSpPr>
            <p:cNvPr id="22565" name="Oval 19" descr="5%"/>
            <p:cNvSpPr>
              <a:spLocks noChangeArrowheads="1"/>
            </p:cNvSpPr>
            <p:nvPr/>
          </p:nvSpPr>
          <p:spPr bwMode="auto">
            <a:xfrm>
              <a:off x="5481" y="4734"/>
              <a:ext cx="1620" cy="1620"/>
            </a:xfrm>
            <a:prstGeom prst="ellipse">
              <a:avLst/>
            </a:prstGeom>
            <a:pattFill prst="pct5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ru-RU" sz="2400" dirty="0">
                <a:latin typeface="Times New Roman" pitchFamily="18" charset="0"/>
              </a:endParaRPr>
            </a:p>
          </p:txBody>
        </p:sp>
        <p:sp>
          <p:nvSpPr>
            <p:cNvPr id="22566" name="Text Box 20" descr="5%"/>
            <p:cNvSpPr txBox="1">
              <a:spLocks noChangeArrowheads="1"/>
            </p:cNvSpPr>
            <p:nvPr/>
          </p:nvSpPr>
          <p:spPr bwMode="auto">
            <a:xfrm>
              <a:off x="5661" y="5094"/>
              <a:ext cx="1260" cy="900"/>
            </a:xfrm>
            <a:prstGeom prst="rect">
              <a:avLst/>
            </a:prstGeom>
            <a:pattFill prst="pct5">
              <a:fgClr>
                <a:srgbClr val="000000"/>
              </a:fgClr>
              <a:bgClr>
                <a:srgbClr val="FFFFFF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ru-RU" sz="1200" dirty="0">
                <a:latin typeface="Times New Roman" pitchFamily="18" charset="0"/>
              </a:endParaRPr>
            </a:p>
          </p:txBody>
        </p:sp>
      </p:grpSp>
      <p:sp>
        <p:nvSpPr>
          <p:cNvPr id="22539" name="AutoShape 40"/>
          <p:cNvSpPr>
            <a:spLocks noChangeArrowheads="1"/>
          </p:cNvSpPr>
          <p:nvPr/>
        </p:nvSpPr>
        <p:spPr bwMode="auto">
          <a:xfrm>
            <a:off x="6477000" y="3657600"/>
            <a:ext cx="2667000" cy="762000"/>
          </a:xfrm>
          <a:prstGeom prst="wedgeRoundRectCallout">
            <a:avLst>
              <a:gd name="adj1" fmla="val -58810"/>
              <a:gd name="adj2" fmla="val 77500"/>
              <a:gd name="adj3" fmla="val 16667"/>
            </a:avLst>
          </a:prstGeom>
          <a:solidFill>
            <a:srgbClr val="FF99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22540" name="AutoShape 41"/>
          <p:cNvSpPr>
            <a:spLocks noChangeArrowheads="1"/>
          </p:cNvSpPr>
          <p:nvPr/>
        </p:nvSpPr>
        <p:spPr bwMode="auto">
          <a:xfrm>
            <a:off x="5943600" y="5791200"/>
            <a:ext cx="2743200" cy="914400"/>
          </a:xfrm>
          <a:prstGeom prst="wedgeRoundRectCallout">
            <a:avLst>
              <a:gd name="adj1" fmla="val -64296"/>
              <a:gd name="adj2" fmla="val -7430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22541" name="AutoShape 42"/>
          <p:cNvSpPr>
            <a:spLocks noChangeArrowheads="1"/>
          </p:cNvSpPr>
          <p:nvPr/>
        </p:nvSpPr>
        <p:spPr bwMode="auto">
          <a:xfrm>
            <a:off x="304800" y="6019800"/>
            <a:ext cx="2209800" cy="838200"/>
          </a:xfrm>
          <a:prstGeom prst="wedgeRoundRectCallout">
            <a:avLst>
              <a:gd name="adj1" fmla="val 67889"/>
              <a:gd name="adj2" fmla="val -105301"/>
              <a:gd name="adj3" fmla="val 16667"/>
            </a:avLst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ru-RU" dirty="0"/>
              <a:t>Рабочая тетрадь для уч-ся</a:t>
            </a:r>
          </a:p>
        </p:txBody>
      </p:sp>
      <p:sp>
        <p:nvSpPr>
          <p:cNvPr id="22542" name="AutoShape 43"/>
          <p:cNvSpPr>
            <a:spLocks noChangeArrowheads="1"/>
          </p:cNvSpPr>
          <p:nvPr/>
        </p:nvSpPr>
        <p:spPr bwMode="auto">
          <a:xfrm>
            <a:off x="381000" y="2438400"/>
            <a:ext cx="2438400" cy="990600"/>
          </a:xfrm>
          <a:prstGeom prst="wedgeRoundRectCallout">
            <a:avLst>
              <a:gd name="adj1" fmla="val 48241"/>
              <a:gd name="adj2" fmla="val 62338"/>
              <a:gd name="adj3" fmla="val 16667"/>
            </a:avLst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22543" name="Text Box 44"/>
          <p:cNvSpPr txBox="1">
            <a:spLocks noChangeArrowheads="1"/>
          </p:cNvSpPr>
          <p:nvPr/>
        </p:nvSpPr>
        <p:spPr bwMode="auto">
          <a:xfrm>
            <a:off x="609600" y="2590800"/>
            <a:ext cx="2062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Атлас, контурные</a:t>
            </a:r>
          </a:p>
          <a:p>
            <a:r>
              <a:rPr lang="ru-RU" dirty="0"/>
              <a:t>карты</a:t>
            </a:r>
          </a:p>
        </p:txBody>
      </p:sp>
      <p:sp>
        <p:nvSpPr>
          <p:cNvPr id="22544" name="Text Box 45"/>
          <p:cNvSpPr txBox="1">
            <a:spLocks noChangeArrowheads="1"/>
          </p:cNvSpPr>
          <p:nvPr/>
        </p:nvSpPr>
        <p:spPr bwMode="auto">
          <a:xfrm>
            <a:off x="6096000" y="4151313"/>
            <a:ext cx="1082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2545" name="Text Box 46"/>
          <p:cNvSpPr txBox="1">
            <a:spLocks noChangeArrowheads="1"/>
          </p:cNvSpPr>
          <p:nvPr/>
        </p:nvSpPr>
        <p:spPr bwMode="auto">
          <a:xfrm>
            <a:off x="6572250" y="3886200"/>
            <a:ext cx="257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Средства для учителя</a:t>
            </a:r>
          </a:p>
        </p:txBody>
      </p:sp>
      <p:sp>
        <p:nvSpPr>
          <p:cNvPr id="22546" name="Text Box 47"/>
          <p:cNvSpPr txBox="1">
            <a:spLocks noChangeArrowheads="1"/>
          </p:cNvSpPr>
          <p:nvPr/>
        </p:nvSpPr>
        <p:spPr bwMode="auto">
          <a:xfrm>
            <a:off x="6248400" y="5943600"/>
            <a:ext cx="26440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dirty="0" smtClean="0"/>
              <a:t>Электронная форма </a:t>
            </a:r>
          </a:p>
          <a:p>
            <a:r>
              <a:rPr lang="ru-RU" dirty="0" smtClean="0"/>
              <a:t>учебника</a:t>
            </a:r>
            <a:endParaRPr lang="ru-RU" dirty="0"/>
          </a:p>
        </p:txBody>
      </p:sp>
      <p:sp>
        <p:nvSpPr>
          <p:cNvPr id="22547" name="AutoShape 4"/>
          <p:cNvSpPr>
            <a:spLocks noChangeArrowheads="1"/>
          </p:cNvSpPr>
          <p:nvPr/>
        </p:nvSpPr>
        <p:spPr bwMode="auto">
          <a:xfrm>
            <a:off x="3429000" y="5638800"/>
            <a:ext cx="2438400" cy="685800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/>
              <a:t>  Частично-поисковые</a:t>
            </a:r>
          </a:p>
        </p:txBody>
      </p:sp>
      <p:sp>
        <p:nvSpPr>
          <p:cNvPr id="22548" name="AutoShape 48"/>
          <p:cNvSpPr>
            <a:spLocks noChangeArrowheads="1"/>
          </p:cNvSpPr>
          <p:nvPr/>
        </p:nvSpPr>
        <p:spPr bwMode="auto">
          <a:xfrm>
            <a:off x="5943600" y="2590800"/>
            <a:ext cx="2667000" cy="762000"/>
          </a:xfrm>
          <a:prstGeom prst="wedgeRoundRectCallout">
            <a:avLst>
              <a:gd name="adj1" fmla="val -58810"/>
              <a:gd name="adj2" fmla="val 77500"/>
              <a:gd name="adj3" fmla="val 16667"/>
            </a:avLst>
          </a:prstGeom>
          <a:solidFill>
            <a:srgbClr val="00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22549" name="Text Box 49"/>
          <p:cNvSpPr txBox="1">
            <a:spLocks noChangeArrowheads="1"/>
          </p:cNvSpPr>
          <p:nvPr/>
        </p:nvSpPr>
        <p:spPr bwMode="auto">
          <a:xfrm>
            <a:off x="6372200" y="2667001"/>
            <a:ext cx="17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dirty="0"/>
              <a:t>УЧЕБНИК</a:t>
            </a:r>
          </a:p>
        </p:txBody>
      </p:sp>
      <p:sp>
        <p:nvSpPr>
          <p:cNvPr id="22550" name="Line 50"/>
          <p:cNvSpPr>
            <a:spLocks noChangeShapeType="1"/>
          </p:cNvSpPr>
          <p:nvPr/>
        </p:nvSpPr>
        <p:spPr bwMode="auto">
          <a:xfrm>
            <a:off x="3352800" y="2590800"/>
            <a:ext cx="0" cy="685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22551" name="Line 51"/>
          <p:cNvSpPr>
            <a:spLocks noChangeShapeType="1"/>
          </p:cNvSpPr>
          <p:nvPr/>
        </p:nvSpPr>
        <p:spPr bwMode="auto">
          <a:xfrm>
            <a:off x="5562600" y="2590800"/>
            <a:ext cx="0" cy="1905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22552" name="Line 52"/>
          <p:cNvSpPr>
            <a:spLocks noChangeShapeType="1"/>
          </p:cNvSpPr>
          <p:nvPr/>
        </p:nvSpPr>
        <p:spPr bwMode="auto">
          <a:xfrm flipH="1">
            <a:off x="4343400" y="2590800"/>
            <a:ext cx="0" cy="3048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 dirty="0"/>
          </a:p>
        </p:txBody>
      </p:sp>
      <p:sp>
        <p:nvSpPr>
          <p:cNvPr id="22553" name="AutoShape 5"/>
          <p:cNvSpPr>
            <a:spLocks noChangeArrowheads="1"/>
          </p:cNvSpPr>
          <p:nvPr/>
        </p:nvSpPr>
        <p:spPr bwMode="auto">
          <a:xfrm>
            <a:off x="2743200" y="3352800"/>
            <a:ext cx="2286000" cy="685800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/>
              <a:t> Исследовательские</a:t>
            </a:r>
          </a:p>
        </p:txBody>
      </p:sp>
      <p:sp>
        <p:nvSpPr>
          <p:cNvPr id="22554" name="AutoShape 6"/>
          <p:cNvSpPr>
            <a:spLocks noChangeArrowheads="1"/>
          </p:cNvSpPr>
          <p:nvPr/>
        </p:nvSpPr>
        <p:spPr bwMode="auto">
          <a:xfrm>
            <a:off x="3886200" y="4572000"/>
            <a:ext cx="2819400" cy="68580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/>
              <a:t>  Творческие</a:t>
            </a:r>
          </a:p>
        </p:txBody>
      </p:sp>
      <p:pic>
        <p:nvPicPr>
          <p:cNvPr id="22555" name="Picture 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828800"/>
            <a:ext cx="7413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56" name="Picture 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276600"/>
            <a:ext cx="895350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57" name="Picture 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572000"/>
            <a:ext cx="8207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58" name="Picture 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4267200"/>
            <a:ext cx="69532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59" name="Picture 5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3505200"/>
            <a:ext cx="9525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60" name="Picture 5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4953000"/>
            <a:ext cx="8350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61" name="Picture 5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50238" y="2438400"/>
            <a:ext cx="893762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62" name="Picture 6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0" y="4419600"/>
            <a:ext cx="738188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63" name="Picture 6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77200" y="4572000"/>
            <a:ext cx="76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64" name="Picture 6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10475" y="6324600"/>
            <a:ext cx="15335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Преимущества  ЭФУ</a:t>
            </a:r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323528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Преимущества  ЭФУ</a:t>
            </a:r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323528" y="1196752"/>
          <a:ext cx="842493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Преимущества  ЭФУ</a:t>
            </a:r>
            <a:endParaRPr lang="ru-RU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251520" y="1124744"/>
          <a:ext cx="864096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ЭФУ как средство индивидуализации обучения</a:t>
            </a:r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395536" y="1397000"/>
          <a:ext cx="84249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Преимущества  ЭФУ</a:t>
            </a:r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sz="quarter" idx="10"/>
          </p:nvPr>
        </p:nvSpPr>
        <p:spPr>
          <a:xfrm>
            <a:off x="432000" y="1556792"/>
            <a:ext cx="8388472" cy="4725208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lvl="0"/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683568" y="1052736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ЭФУ как средство индивидуализации обучения: </a:t>
            </a:r>
          </a:p>
          <a:p>
            <a:endParaRPr lang="ru-RU" sz="2400" i="1" dirty="0" smtClean="0"/>
          </a:p>
          <a:p>
            <a:endParaRPr lang="ru-RU" sz="2400" i="1" dirty="0" smtClean="0">
              <a:solidFill>
                <a:schemeClr val="accent1"/>
              </a:solidFill>
            </a:endParaRPr>
          </a:p>
          <a:p>
            <a:endParaRPr lang="ru-RU" sz="2400" dirty="0" smtClean="0"/>
          </a:p>
        </p:txBody>
      </p:sp>
      <p:sp>
        <p:nvSpPr>
          <p:cNvPr id="6" name="Овальная выноска 5"/>
          <p:cNvSpPr/>
          <p:nvPr/>
        </p:nvSpPr>
        <p:spPr>
          <a:xfrm>
            <a:off x="251520" y="1700808"/>
            <a:ext cx="5400600" cy="2232248"/>
          </a:xfrm>
          <a:prstGeom prst="wedgeEllipseCallout">
            <a:avLst>
              <a:gd name="adj1" fmla="val -27011"/>
              <a:gd name="adj2" fmla="val 84745"/>
            </a:avLst>
          </a:prstGeom>
          <a:solidFill>
            <a:srgbClr val="FF660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chemeClr val="tx1"/>
                </a:solidFill>
              </a:rPr>
              <a:t>левополушарным</a:t>
            </a:r>
            <a:r>
              <a:rPr lang="ru-RU" sz="2400" i="1" dirty="0" smtClean="0">
                <a:solidFill>
                  <a:schemeClr val="tx1"/>
                </a:solidFill>
              </a:rPr>
              <a:t>:  </a:t>
            </a:r>
            <a:r>
              <a:rPr lang="ru-RU" sz="2000" i="1" dirty="0" smtClean="0">
                <a:solidFill>
                  <a:schemeClr val="tx1"/>
                </a:solidFill>
              </a:rPr>
              <a:t>текстовая информация, звуковое сопровождение, тестовые и логические задания</a:t>
            </a:r>
            <a:r>
              <a:rPr lang="ru-RU" i="1" dirty="0" smtClean="0"/>
              <a:t>;</a:t>
            </a:r>
            <a:endParaRPr lang="ru-RU" dirty="0"/>
          </a:p>
        </p:txBody>
      </p:sp>
      <p:sp>
        <p:nvSpPr>
          <p:cNvPr id="10" name="Овальная выноска 9"/>
          <p:cNvSpPr/>
          <p:nvPr/>
        </p:nvSpPr>
        <p:spPr>
          <a:xfrm>
            <a:off x="3275856" y="3573016"/>
            <a:ext cx="5328592" cy="2592288"/>
          </a:xfrm>
          <a:prstGeom prst="wedgeEllipseCallout">
            <a:avLst>
              <a:gd name="adj1" fmla="val 40388"/>
              <a:gd name="adj2" fmla="val 64427"/>
            </a:avLst>
          </a:prstGeom>
          <a:solidFill>
            <a:srgbClr val="FF6600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правополушарным:</a:t>
            </a:r>
            <a:r>
              <a:rPr lang="ru-RU" sz="2400" i="1" dirty="0" smtClean="0">
                <a:solidFill>
                  <a:schemeClr val="tx1"/>
                </a:solidFill>
              </a:rPr>
              <a:t>  </a:t>
            </a:r>
            <a:r>
              <a:rPr lang="ru-RU" sz="2000" i="1" dirty="0" smtClean="0">
                <a:solidFill>
                  <a:schemeClr val="tx1"/>
                </a:solidFill>
              </a:rPr>
              <a:t>видеофрагменты, эстетическое восприятие через фотографии объектов, задания в картинках, интерактивные и творческие задания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ЭФУ представлена в общедоступных форматах, </a:t>
            </a:r>
            <a:br>
              <a:rPr lang="ru-RU" dirty="0" smtClean="0"/>
            </a:br>
            <a:r>
              <a:rPr lang="ru-RU" dirty="0" smtClean="0"/>
              <a:t>не имеющих лицензионных ограничений</a:t>
            </a:r>
            <a:br>
              <a:rPr lang="ru-RU" dirty="0" smtClean="0"/>
            </a:br>
            <a:r>
              <a:rPr lang="ru-RU" dirty="0" smtClean="0"/>
              <a:t> для участника образовательного процесса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546"/>
            <a:ext cx="3347864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>
            <a:off x="1619672" y="1484784"/>
            <a:ext cx="864096" cy="720080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одержимое 3"/>
          <p:cNvSpPr>
            <a:spLocks noGrp="1"/>
          </p:cNvSpPr>
          <p:nvPr>
            <p:ph sz="half" idx="4294967295"/>
          </p:nvPr>
        </p:nvSpPr>
        <p:spPr>
          <a:xfrm>
            <a:off x="3707904" y="1214422"/>
            <a:ext cx="5261474" cy="114300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установка приложения  компании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агрегатора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(«Азбука» или «ОРФОГРАФ»)</a:t>
            </a:r>
          </a:p>
          <a:p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- выбор и покупка ЭФУ</a:t>
            </a:r>
          </a:p>
          <a:p>
            <a:pPr>
              <a:buFontTx/>
              <a:buChar char="-"/>
            </a:pPr>
            <a:endParaRPr lang="ru-RU" sz="1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endParaRPr lang="ru-RU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645024"/>
            <a:ext cx="4248472" cy="285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Содержимое 3"/>
          <p:cNvSpPr>
            <a:spLocks noGrp="1"/>
          </p:cNvSpPr>
          <p:nvPr>
            <p:ph sz="half" idx="4294967295"/>
          </p:nvPr>
        </p:nvSpPr>
        <p:spPr>
          <a:xfrm>
            <a:off x="323528" y="4509120"/>
            <a:ext cx="3254370" cy="114300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используемые форматы:</a:t>
            </a:r>
          </a:p>
          <a:p>
            <a:pPr>
              <a:buFontTx/>
              <a:buChar char="-"/>
            </a:pP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accent4">
                    <a:lumMod val="50000"/>
                  </a:schemeClr>
                </a:solidFill>
              </a:rPr>
              <a:t>pdf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/</a:t>
            </a: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html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/ учебники</a:t>
            </a:r>
            <a:endParaRPr lang="en-US" sz="1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 html 5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/ </a:t>
            </a:r>
            <a:r>
              <a:rPr lang="ru-RU" sz="1400" dirty="0" err="1" smtClean="0">
                <a:solidFill>
                  <a:schemeClr val="accent4">
                    <a:lumMod val="50000"/>
                  </a:schemeClr>
                </a:solidFill>
              </a:rPr>
              <a:t>мультимедийные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 объекты (за исключением внешних ссылок)</a:t>
            </a:r>
            <a:endParaRPr lang="en-US" sz="1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endParaRPr lang="en-US" sz="1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endParaRPr lang="ru-RU" sz="1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endParaRPr lang="ru-RU" sz="1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endParaRPr lang="ru-RU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 descr="E:\USERS\KrutovaIS\Desktop\Логотипы в каталог\orfograf-logo-gre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2132856"/>
            <a:ext cx="2592288" cy="1074622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1027" name="Picture 3" descr="E:\USERS\KrutovaIS\Desktop\Логотипы в каталог\app-ic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132856"/>
            <a:ext cx="360040" cy="360040"/>
          </a:xfrm>
          <a:prstGeom prst="rect">
            <a:avLst/>
          </a:prstGeom>
          <a:noFill/>
        </p:spPr>
      </p:pic>
      <p:pic>
        <p:nvPicPr>
          <p:cNvPr id="3" name="Picture 2" descr="E:\USERS\KrutovaIS\Desktop\Логотипы в каталог\Azbuka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2132856"/>
            <a:ext cx="2232248" cy="1080120"/>
          </a:xfrm>
          <a:prstGeom prst="rect">
            <a:avLst/>
          </a:prstGeom>
          <a:noFill/>
        </p:spPr>
      </p:pic>
      <p:sp>
        <p:nvSpPr>
          <p:cNvPr id="12" name="Овал 11"/>
          <p:cNvSpPr/>
          <p:nvPr/>
        </p:nvSpPr>
        <p:spPr>
          <a:xfrm>
            <a:off x="2483768" y="1916832"/>
            <a:ext cx="792088" cy="720080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129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11438" b="5535"/>
          <a:stretch>
            <a:fillRect/>
          </a:stretch>
        </p:blipFill>
        <p:spPr bwMode="auto">
          <a:xfrm>
            <a:off x="40863" y="0"/>
            <a:ext cx="91031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0915" b="29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0454" b="3907"/>
          <a:stretch>
            <a:fillRect/>
          </a:stretch>
        </p:blipFill>
        <p:spPr bwMode="auto">
          <a:xfrm>
            <a:off x="0" y="0"/>
            <a:ext cx="915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1" descr="2FON_04a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b="54210"/>
          <a:stretch>
            <a:fillRect/>
          </a:stretch>
        </p:blipFill>
        <p:spPr bwMode="auto">
          <a:xfrm>
            <a:off x="0" y="7938"/>
            <a:ext cx="91440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3968"/>
            <a:ext cx="8229600" cy="417512"/>
          </a:xfrm>
        </p:spPr>
        <p:txBody>
          <a:bodyPr/>
          <a:lstStyle/>
          <a:p>
            <a:pPr eaLnBrk="1" hangingPunct="1"/>
            <a:r>
              <a:rPr lang="ru-RU" sz="1800" b="1" dirty="0" smtClean="0">
                <a:solidFill>
                  <a:schemeClr val="bg1"/>
                </a:solidFill>
                <a:latin typeface="+mn-lt"/>
              </a:rPr>
              <a:t>Линия УМК по географии</a:t>
            </a:r>
          </a:p>
        </p:txBody>
      </p:sp>
      <p:sp>
        <p:nvSpPr>
          <p:cNvPr id="39946" name="Rectangle 19"/>
          <p:cNvSpPr>
            <a:spLocks noChangeArrowheads="1"/>
          </p:cNvSpPr>
          <p:nvPr/>
        </p:nvSpPr>
        <p:spPr bwMode="auto">
          <a:xfrm>
            <a:off x="357158" y="6000768"/>
            <a:ext cx="211468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 b="1" dirty="0"/>
              <a:t>под </a:t>
            </a:r>
            <a:r>
              <a:rPr lang="ru-RU" sz="1100" b="1" dirty="0" smtClean="0"/>
              <a:t>общ. ред</a:t>
            </a:r>
            <a:r>
              <a:rPr lang="ru-RU" sz="1100" b="1" dirty="0"/>
              <a:t>. В.П. Дронова</a:t>
            </a:r>
          </a:p>
        </p:txBody>
      </p:sp>
      <p:pic>
        <p:nvPicPr>
          <p:cNvPr id="11284" name="Picture 40" descr="2272_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00124"/>
            <a:ext cx="1145952" cy="150018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5122" name="Picture 2" descr="\\parovoz\covers_rekl\WEB\Big\2317_2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980728"/>
            <a:ext cx="1123760" cy="150019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\\parovoz\covers_rekl\WEB\Big\3043_2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4286257"/>
            <a:ext cx="1128757" cy="142875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7" descr="VG_logo3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15338" y="6072206"/>
            <a:ext cx="888997" cy="72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2318_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2654818"/>
            <a:ext cx="1117928" cy="144212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4071934" y="1116032"/>
            <a:ext cx="3963987" cy="5170488"/>
          </a:xfrm>
          <a:prstGeom prst="rect">
            <a:avLst/>
          </a:prstGeom>
          <a:noFill/>
          <a:ln w="9525">
            <a:solidFill>
              <a:srgbClr val="FF6600"/>
            </a:solidFill>
            <a:prstDash val="dash"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altLang="en-US" sz="1100" b="1" dirty="0">
                <a:solidFill>
                  <a:srgbClr val="7F7F7F"/>
                </a:solidFill>
              </a:rPr>
              <a:t>5-6 классы </a:t>
            </a:r>
            <a:r>
              <a:rPr lang="ru-RU" altLang="en-US" sz="1100" b="1" dirty="0"/>
              <a:t>– </a:t>
            </a:r>
            <a:r>
              <a:rPr lang="ru-RU" altLang="en-US" sz="1100" dirty="0"/>
              <a:t>начальный курс географии, с изучения которого начинается формирование географической культуры и обучение географическому языку. </a:t>
            </a:r>
          </a:p>
          <a:p>
            <a:r>
              <a:rPr lang="ru-RU" altLang="en-US" sz="1100" b="1" dirty="0">
                <a:solidFill>
                  <a:srgbClr val="7F7F7F"/>
                </a:solidFill>
              </a:rPr>
              <a:t>7 класс </a:t>
            </a:r>
            <a:r>
              <a:rPr lang="ru-RU" altLang="en-US" sz="1100" b="1" dirty="0"/>
              <a:t>– </a:t>
            </a:r>
            <a:r>
              <a:rPr lang="ru-RU" altLang="en-US" sz="1100" dirty="0"/>
              <a:t>формирование целостного представления о многообразии современного мира. </a:t>
            </a:r>
          </a:p>
          <a:p>
            <a:r>
              <a:rPr lang="ru-RU" altLang="en-US" sz="1100" b="1" dirty="0">
                <a:solidFill>
                  <a:srgbClr val="7F7F7F"/>
                </a:solidFill>
              </a:rPr>
              <a:t>8 класс </a:t>
            </a:r>
            <a:r>
              <a:rPr lang="ru-RU" altLang="en-US" sz="1100" dirty="0"/>
              <a:t>– рассматривается  географическое положение и формирование государственной территории России, её природа и население. </a:t>
            </a:r>
          </a:p>
          <a:p>
            <a:r>
              <a:rPr lang="ru-RU" altLang="en-US" sz="1100" b="1" dirty="0">
                <a:solidFill>
                  <a:srgbClr val="7F7F7F"/>
                </a:solidFill>
              </a:rPr>
              <a:t>9 класс </a:t>
            </a:r>
            <a:r>
              <a:rPr lang="ru-RU" altLang="en-US" sz="1100" dirty="0"/>
              <a:t>– посвящен хозяйству России: даётся общая характеристика хозяйства и рассматриваются природно-хозяйственные регионы.</a:t>
            </a:r>
          </a:p>
          <a:p>
            <a:r>
              <a:rPr lang="ru-RU" altLang="en-US" sz="1100" dirty="0" err="1"/>
              <a:t>Деятельностный</a:t>
            </a:r>
            <a:r>
              <a:rPr lang="ru-RU" altLang="en-US" sz="1100" dirty="0"/>
              <a:t> принцип изучения географии, а также диагностика результатов формирования географических умений «заложена» в рубрике «Школа географа-исследователя». </a:t>
            </a:r>
          </a:p>
          <a:p>
            <a:r>
              <a:rPr lang="ru-RU" altLang="en-US" sz="1100" dirty="0"/>
              <a:t>Материал учебников делает возможным углублённое изучение географии России.</a:t>
            </a:r>
          </a:p>
          <a:p>
            <a:endParaRPr lang="ru-RU" altLang="en-US" sz="1100" dirty="0"/>
          </a:p>
          <a:p>
            <a:r>
              <a:rPr lang="ru-RU" altLang="en-US" sz="1100" b="1" dirty="0">
                <a:solidFill>
                  <a:srgbClr val="7F7F7F"/>
                </a:solidFill>
              </a:rPr>
              <a:t>Состав УМК</a:t>
            </a:r>
            <a:r>
              <a:rPr lang="ru-RU" altLang="en-US" sz="1100" dirty="0">
                <a:solidFill>
                  <a:srgbClr val="7F7F7F"/>
                </a:solidFill>
              </a:rPr>
              <a:t>:</a:t>
            </a:r>
          </a:p>
          <a:p>
            <a:endParaRPr lang="ru-RU" altLang="en-US" sz="1100" dirty="0">
              <a:solidFill>
                <a:srgbClr val="7F7F7F"/>
              </a:solidFill>
            </a:endParaRPr>
          </a:p>
          <a:p>
            <a:pPr>
              <a:buFont typeface="Arial" charset="0"/>
              <a:buChar char="•"/>
            </a:pPr>
            <a:r>
              <a:rPr lang="ru-RU" altLang="en-US" sz="1100" dirty="0"/>
              <a:t> Программа (с </a:t>
            </a:r>
            <a:r>
              <a:rPr lang="en-US" altLang="en-US" sz="1100" dirty="0"/>
              <a:t>CD-</a:t>
            </a:r>
            <a:r>
              <a:rPr lang="ru-RU" altLang="en-US" sz="1100" dirty="0"/>
              <a:t>диском)</a:t>
            </a:r>
          </a:p>
          <a:p>
            <a:pPr>
              <a:buFont typeface="Arial" charset="0"/>
              <a:buChar char="•"/>
            </a:pPr>
            <a:r>
              <a:rPr lang="ru-RU" altLang="en-US" sz="1100" dirty="0"/>
              <a:t> Методическое пособие для 5-6 классов</a:t>
            </a:r>
          </a:p>
          <a:p>
            <a:pPr>
              <a:buFont typeface="Arial" charset="0"/>
              <a:buChar char="•"/>
            </a:pPr>
            <a:r>
              <a:rPr lang="ru-RU" altLang="en-US" sz="1100" dirty="0"/>
              <a:t> Методическое пособие для 5-9 классов</a:t>
            </a:r>
          </a:p>
          <a:p>
            <a:pPr>
              <a:buFont typeface="Arial" charset="0"/>
              <a:buChar char="•"/>
            </a:pPr>
            <a:r>
              <a:rPr lang="ru-RU" altLang="en-US" sz="1100" dirty="0"/>
              <a:t> Учебник </a:t>
            </a:r>
          </a:p>
          <a:p>
            <a:pPr>
              <a:buFont typeface="Arial" charset="0"/>
              <a:buChar char="•"/>
            </a:pPr>
            <a:r>
              <a:rPr lang="ru-RU" altLang="en-US" sz="1100" dirty="0"/>
              <a:t> Рабочая тетрадь</a:t>
            </a:r>
          </a:p>
          <a:p>
            <a:pPr>
              <a:buFont typeface="Arial" charset="0"/>
              <a:buChar char="•"/>
            </a:pPr>
            <a:r>
              <a:rPr lang="ru-RU" altLang="en-US" sz="1100" dirty="0"/>
              <a:t> Технологические карты (5 класс)</a:t>
            </a:r>
          </a:p>
          <a:p>
            <a:pPr>
              <a:buFont typeface="Arial" charset="0"/>
              <a:buChar char="•"/>
            </a:pPr>
            <a:r>
              <a:rPr lang="ru-RU" altLang="en-US" sz="1100" dirty="0"/>
              <a:t> Методическое пособие</a:t>
            </a:r>
          </a:p>
          <a:p>
            <a:pPr>
              <a:buFont typeface="Arial" charset="0"/>
              <a:buChar char="•"/>
            </a:pPr>
            <a:r>
              <a:rPr lang="ru-RU" altLang="en-US" sz="1100" dirty="0"/>
              <a:t> Тренировочные задания (7 класс)</a:t>
            </a:r>
          </a:p>
          <a:p>
            <a:pPr>
              <a:buFont typeface="Arial" charset="0"/>
              <a:buChar char="•"/>
            </a:pPr>
            <a:r>
              <a:rPr lang="ru-RU" altLang="en-US" sz="1100" dirty="0"/>
              <a:t> Тестовые задания (8 класс)</a:t>
            </a:r>
          </a:p>
          <a:p>
            <a:pPr>
              <a:buFont typeface="Arial" charset="0"/>
              <a:buChar char="•"/>
            </a:pPr>
            <a:r>
              <a:rPr lang="ru-RU" altLang="en-US" sz="1100" dirty="0"/>
              <a:t> Атласы, контурные карты</a:t>
            </a:r>
          </a:p>
        </p:txBody>
      </p:sp>
      <p:pic>
        <p:nvPicPr>
          <p:cNvPr id="13" name="Picture 5" descr="E:\USERS\SmirnovaNE\Рабочий стол\обложки новых учебников\2319_100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19671" y="2636912"/>
            <a:ext cx="1152129" cy="1440160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1" descr="E:\USERS\SmirnovaNE\Рабочий стол\4440_100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4293096"/>
            <a:ext cx="1080120" cy="1407641"/>
          </a:xfrm>
          <a:prstGeom prst="rect">
            <a:avLst/>
          </a:prstGeom>
          <a:noFill/>
          <a:ln w="25400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400" b="1" dirty="0" smtClean="0">
                <a:ea typeface="+mn-ea"/>
                <a:cs typeface="Tahoma" pitchFamily="34" charset="0"/>
                <a:sym typeface="Georgia"/>
              </a:rPr>
              <a:t>Использование ЭФУ в образовательном процессе</a:t>
            </a:r>
            <a:endParaRPr lang="ru-RU" sz="2400" b="1" dirty="0">
              <a:ea typeface="+mn-ea"/>
              <a:cs typeface="Tahoma" pitchFamily="34" charset="0"/>
              <a:sym typeface="Georgia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0"/>
          </p:nvPr>
        </p:nvGraphicFramePr>
        <p:xfrm>
          <a:off x="431800" y="1556792"/>
          <a:ext cx="8388350" cy="472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35" descr="wkolam.,.,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2420888"/>
            <a:ext cx="223837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0"/>
          <p:cNvSpPr>
            <a:spLocks noChangeArrowheads="1"/>
          </p:cNvSpPr>
          <p:nvPr/>
        </p:nvSpPr>
        <p:spPr bwMode="auto">
          <a:xfrm>
            <a:off x="3131840" y="4437112"/>
            <a:ext cx="28575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solidFill>
                  <a:srgbClr val="404040"/>
                </a:solidFill>
                <a:latin typeface="Tahoma" pitchFamily="34" charset="0"/>
                <a:cs typeface="Tahoma" pitchFamily="34" charset="0"/>
              </a:rPr>
              <a:t>Системный подход</a:t>
            </a:r>
            <a:endParaRPr lang="ru-RU" sz="2800" dirty="0">
              <a:solidFill>
                <a:srgbClr val="40404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7904" y="1579798"/>
            <a:ext cx="813462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Цель проекта: 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/>
            <a:r>
              <a:rPr lang="ru-RU" sz="1600" dirty="0" smtClean="0"/>
              <a:t>Внедрить в образовательный процесс школ новые педагогические практики, основанные на применении ЭФУ</a:t>
            </a:r>
          </a:p>
          <a:p>
            <a:pPr lvl="0">
              <a:buFont typeface="Wingdings" pitchFamily="2" charset="2"/>
              <a:buChar char="ü"/>
            </a:pPr>
            <a:endParaRPr lang="ru-RU" sz="1600" b="1" dirty="0" smtClean="0"/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Задачи проекта: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>
              <a:buFont typeface="Wingdings" pitchFamily="2" charset="2"/>
              <a:buChar char="ü"/>
            </a:pPr>
            <a:r>
              <a:rPr lang="ru-RU" sz="1600" dirty="0" smtClean="0"/>
              <a:t>Способствовать созданию организационных и методических условий </a:t>
            </a:r>
          </a:p>
          <a:p>
            <a:pPr lvl="0"/>
            <a:r>
              <a:rPr lang="ru-RU" sz="1600" dirty="0" smtClean="0"/>
              <a:t>   применения ЭФУ в образовательном процессе.</a:t>
            </a:r>
          </a:p>
          <a:p>
            <a:pPr lvl="0"/>
            <a:endParaRPr lang="ru-RU" sz="1600" dirty="0" smtClean="0"/>
          </a:p>
          <a:p>
            <a:pPr lvl="0">
              <a:buFont typeface="Wingdings" pitchFamily="2" charset="2"/>
              <a:buChar char="ü"/>
            </a:pPr>
            <a:r>
              <a:rPr lang="ru-RU" sz="1600" dirty="0" smtClean="0"/>
              <a:t>Отработать взаимодействие участников образовательного процесса </a:t>
            </a:r>
          </a:p>
          <a:p>
            <a:pPr lvl="0"/>
            <a:r>
              <a:rPr lang="ru-RU" sz="1600" dirty="0" smtClean="0"/>
              <a:t>   при  использования ЭФУ.</a:t>
            </a:r>
          </a:p>
          <a:p>
            <a:pPr lvl="0"/>
            <a:endParaRPr lang="ru-RU" sz="1600" dirty="0" smtClean="0"/>
          </a:p>
          <a:p>
            <a:pPr lvl="0">
              <a:buFont typeface="Wingdings" pitchFamily="2" charset="2"/>
              <a:buChar char="ü"/>
            </a:pPr>
            <a:r>
              <a:rPr lang="ru-RU" sz="1600" dirty="0" smtClean="0"/>
              <a:t>Способствовать обучению педагогов приемам работы с ЭФУ.</a:t>
            </a:r>
          </a:p>
          <a:p>
            <a:pPr lvl="0">
              <a:buFont typeface="Wingdings" pitchFamily="2" charset="2"/>
              <a:buChar char="ü"/>
            </a:pPr>
            <a:endParaRPr lang="ru-RU" sz="1600" dirty="0" smtClean="0"/>
          </a:p>
          <a:p>
            <a:pPr lvl="0">
              <a:buFont typeface="Wingdings" pitchFamily="2" charset="2"/>
              <a:buChar char="ü"/>
            </a:pPr>
            <a:r>
              <a:rPr lang="ru-RU" sz="1600" dirty="0" smtClean="0"/>
              <a:t>Тиражировать лучшие педагогические практики по использованию ЭФУ </a:t>
            </a:r>
          </a:p>
          <a:p>
            <a:pPr lvl="0"/>
            <a:r>
              <a:rPr lang="ru-RU" sz="1600" dirty="0" smtClean="0"/>
              <a:t>    в образовательном процессе.</a:t>
            </a:r>
            <a:endParaRPr lang="ru-RU" sz="1600" dirty="0"/>
          </a:p>
        </p:txBody>
      </p:sp>
      <p:pic>
        <p:nvPicPr>
          <p:cNvPr id="2050" name="Picture 2" descr="\\parovoz\all_reklama\ЭФУ\540Х104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6143668" cy="1063573"/>
          </a:xfrm>
          <a:prstGeom prst="rect">
            <a:avLst/>
          </a:prstGeom>
          <a:noFill/>
        </p:spPr>
      </p:pic>
      <p:pic>
        <p:nvPicPr>
          <p:cNvPr id="9" name="Рисунок 7" descr="VG_logo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3335" y="214291"/>
            <a:ext cx="1230631" cy="100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4268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Направления реализации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14282" y="1785926"/>
            <a:ext cx="8388472" cy="41220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Wingdings" pitchFamily="2" charset="2"/>
              <a:buChar char="q"/>
            </a:pPr>
            <a:endParaRPr lang="ru-RU" b="0" dirty="0" smtClean="0"/>
          </a:p>
          <a:p>
            <a:pPr marL="457200" indent="-457200">
              <a:buFont typeface="Wingdings" pitchFamily="2" charset="2"/>
              <a:buChar char="q"/>
            </a:pPr>
            <a:r>
              <a:rPr lang="ru-RU" b="0" dirty="0" smtClean="0"/>
              <a:t>Информирование всех участников образовательного процесса, органов управления образованием и книготорговых партнеров.</a:t>
            </a:r>
          </a:p>
          <a:p>
            <a:pPr marL="457200" indent="-457200">
              <a:buFont typeface="Wingdings" pitchFamily="2" charset="2"/>
              <a:buChar char="q"/>
            </a:pPr>
            <a:endParaRPr lang="ru-RU" b="0" dirty="0" smtClean="0"/>
          </a:p>
          <a:p>
            <a:pPr marL="457200" indent="-457200">
              <a:buFont typeface="Wingdings" pitchFamily="2" charset="2"/>
              <a:buChar char="q"/>
            </a:pPr>
            <a:r>
              <a:rPr lang="ru-RU" b="0" dirty="0" smtClean="0"/>
              <a:t>Обеспечение образовательных организаций бесплатными версиями ЭФУ для ознакомления.</a:t>
            </a:r>
          </a:p>
          <a:p>
            <a:pPr marL="457200" indent="-457200">
              <a:buFont typeface="Wingdings" pitchFamily="2" charset="2"/>
              <a:buChar char="q"/>
            </a:pPr>
            <a:endParaRPr lang="ru-RU" b="0" dirty="0" smtClean="0"/>
          </a:p>
          <a:p>
            <a:pPr marL="457200" indent="-457200">
              <a:buFont typeface="Wingdings" pitchFamily="2" charset="2"/>
              <a:buChar char="q"/>
            </a:pPr>
            <a:r>
              <a:rPr lang="ru-RU" b="0" dirty="0" smtClean="0"/>
              <a:t>Апробация ЭФУ в регионах РФ.</a:t>
            </a:r>
          </a:p>
          <a:p>
            <a:pPr marL="457200" indent="-457200">
              <a:buFont typeface="Wingdings" pitchFamily="2" charset="2"/>
              <a:buChar char="q"/>
            </a:pPr>
            <a:endParaRPr lang="ru-RU" b="0" dirty="0" smtClean="0"/>
          </a:p>
          <a:p>
            <a:pPr marL="457200" indent="-457200">
              <a:buFont typeface="Wingdings" pitchFamily="2" charset="2"/>
              <a:buChar char="q"/>
            </a:pPr>
            <a:r>
              <a:rPr lang="ru-RU" b="0" dirty="0" smtClean="0"/>
              <a:t>Предоставление всем желающим физическим и юридическим лицам возможности для покупки ЭФУ. </a:t>
            </a:r>
          </a:p>
          <a:p>
            <a:pPr marL="457200" indent="-457200"/>
            <a:r>
              <a:rPr lang="ru-RU" b="0" dirty="0" smtClean="0"/>
              <a:t>       Предоставление возможности приобретения ЭФУ издательства у единственного поставщика (для крупных государственных контрактов).</a:t>
            </a:r>
          </a:p>
          <a:p>
            <a:pPr marL="457200" indent="-457200">
              <a:buFont typeface="Wingdings" pitchFamily="2" charset="2"/>
              <a:buChar char="q"/>
            </a:pPr>
            <a:endParaRPr lang="ru-RU" dirty="0" smtClean="0"/>
          </a:p>
        </p:txBody>
      </p:sp>
      <p:pic>
        <p:nvPicPr>
          <p:cNvPr id="4" name="Picture 2" descr="\\E-server\users\SajfetdinovaEV\Desktop\ЭФУ\240x400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1"/>
            <a:ext cx="1214413" cy="1928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1909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Сайт </a:t>
            </a:r>
            <a:r>
              <a:rPr lang="en-US" dirty="0" smtClean="0">
                <a:hlinkClick r:id="rId2"/>
              </a:rPr>
              <a:t>www.vgf.ru</a:t>
            </a:r>
            <a:r>
              <a:rPr lang="ru-RU" dirty="0" smtClean="0"/>
              <a:t>  </a:t>
            </a:r>
            <a:br>
              <a:rPr lang="ru-RU" dirty="0" smtClean="0"/>
            </a:br>
            <a:r>
              <a:rPr lang="ru-RU" dirty="0" smtClean="0"/>
              <a:t>раздел «Электронные формы учебников»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r="18324" b="2656"/>
          <a:stretch>
            <a:fillRect/>
          </a:stretch>
        </p:blipFill>
        <p:spPr bwMode="auto">
          <a:xfrm>
            <a:off x="35496" y="980727"/>
            <a:ext cx="9001000" cy="5819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79512" y="2708920"/>
            <a:ext cx="1440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Заход </a:t>
            </a: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на страницу</a:t>
            </a: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ЭФУ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827584" y="3429000"/>
            <a:ext cx="1440160" cy="144016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827584" y="2708920"/>
            <a:ext cx="2808312" cy="648072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0305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Сайт </a:t>
            </a:r>
            <a:r>
              <a:rPr lang="en-US" dirty="0" smtClean="0">
                <a:hlinkClick r:id="rId2"/>
              </a:rPr>
              <a:t>www.vgf.ru</a:t>
            </a:r>
            <a:r>
              <a:rPr lang="ru-RU" dirty="0" smtClean="0"/>
              <a:t>  </a:t>
            </a:r>
            <a:br>
              <a:rPr lang="ru-RU" dirty="0" smtClean="0"/>
            </a:br>
            <a:r>
              <a:rPr lang="ru-RU" sz="1300" dirty="0" smtClean="0"/>
              <a:t>раздел «Электронные формы учебников», страница «Ознакомиться с ЭФУ»</a:t>
            </a:r>
            <a:endParaRPr lang="ru-RU" sz="13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5414" r="27081" b="20498"/>
          <a:stretch>
            <a:fillRect/>
          </a:stretch>
        </p:blipFill>
        <p:spPr bwMode="auto">
          <a:xfrm>
            <a:off x="395536" y="1052736"/>
            <a:ext cx="8352928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Овал 14"/>
          <p:cNvSpPr/>
          <p:nvPr/>
        </p:nvSpPr>
        <p:spPr>
          <a:xfrm>
            <a:off x="2123728" y="4941168"/>
            <a:ext cx="2088232" cy="432048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839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96752"/>
            <a:ext cx="6336704" cy="64807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rgbClr val="800000"/>
                </a:solidFill>
              </a:rPr>
              <a:t>Первые результаты: 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467544" y="1988840"/>
            <a:ext cx="8388472" cy="4293160"/>
          </a:xfrm>
        </p:spPr>
        <p:txBody>
          <a:bodyPr>
            <a:norm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ru-RU" sz="2400" dirty="0">
                <a:solidFill>
                  <a:srgbClr val="800000"/>
                </a:solidFill>
              </a:rPr>
              <a:t>2014 </a:t>
            </a:r>
            <a:r>
              <a:rPr lang="ru-RU" sz="2400" dirty="0" smtClean="0">
                <a:solidFill>
                  <a:srgbClr val="800000"/>
                </a:solidFill>
              </a:rPr>
              <a:t>год.   </a:t>
            </a:r>
            <a:r>
              <a:rPr lang="ru-RU" sz="2400" dirty="0">
                <a:solidFill>
                  <a:srgbClr val="800000"/>
                </a:solidFill>
              </a:rPr>
              <a:t>26 регионов РФ </a:t>
            </a:r>
            <a:r>
              <a:rPr lang="ru-RU" sz="2400" dirty="0" smtClean="0">
                <a:solidFill>
                  <a:srgbClr val="800000"/>
                </a:solidFill>
              </a:rPr>
              <a:t>(ИПК</a:t>
            </a:r>
            <a:r>
              <a:rPr lang="ru-RU" sz="2400" dirty="0">
                <a:solidFill>
                  <a:srgbClr val="800000"/>
                </a:solidFill>
              </a:rPr>
              <a:t>, ИРО, МЦ и др.) получили лицензии  и  доступ к использованию </a:t>
            </a:r>
            <a:r>
              <a:rPr lang="en-US" sz="2400" dirty="0">
                <a:solidFill>
                  <a:srgbClr val="800000"/>
                </a:solidFill>
              </a:rPr>
              <a:t>PDF-</a:t>
            </a:r>
            <a:r>
              <a:rPr lang="ru-RU" sz="2400" dirty="0">
                <a:solidFill>
                  <a:srgbClr val="800000"/>
                </a:solidFill>
              </a:rPr>
              <a:t> </a:t>
            </a:r>
            <a:r>
              <a:rPr lang="ru-RU" sz="2400" dirty="0" smtClean="0">
                <a:solidFill>
                  <a:srgbClr val="800000"/>
                </a:solidFill>
              </a:rPr>
              <a:t>версий учебников.  </a:t>
            </a:r>
            <a:endParaRPr lang="ru-RU" sz="2400" b="0" dirty="0" smtClean="0"/>
          </a:p>
          <a:p>
            <a:pPr marL="342900" indent="-342900">
              <a:buFont typeface="Wingdings" charset="2"/>
              <a:buChar char="q"/>
            </a:pPr>
            <a:r>
              <a:rPr lang="ru-RU" sz="2400" dirty="0" smtClean="0">
                <a:solidFill>
                  <a:srgbClr val="800000"/>
                </a:solidFill>
              </a:rPr>
              <a:t>2015 год.  Получено более 500 анкет на участие в апробации ЭФУ из 61 региона РФ.</a:t>
            </a:r>
          </a:p>
          <a:p>
            <a:pPr marL="342900" indent="-342900">
              <a:buFont typeface="Wingdings" charset="2"/>
              <a:buChar char="q"/>
            </a:pPr>
            <a:r>
              <a:rPr lang="ru-RU" sz="2400" dirty="0">
                <a:solidFill>
                  <a:srgbClr val="800000"/>
                </a:solidFill>
              </a:rPr>
              <a:t>2015 </a:t>
            </a:r>
            <a:r>
              <a:rPr lang="ru-RU" sz="2400" dirty="0" smtClean="0">
                <a:solidFill>
                  <a:srgbClr val="800000"/>
                </a:solidFill>
              </a:rPr>
              <a:t>год.   Получено более 700 анкет на ознакомление с ЭФУ из 70 регионов РФ.</a:t>
            </a:r>
          </a:p>
          <a:p>
            <a:pPr marL="342900" indent="-342900">
              <a:buFont typeface="Wingdings" charset="2"/>
              <a:buChar char="q"/>
            </a:pPr>
            <a:r>
              <a:rPr lang="ru-RU" sz="2400" dirty="0" smtClean="0">
                <a:solidFill>
                  <a:srgbClr val="800000"/>
                </a:solidFill>
              </a:rPr>
              <a:t>К проекту присоединились 43 региональных ИПК/ИРО.</a:t>
            </a:r>
            <a:endParaRPr lang="ru-RU" sz="2400" b="0" dirty="0" smtClean="0">
              <a:solidFill>
                <a:srgbClr val="800000"/>
              </a:solidFill>
            </a:endParaRPr>
          </a:p>
          <a:p>
            <a:pPr algn="ctr"/>
            <a:endParaRPr lang="ru-RU" sz="2400" dirty="0" smtClean="0"/>
          </a:p>
        </p:txBody>
      </p:sp>
      <p:pic>
        <p:nvPicPr>
          <p:cNvPr id="4" name="Picture 2" descr="\\parovoz\all_reklama\ЭФУ\540Х104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102"/>
            <a:ext cx="6143668" cy="979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4118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Сайт </a:t>
            </a:r>
            <a:r>
              <a:rPr lang="en-US" dirty="0">
                <a:hlinkClick r:id="rId2"/>
              </a:rPr>
              <a:t>www.vgf.ru</a:t>
            </a:r>
            <a:r>
              <a:rPr lang="ru-RU" dirty="0"/>
              <a:t>  </a:t>
            </a:r>
            <a:br>
              <a:rPr lang="ru-RU" dirty="0"/>
            </a:br>
            <a:r>
              <a:rPr lang="ru-RU" dirty="0"/>
              <a:t>раздел «Электронные формы учебников»,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страница </a:t>
            </a:r>
            <a:r>
              <a:rPr lang="ru-RU" dirty="0"/>
              <a:t>«Ознакомиться с ЭФУ»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sz="quarter" idx="10"/>
          </p:nvPr>
        </p:nvSpPr>
        <p:spPr>
          <a:xfrm>
            <a:off x="428596" y="1285860"/>
            <a:ext cx="7815812" cy="3799324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Представители образовательных организаций, желающие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ознакомиться с ЭФУ без включения в процесс апробации</a:t>
            </a:r>
            <a:r>
              <a:rPr lang="ru-RU" sz="1600" dirty="0" smtClean="0"/>
              <a:t>, могут бесплатно получить один экземпляр с действующей лицензией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до 31 декабря  2015 года.</a:t>
            </a:r>
            <a:endParaRPr lang="ru-RU" sz="1600" dirty="0"/>
          </a:p>
        </p:txBody>
      </p:sp>
      <p:pic>
        <p:nvPicPr>
          <p:cNvPr id="5" name="Picture 2" descr="http://hitforyou.ru/course/img/prof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077072"/>
            <a:ext cx="2160240" cy="1574275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6" name="Picture 4" descr="http://www.mamapapaya42.ru/wp-content/uploads/2010/06/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1" y="2330474"/>
            <a:ext cx="2244242" cy="1530574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17638" r="19368"/>
          <a:stretch>
            <a:fillRect/>
          </a:stretch>
        </p:blipFill>
        <p:spPr bwMode="auto">
          <a:xfrm>
            <a:off x="3491880" y="2132856"/>
            <a:ext cx="5652120" cy="46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5764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КОНТАКТЫ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395536" y="1340768"/>
            <a:ext cx="8421532" cy="4945752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Подробную информацию о проекте 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вы можете получить: </a:t>
            </a:r>
          </a:p>
          <a:p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 на сайте </a:t>
            </a:r>
            <a:r>
              <a:rPr lang="ru-RU" dirty="0" err="1" smtClean="0">
                <a:hlinkClick r:id="rId2"/>
              </a:rPr>
              <a:t>www.vgf.ru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</a:rPr>
              <a:t>Координатор по методическим вопросам:</a:t>
            </a:r>
          </a:p>
          <a:p>
            <a:r>
              <a:rPr lang="ru-RU" sz="1600" dirty="0" smtClean="0"/>
              <a:t>Рожкова Марина Викторовна</a:t>
            </a:r>
          </a:p>
          <a:p>
            <a:r>
              <a:rPr lang="ru-RU" sz="1600" dirty="0" smtClean="0"/>
              <a:t>по тел</a:t>
            </a:r>
            <a:r>
              <a:rPr lang="en-US" sz="1600" dirty="0" smtClean="0"/>
              <a:t>.: </a:t>
            </a:r>
            <a:r>
              <a:rPr lang="ru-RU" sz="1600" dirty="0" smtClean="0"/>
              <a:t>8</a:t>
            </a:r>
            <a:r>
              <a:rPr lang="en-US" sz="1600" dirty="0" smtClean="0"/>
              <a:t>(495) 234-07-53, </a:t>
            </a:r>
            <a:r>
              <a:rPr lang="ru-RU" sz="1600" dirty="0" smtClean="0"/>
              <a:t>8</a:t>
            </a:r>
            <a:r>
              <a:rPr lang="en-US" sz="1600" dirty="0" smtClean="0"/>
              <a:t>(499) 641-55-29 </a:t>
            </a:r>
            <a:r>
              <a:rPr lang="ru-RU" sz="1600" dirty="0" err="1" smtClean="0"/>
              <a:t>доб</a:t>
            </a:r>
            <a:r>
              <a:rPr lang="ru-RU" sz="1600" dirty="0" smtClean="0"/>
              <a:t>.</a:t>
            </a:r>
            <a:r>
              <a:rPr lang="en-US" sz="1600" dirty="0" smtClean="0"/>
              <a:t> 1</a:t>
            </a:r>
            <a:r>
              <a:rPr lang="ru-RU" sz="1600" dirty="0" smtClean="0"/>
              <a:t>025</a:t>
            </a:r>
          </a:p>
          <a:p>
            <a:endParaRPr lang="ru-RU" sz="1600" dirty="0" smtClean="0"/>
          </a:p>
          <a:p>
            <a:r>
              <a:rPr lang="en-US" sz="1600" dirty="0" smtClean="0"/>
              <a:t> </a:t>
            </a:r>
            <a:r>
              <a:rPr lang="ru-RU" sz="1600" dirty="0" smtClean="0"/>
              <a:t>        </a:t>
            </a:r>
            <a:r>
              <a:rPr lang="en-US" sz="1600" dirty="0" smtClean="0"/>
              <a:t>e-mail: </a:t>
            </a:r>
            <a:r>
              <a:rPr lang="en-US" sz="1600" u="sng" dirty="0" smtClean="0">
                <a:solidFill>
                  <a:schemeClr val="accent1">
                    <a:lumMod val="75000"/>
                  </a:schemeClr>
                </a:solidFill>
              </a:rPr>
              <a:t>Rohkova</a:t>
            </a:r>
            <a:r>
              <a:rPr lang="en-US" sz="1600" u="sng" dirty="0" smtClean="0">
                <a:hlinkClick r:id="rId3"/>
              </a:rPr>
              <a:t>@vgf.ru</a:t>
            </a:r>
            <a:r>
              <a:rPr lang="ru-RU" sz="1600" u="sng" dirty="0" smtClean="0"/>
              <a:t>  </a:t>
            </a:r>
          </a:p>
          <a:p>
            <a:endParaRPr lang="ru-RU" sz="1900" dirty="0" smtClean="0"/>
          </a:p>
          <a:p>
            <a:r>
              <a:rPr lang="ru-RU" sz="1900" dirty="0" smtClean="0">
                <a:solidFill>
                  <a:schemeClr val="tx2">
                    <a:lumMod val="75000"/>
                  </a:schemeClr>
                </a:solidFill>
              </a:rPr>
              <a:t>Координатор по организационным и техническим вопросам:</a:t>
            </a:r>
          </a:p>
          <a:p>
            <a:r>
              <a:rPr lang="ru-RU" sz="1600" dirty="0" err="1" smtClean="0"/>
              <a:t>Крутова</a:t>
            </a:r>
            <a:r>
              <a:rPr lang="ru-RU" sz="1600" dirty="0" smtClean="0"/>
              <a:t> Ирина Сергеевна</a:t>
            </a:r>
          </a:p>
          <a:p>
            <a:r>
              <a:rPr lang="ru-RU" sz="1600" dirty="0" smtClean="0"/>
              <a:t> по тел</a:t>
            </a:r>
            <a:r>
              <a:rPr lang="en-US" sz="1600" dirty="0" smtClean="0"/>
              <a:t>.: </a:t>
            </a:r>
            <a:r>
              <a:rPr lang="ru-RU" sz="1600" dirty="0" smtClean="0"/>
              <a:t>8</a:t>
            </a:r>
            <a:r>
              <a:rPr lang="en-US" sz="1600" dirty="0" smtClean="0"/>
              <a:t>(495) 234-07-53, </a:t>
            </a:r>
            <a:r>
              <a:rPr lang="ru-RU" sz="1600" dirty="0" smtClean="0"/>
              <a:t>8</a:t>
            </a:r>
            <a:r>
              <a:rPr lang="en-US" sz="1600" dirty="0" smtClean="0"/>
              <a:t>(499) 641-55-29</a:t>
            </a:r>
            <a:r>
              <a:rPr lang="ru-RU" sz="1600" dirty="0" smtClean="0"/>
              <a:t> </a:t>
            </a:r>
            <a:r>
              <a:rPr lang="ru-RU" sz="1600" dirty="0" err="1" smtClean="0"/>
              <a:t>доб</a:t>
            </a:r>
            <a:r>
              <a:rPr lang="ru-RU" sz="1600" dirty="0" smtClean="0"/>
              <a:t>. 1079</a:t>
            </a:r>
          </a:p>
          <a:p>
            <a:r>
              <a:rPr lang="en-US" sz="1600" dirty="0" smtClean="0"/>
              <a:t> </a:t>
            </a:r>
            <a:r>
              <a:rPr lang="ru-RU" sz="1600" dirty="0" smtClean="0"/>
              <a:t>        </a:t>
            </a:r>
            <a:r>
              <a:rPr lang="en-US" sz="1600" dirty="0" smtClean="0"/>
              <a:t>e-mail: </a:t>
            </a:r>
            <a:r>
              <a:rPr lang="en-US" sz="1600" dirty="0" smtClean="0">
                <a:hlinkClick r:id="rId4"/>
              </a:rPr>
              <a:t>efu@vgf.ru</a:t>
            </a:r>
            <a:r>
              <a:rPr lang="ru-RU" sz="1600" dirty="0" smtClean="0"/>
              <a:t> </a:t>
            </a:r>
          </a:p>
          <a:p>
            <a:endParaRPr lang="ru-RU" dirty="0" smtClean="0"/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Вы можете принять участие в обсуждении и задать интересующие Вас вопросы в режиме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онлайн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ru-RU" dirty="0" smtClean="0">
                <a:hlinkClick r:id="rId5"/>
              </a:rPr>
              <a:t>https://vk.com/topic-61007380_31505591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\\E-server\users\SajfetdinovaEV\Desktop\ЭФУ\240x400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-24"/>
            <a:ext cx="2285984" cy="3809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232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parovoz\all_reklama\9191_New_Style_VG\!WORK от Ларисы\ПРЕЗЕНТАЦИЯ\images\FON_cove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0"/>
            <a:ext cx="9144032" cy="6859809"/>
          </a:xfrm>
          <a:prstGeom prst="rect">
            <a:avLst/>
          </a:prstGeom>
          <a:noFill/>
        </p:spPr>
      </p:pic>
      <p:pic>
        <p:nvPicPr>
          <p:cNvPr id="5" name="Рисунок 3" descr="VG_logo1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506" y="4642802"/>
            <a:ext cx="2303958" cy="188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857488" y="3286124"/>
            <a:ext cx="3571900" cy="31789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сайт Издательского центра </a:t>
            </a: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www.vgf.ru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857488" y="-24"/>
            <a:ext cx="5357850" cy="31789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lang="ru-RU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127422 Москва, ул. </a:t>
            </a:r>
            <a:r>
              <a:rPr lang="ru-RU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Тимирязевская</a:t>
            </a:r>
            <a:r>
              <a:rPr lang="ru-RU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, д.1, стр. 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Тел/факс: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(499) 641-5529; (495) 234-0753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(499)641-5530 (служба сбыта)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E-mail</a:t>
            </a:r>
            <a:r>
              <a:rPr lang="ru-RU" b="1" kern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metod@vgf.ru (</a:t>
            </a:r>
            <a:r>
              <a:rPr lang="ru-RU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методическая служба)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sales@vgf.ru </a:t>
            </a:r>
            <a:r>
              <a:rPr lang="ru-RU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(службы сбыта)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pr@vgf.ru (</a:t>
            </a:r>
            <a:r>
              <a:rPr lang="ru-RU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служба маркетинга)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info@vgf.ru </a:t>
            </a:r>
            <a:r>
              <a:rPr lang="ru-RU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(Издательский центр)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4049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parovoz\all_reklama\9191_New_Style_VG\!WORK от Ларисы\ПРЕЗЕНТАЦИЯ\images\FON_cov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9144032" cy="6859809"/>
          </a:xfrm>
          <a:prstGeom prst="rect">
            <a:avLst/>
          </a:prstGeom>
          <a:noFill/>
        </p:spPr>
      </p:pic>
      <p:pic>
        <p:nvPicPr>
          <p:cNvPr id="5" name="Рисунок 3" descr="VG_logo1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506" y="4642802"/>
            <a:ext cx="2303958" cy="188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857488" y="3286124"/>
            <a:ext cx="3571900" cy="317897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857488" y="-24"/>
            <a:ext cx="5357850" cy="31789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771800" y="548680"/>
            <a:ext cx="6768752" cy="36004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197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492896"/>
            <a:ext cx="6085184" cy="252028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6600"/>
                </a:solidFill>
                <a:latin typeface="+mj-lt"/>
                <a:cs typeface="Tahoma" pitchFamily="34" charset="0"/>
              </a:rPr>
              <a:t>Нормативно-правовое обеспечение использования электронной формы учебников </a:t>
            </a:r>
            <a:endParaRPr lang="ru-RU" sz="2800" dirty="0">
              <a:solidFill>
                <a:srgbClr val="FF6600"/>
              </a:solidFill>
              <a:latin typeface="+mj-lt"/>
              <a:cs typeface="Tahoma" pitchFamily="34" charset="0"/>
            </a:endParaRPr>
          </a:p>
        </p:txBody>
      </p:sp>
      <p:pic>
        <p:nvPicPr>
          <p:cNvPr id="6" name="Рисунок 7" descr="VG_logo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214290"/>
            <a:ext cx="1226723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8229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Нормативно-правовые документы</a:t>
            </a:r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sz="quarter" idx="10"/>
          </p:nvPr>
        </p:nvSpPr>
        <p:spPr>
          <a:xfrm>
            <a:off x="432000" y="1500174"/>
            <a:ext cx="8388472" cy="4809146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Федеральный закон «Об образовании в Российской Федерации» (№273, от 29 декабря 2012)</a:t>
            </a:r>
          </a:p>
          <a:p>
            <a:pPr algn="just"/>
            <a:endParaRPr lang="ru-RU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ru-RU" sz="1800" dirty="0" smtClean="0"/>
              <a:t>Статья18.     </a:t>
            </a:r>
          </a:p>
          <a:p>
            <a:pPr algn="just"/>
            <a:r>
              <a:rPr lang="ru-RU" sz="1800" dirty="0" smtClean="0"/>
              <a:t>                                                                                                                         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1. В организациях, осуществляющих образовательную деятельность, в целях обеспечения реализации образовательных программ </a:t>
            </a:r>
            <a:r>
              <a:rPr lang="ru-RU" sz="18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формируются библиотеки, в том числе цифровые (электронные) библиотеки, обеспечивающие доступ к профессиональным базам данных, информационным справочным и поисковым системам, а также иным информационным ресурсам.  </a:t>
            </a:r>
            <a:r>
              <a:rPr lang="ru-RU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Библиотечный фонд должен быть укомплектован печатными и (или) электронными учебными изданиями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(включая учебники и учебные пособия), методическими и периодическими изданиями по всем входящим в реализуемые основные образовательные программы учебным предметам, курсам, дисциплинам (модулям).</a:t>
            </a:r>
            <a:endParaRPr lang="ru-RU" sz="1800" b="0" dirty="0" smtClean="0"/>
          </a:p>
          <a:p>
            <a:pPr algn="just"/>
            <a:endParaRPr lang="ru-RU" sz="1800" b="0" dirty="0" smtClean="0"/>
          </a:p>
          <a:p>
            <a:pPr algn="just"/>
            <a:endParaRPr lang="ru-RU" sz="1800" b="0" dirty="0" smtClean="0"/>
          </a:p>
          <a:p>
            <a:pPr lvl="0" algn="just">
              <a:defRPr/>
            </a:pPr>
            <a:endParaRPr lang="ru-RU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200" b="0" dirty="0" smtClean="0"/>
          </a:p>
          <a:p>
            <a:endParaRPr lang="ru-RU" sz="1200" dirty="0" smtClean="0"/>
          </a:p>
          <a:p>
            <a:r>
              <a:rPr lang="ru-RU" sz="1200" b="0" dirty="0" smtClean="0"/>
              <a:t/>
            </a:r>
            <a:br>
              <a:rPr lang="ru-RU" sz="1200" b="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Нормативно-правовые документы</a:t>
            </a:r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sz="quarter" idx="10"/>
          </p:nvPr>
        </p:nvSpPr>
        <p:spPr>
          <a:xfrm>
            <a:off x="432000" y="1500174"/>
            <a:ext cx="8388472" cy="4122000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Федеральный закон «Об образовании в Российской Федерации» (№273, от 29 декабря 2012)</a:t>
            </a:r>
          </a:p>
          <a:p>
            <a:pPr algn="just"/>
            <a:endParaRPr lang="ru-RU" sz="1800" b="0" dirty="0" smtClean="0"/>
          </a:p>
          <a:p>
            <a:pPr algn="just"/>
            <a:r>
              <a:rPr lang="ru-RU" sz="1800" dirty="0" smtClean="0"/>
              <a:t>Статья 13. </a:t>
            </a:r>
            <a:r>
              <a:rPr lang="ru-RU" sz="1800" b="0" dirty="0" smtClean="0"/>
              <a:t>Общие требования к реализации образовательных программ.</a:t>
            </a:r>
          </a:p>
          <a:p>
            <a:pPr algn="just"/>
            <a:r>
              <a:rPr lang="ru-RU" sz="1800" b="0" dirty="0" smtClean="0"/>
              <a:t>«…При реализации образовательных программ используются различные образовательные технологии, в том числе дистанционные образовательные технологии, электронное обучение».</a:t>
            </a:r>
          </a:p>
          <a:p>
            <a:pPr algn="just"/>
            <a:r>
              <a:rPr lang="ru-RU" sz="1800" b="0" dirty="0" smtClean="0"/>
              <a:t>Реализация электронного обучения и дистанционных технологий включает в себя определенные требования, которые ведут к необходимости использования электронных учебников в образовательном процессе.</a:t>
            </a:r>
          </a:p>
          <a:p>
            <a:pPr algn="just"/>
            <a:endParaRPr lang="ru-RU" sz="1800" b="0" dirty="0" smtClean="0"/>
          </a:p>
          <a:p>
            <a:pPr lvl="0" algn="just">
              <a:defRPr/>
            </a:pPr>
            <a:endParaRPr lang="ru-RU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200" b="0" dirty="0" smtClean="0"/>
          </a:p>
          <a:p>
            <a:endParaRPr lang="ru-RU" sz="1200" dirty="0" smtClean="0"/>
          </a:p>
          <a:p>
            <a:r>
              <a:rPr lang="ru-RU" sz="1200" b="0" dirty="0" smtClean="0"/>
              <a:t/>
            </a:r>
            <a:br>
              <a:rPr lang="ru-RU" sz="1200" b="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ентана 2014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3_Дошколь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Средне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2.xml><?xml version="1.0" encoding="utf-8"?>
<a:theme xmlns:a="http://schemas.openxmlformats.org/drawingml/2006/main" name="4_Дошколь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3.xml><?xml version="1.0" encoding="utf-8"?>
<a:theme xmlns:a="http://schemas.openxmlformats.org/drawingml/2006/main" name="5_Дошколь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снов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Основ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2_Основ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Началь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1_Началь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2_Началь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Дошколь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2_Дошкольное образование">
  <a:themeElements>
    <a:clrScheme name="Вентана-Граф">
      <a:dk1>
        <a:srgbClr val="000000"/>
      </a:dk1>
      <a:lt1>
        <a:sysClr val="window" lastClr="FFFFFF"/>
      </a:lt1>
      <a:dk2>
        <a:srgbClr val="F36525"/>
      </a:dk2>
      <a:lt2>
        <a:srgbClr val="D2D0CF"/>
      </a:lt2>
      <a:accent1>
        <a:srgbClr val="027CC7"/>
      </a:accent1>
      <a:accent2>
        <a:srgbClr val="AB2184"/>
      </a:accent2>
      <a:accent3>
        <a:srgbClr val="38B64A"/>
      </a:accent3>
      <a:accent4>
        <a:srgbClr val="F36525"/>
      </a:accent4>
      <a:accent5>
        <a:srgbClr val="00A2E5"/>
      </a:accent5>
      <a:accent6>
        <a:srgbClr val="FFC50C"/>
      </a:accent6>
      <a:hlink>
        <a:srgbClr val="3B69B1"/>
      </a:hlink>
      <a:folHlink>
        <a:srgbClr val="337F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sx="102000" sy="102000" algn="ctr" rotWithShape="0">
            <a:prstClr val="black">
              <a:alpha val="2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AWJJH2MPE6E2-1286079085-76</_dlc_DocId>
    <_dlc_DocIdUrl xmlns="4a252ca3-5a62-4c1c-90a6-29f4710e47f8">
      <Url>http://edu-sps.koiro.local/koiro/FSIMO/CEMD/_layouts/15/DocIdRedir.aspx?ID=AWJJH2MPE6E2-1286079085-76</Url>
      <Description>AWJJH2MPE6E2-1286079085-76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99FEAA6C5FE5141ADB26E2529472E89" ma:contentTypeVersion="49" ma:contentTypeDescription="Создание документа." ma:contentTypeScope="" ma:versionID="45eaf1d7a21eb384eaf0c7af93c58885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45d92a831f630846e920fd49d9864d72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BB0E1B-E464-42C9-93DA-DA8882F77770}"/>
</file>

<file path=customXml/itemProps2.xml><?xml version="1.0" encoding="utf-8"?>
<ds:datastoreItem xmlns:ds="http://schemas.openxmlformats.org/officeDocument/2006/customXml" ds:itemID="{FA769056-2FF1-452E-A610-BAEB3FA62EDD}"/>
</file>

<file path=customXml/itemProps3.xml><?xml version="1.0" encoding="utf-8"?>
<ds:datastoreItem xmlns:ds="http://schemas.openxmlformats.org/officeDocument/2006/customXml" ds:itemID="{82F5EB88-69F0-4CD8-87FE-30087D58E3AB}"/>
</file>

<file path=customXml/itemProps4.xml><?xml version="1.0" encoding="utf-8"?>
<ds:datastoreItem xmlns:ds="http://schemas.openxmlformats.org/officeDocument/2006/customXml" ds:itemID="{2360EAED-4688-43CF-A89C-6B14CA6E9A52}"/>
</file>

<file path=docProps/app.xml><?xml version="1.0" encoding="utf-8"?>
<Properties xmlns="http://schemas.openxmlformats.org/officeDocument/2006/extended-properties" xmlns:vt="http://schemas.openxmlformats.org/officeDocument/2006/docPropsVTypes">
  <Template>Вентана 2014</Template>
  <TotalTime>2085</TotalTime>
  <Words>2705</Words>
  <Application>Microsoft Office PowerPoint</Application>
  <PresentationFormat>Экран (4:3)</PresentationFormat>
  <Paragraphs>414</Paragraphs>
  <Slides>69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69</vt:i4>
      </vt:variant>
    </vt:vector>
  </HeadingPairs>
  <TitlesOfParts>
    <vt:vector size="82" baseType="lpstr">
      <vt:lpstr>Вентана 2014</vt:lpstr>
      <vt:lpstr>Основное образование</vt:lpstr>
      <vt:lpstr>1_Основное образование</vt:lpstr>
      <vt:lpstr>2_Основное образование</vt:lpstr>
      <vt:lpstr>Начальное образование</vt:lpstr>
      <vt:lpstr>1_Начальное образование</vt:lpstr>
      <vt:lpstr>2_Начальное образование</vt:lpstr>
      <vt:lpstr>Дошкольное образование</vt:lpstr>
      <vt:lpstr>2_Дошкольное образование</vt:lpstr>
      <vt:lpstr>3_Дошкольное образование</vt:lpstr>
      <vt:lpstr>Среднее образование</vt:lpstr>
      <vt:lpstr>4_Дошкольное образование</vt:lpstr>
      <vt:lpstr>5_Дошкольное образование</vt:lpstr>
      <vt:lpstr>Обучение как приключение. УРОК географии с использованием ЭФУ</vt:lpstr>
      <vt:lpstr> Новый социальный заказ в области образования</vt:lpstr>
      <vt:lpstr> Портрет выпускника основной школы</vt:lpstr>
      <vt:lpstr>Слайд 4</vt:lpstr>
      <vt:lpstr>Слайд 5</vt:lpstr>
      <vt:lpstr>Линия УМК по географии</vt:lpstr>
      <vt:lpstr>Нормативно-правовое обеспечение использования электронной формы учебников </vt:lpstr>
      <vt:lpstr>Нормативно-правовые документы</vt:lpstr>
      <vt:lpstr>Нормативно-правовые документы</vt:lpstr>
      <vt:lpstr>  Изменения в законодательстве</vt:lpstr>
      <vt:lpstr>Нормативно-правовые документы</vt:lpstr>
      <vt:lpstr>Слайд 12</vt:lpstr>
      <vt:lpstr>ЭЛЕКТРОННАЯ ФОРМА УЧЕБНИКА </vt:lpstr>
      <vt:lpstr>Слайд 14</vt:lpstr>
      <vt:lpstr>Соответствие ЭФУ ИЦ  ВЕНТАНА-ГРАФ требованиям приказа МОиН РФ №1559 </vt:lpstr>
      <vt:lpstr>Нормы СанПин</vt:lpstr>
      <vt:lpstr>Особенности построения и использования ЭФУ</vt:lpstr>
      <vt:lpstr>Слайд 18</vt:lpstr>
      <vt:lpstr>Электронная форма учебника   новая форма – новые возможности</vt:lpstr>
      <vt:lpstr>Аппарат  ЭФУ  содержит</vt:lpstr>
      <vt:lpstr>Слайд 21</vt:lpstr>
      <vt:lpstr>Слайд 22</vt:lpstr>
      <vt:lpstr>Слайд 23</vt:lpstr>
      <vt:lpstr>Слайд 24</vt:lpstr>
      <vt:lpstr>Слайд 25</vt:lpstr>
      <vt:lpstr>Слайд 26</vt:lpstr>
      <vt:lpstr>Обучение на основе деятельностного подхода </vt:lpstr>
      <vt:lpstr>Организационно - мотивационный этап урока</vt:lpstr>
      <vt:lpstr>Слайд 29</vt:lpstr>
      <vt:lpstr>Процессуально - содержательный этап урока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НАГЛЯДНЫЕ МАТЕРИАЛЫ. КАРТА С МАСШТАБИРОВАНИЕМ</vt:lpstr>
      <vt:lpstr>НАГЛЯДНЫЕ МАТЕРИАЛЫ. КАРТА С  МАСШТАБИРОВАНИЕМ</vt:lpstr>
      <vt:lpstr>Слайд 41</vt:lpstr>
      <vt:lpstr>Оценочно - рефлексивный этап урока</vt:lpstr>
      <vt:lpstr>Слайд 43</vt:lpstr>
      <vt:lpstr>Слайд 44</vt:lpstr>
      <vt:lpstr>Слайд 45</vt:lpstr>
      <vt:lpstr>Слайд 46</vt:lpstr>
      <vt:lpstr>Слайд 47</vt:lpstr>
      <vt:lpstr>Создаем заметки, закладки</vt:lpstr>
      <vt:lpstr>Создаем заметки, закладки</vt:lpstr>
      <vt:lpstr>Преимущества  ЭФУ</vt:lpstr>
      <vt:lpstr>Преимущества  ЭФУ</vt:lpstr>
      <vt:lpstr>Преимущества  ЭФУ</vt:lpstr>
      <vt:lpstr>ЭФУ как средство индивидуализации обучения</vt:lpstr>
      <vt:lpstr>Преимущества  ЭФУ</vt:lpstr>
      <vt:lpstr>ЭФУ представлена в общедоступных форматах,  не имеющих лицензионных ограничений  для участника образовательного процесса</vt:lpstr>
      <vt:lpstr>Слайд 56</vt:lpstr>
      <vt:lpstr>Слайд 57</vt:lpstr>
      <vt:lpstr>Слайд 58</vt:lpstr>
      <vt:lpstr>Слайд 59</vt:lpstr>
      <vt:lpstr>Использование ЭФУ в образовательном процессе</vt:lpstr>
      <vt:lpstr>Слайд 61</vt:lpstr>
      <vt:lpstr>Направления реализации проекта</vt:lpstr>
      <vt:lpstr>Сайт www.vgf.ru   раздел «Электронные формы учебников»</vt:lpstr>
      <vt:lpstr>Сайт www.vgf.ru   раздел «Электронные формы учебников», страница «Ознакомиться с ЭФУ»</vt:lpstr>
      <vt:lpstr> Первые результаты: </vt:lpstr>
      <vt:lpstr>Сайт www.vgf.ru   раздел «Электронные формы учебников»,  страница «Ознакомиться с ЭФУ»</vt:lpstr>
      <vt:lpstr>КОНТАКТЫ </vt:lpstr>
      <vt:lpstr>Слайд 68</vt:lpstr>
      <vt:lpstr>      Спасибо за внимание!</vt:lpstr>
    </vt:vector>
  </TitlesOfParts>
  <Company>vg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Smirnovane</dc:creator>
  <cp:lastModifiedBy>SmirnovaNE</cp:lastModifiedBy>
  <cp:revision>204</cp:revision>
  <dcterms:created xsi:type="dcterms:W3CDTF">2014-10-28T11:50:05Z</dcterms:created>
  <dcterms:modified xsi:type="dcterms:W3CDTF">2015-11-25T13:06:00Z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0x010100599FEAA6C5FE5141ADB26E2529472E89</vt:lpwstr>
  </property>
  <property fmtid="{D5CDD505-2E9C-101B-9397-08002B2CF9AE}" pid="3" name="_dlc_DocIdItemGuid">
    <vt:lpwstr>77b18880-66fd-4d3e-b959-ab22f20a2af5</vt:lpwstr>
  </property>
</Properties>
</file>