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74" r:id="rId4"/>
    <p:sldId id="273" r:id="rId5"/>
    <p:sldId id="271" r:id="rId6"/>
    <p:sldId id="265" r:id="rId7"/>
    <p:sldId id="260" r:id="rId8"/>
    <p:sldId id="261" r:id="rId9"/>
    <p:sldId id="262" r:id="rId10"/>
    <p:sldId id="263" r:id="rId11"/>
    <p:sldId id="258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ms.eduportal44.ru/dpk/org/SitePages/%D0%94%D0%BE%D0%BC%D0%B0%D1%88%D0%BD%D1%8F%D1%8F.aspx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ms.eduportal44.ru/dpk/org/SitePages/%D0%94%D0%BE%D0%BC%D0%B0%D1%88%D0%BD%D1%8F%D1%8F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CBB7A-068F-493F-9B82-6D44F8A08711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46E03F-3630-4D22-BD3D-2D8B7B913F05}">
      <dgm:prSet phldrT="[Текст]"/>
      <dgm:spPr/>
      <dgm:t>
        <a:bodyPr/>
        <a:lstStyle/>
        <a:p>
          <a:r>
            <a:rPr lang="ru-RU" b="1" dirty="0" smtClean="0"/>
            <a:t>Повышение качества образовательной деятельности института</a:t>
          </a:r>
          <a:endParaRPr lang="ru-RU" dirty="0"/>
        </a:p>
      </dgm:t>
    </dgm:pt>
    <dgm:pt modelId="{243AD518-1876-42AD-A27C-8C07534B4FF4}" type="parTrans" cxnId="{A2BB7A13-9DFA-4FF2-BD74-ACE133703248}">
      <dgm:prSet/>
      <dgm:spPr/>
      <dgm:t>
        <a:bodyPr/>
        <a:lstStyle/>
        <a:p>
          <a:endParaRPr lang="ru-RU"/>
        </a:p>
      </dgm:t>
    </dgm:pt>
    <dgm:pt modelId="{27EF9808-0605-4741-A449-BEB736065DEC}" type="sibTrans" cxnId="{A2BB7A13-9DFA-4FF2-BD74-ACE133703248}">
      <dgm:prSet/>
      <dgm:spPr/>
      <dgm:t>
        <a:bodyPr/>
        <a:lstStyle/>
        <a:p>
          <a:endParaRPr lang="ru-RU"/>
        </a:p>
      </dgm:t>
    </dgm:pt>
    <dgm:pt modelId="{2BD1BD7C-7352-48C8-86C4-58B69F890D41}">
      <dgm:prSet phldrT="[Текст]" custT="1"/>
      <dgm:spPr/>
      <dgm:t>
        <a:bodyPr/>
        <a:lstStyle/>
        <a:p>
          <a:r>
            <a:rPr lang="ru-RU" sz="1600" dirty="0" smtClean="0"/>
            <a:t>регламентация деятельности структур повышения квалификации в региональной системе образования;</a:t>
          </a:r>
          <a:endParaRPr lang="ru-RU" sz="1600" dirty="0"/>
        </a:p>
      </dgm:t>
    </dgm:pt>
    <dgm:pt modelId="{3B43E0D1-7EA3-4CAD-9F8D-FB866004ED73}" type="parTrans" cxnId="{9A66D16E-9B35-4A88-BF7D-FE4CEDA56CDD}">
      <dgm:prSet/>
      <dgm:spPr/>
      <dgm:t>
        <a:bodyPr/>
        <a:lstStyle/>
        <a:p>
          <a:endParaRPr lang="ru-RU"/>
        </a:p>
      </dgm:t>
    </dgm:pt>
    <dgm:pt modelId="{FCBB57CD-4389-4988-8E25-51B2B374D75C}" type="sibTrans" cxnId="{9A66D16E-9B35-4A88-BF7D-FE4CEDA56CDD}">
      <dgm:prSet/>
      <dgm:spPr/>
      <dgm:t>
        <a:bodyPr/>
        <a:lstStyle/>
        <a:p>
          <a:endParaRPr lang="ru-RU"/>
        </a:p>
      </dgm:t>
    </dgm:pt>
    <dgm:pt modelId="{CDC347E1-F822-4AB0-B93A-079B8204433D}">
      <dgm:prSet phldrT="[Текст]"/>
      <dgm:spPr/>
      <dgm:t>
        <a:bodyPr/>
        <a:lstStyle/>
        <a:p>
          <a:endParaRPr lang="ru-RU" dirty="0"/>
        </a:p>
      </dgm:t>
    </dgm:pt>
    <dgm:pt modelId="{A6B0C3CF-3010-4CED-9391-82C43AAC4EF1}" type="parTrans" cxnId="{3FE3F2B3-F6FB-4169-9736-B4D48DD32795}">
      <dgm:prSet/>
      <dgm:spPr/>
      <dgm:t>
        <a:bodyPr/>
        <a:lstStyle/>
        <a:p>
          <a:endParaRPr lang="ru-RU"/>
        </a:p>
      </dgm:t>
    </dgm:pt>
    <dgm:pt modelId="{03BABB76-DAE3-4067-849E-5152AEDAEC5D}" type="sibTrans" cxnId="{3FE3F2B3-F6FB-4169-9736-B4D48DD32795}">
      <dgm:prSet/>
      <dgm:spPr/>
      <dgm:t>
        <a:bodyPr/>
        <a:lstStyle/>
        <a:p>
          <a:endParaRPr lang="ru-RU"/>
        </a:p>
      </dgm:t>
    </dgm:pt>
    <dgm:pt modelId="{4AE30775-09CB-4877-B2E0-DFE022563882}">
      <dgm:prSet phldrT="[Текст]" phldr="1"/>
      <dgm:spPr/>
      <dgm:t>
        <a:bodyPr/>
        <a:lstStyle/>
        <a:p>
          <a:endParaRPr lang="ru-RU"/>
        </a:p>
      </dgm:t>
    </dgm:pt>
    <dgm:pt modelId="{8B69C0B8-792D-4D2F-A5F6-ECC4AA7A2464}" type="parTrans" cxnId="{91532E27-D0F7-4E9E-830A-E75A03F3ECDA}">
      <dgm:prSet/>
      <dgm:spPr/>
      <dgm:t>
        <a:bodyPr/>
        <a:lstStyle/>
        <a:p>
          <a:endParaRPr lang="ru-RU"/>
        </a:p>
      </dgm:t>
    </dgm:pt>
    <dgm:pt modelId="{83725AB7-A964-4D8F-B9C3-BF0F636D0CB9}" type="sibTrans" cxnId="{91532E27-D0F7-4E9E-830A-E75A03F3ECDA}">
      <dgm:prSet/>
      <dgm:spPr/>
      <dgm:t>
        <a:bodyPr/>
        <a:lstStyle/>
        <a:p>
          <a:endParaRPr lang="ru-RU"/>
        </a:p>
      </dgm:t>
    </dgm:pt>
    <dgm:pt modelId="{A05D6CBA-7D27-449C-A5D4-6F9F85E6B0BD}">
      <dgm:prSet phldrT="[Текст]" phldr="1"/>
      <dgm:spPr/>
      <dgm:t>
        <a:bodyPr/>
        <a:lstStyle/>
        <a:p>
          <a:endParaRPr lang="ru-RU"/>
        </a:p>
      </dgm:t>
    </dgm:pt>
    <dgm:pt modelId="{1589115C-308D-4408-8B0B-BBCFD0A943F8}" type="parTrans" cxnId="{C023437E-AC2E-44BE-BD83-7335B1021363}">
      <dgm:prSet/>
      <dgm:spPr/>
      <dgm:t>
        <a:bodyPr/>
        <a:lstStyle/>
        <a:p>
          <a:endParaRPr lang="ru-RU"/>
        </a:p>
      </dgm:t>
    </dgm:pt>
    <dgm:pt modelId="{E729DB7B-8D54-4255-89C0-472A339910F3}" type="sibTrans" cxnId="{C023437E-AC2E-44BE-BD83-7335B1021363}">
      <dgm:prSet/>
      <dgm:spPr/>
      <dgm:t>
        <a:bodyPr/>
        <a:lstStyle/>
        <a:p>
          <a:endParaRPr lang="ru-RU"/>
        </a:p>
      </dgm:t>
    </dgm:pt>
    <dgm:pt modelId="{BAC9B2F6-0304-4721-9A76-901DB82144C7}">
      <dgm:prSet phldrT="[Текст]" phldr="1"/>
      <dgm:spPr/>
      <dgm:t>
        <a:bodyPr/>
        <a:lstStyle/>
        <a:p>
          <a:endParaRPr lang="ru-RU"/>
        </a:p>
      </dgm:t>
    </dgm:pt>
    <dgm:pt modelId="{1A40E314-1185-476C-954E-420DB7A525DA}" type="parTrans" cxnId="{EC8DFB35-1CDF-4E44-B351-614F0EE9AC97}">
      <dgm:prSet/>
      <dgm:spPr/>
      <dgm:t>
        <a:bodyPr/>
        <a:lstStyle/>
        <a:p>
          <a:endParaRPr lang="ru-RU"/>
        </a:p>
      </dgm:t>
    </dgm:pt>
    <dgm:pt modelId="{98BE455B-67DF-4D34-8819-57930A2DA13E}" type="sibTrans" cxnId="{EC8DFB35-1CDF-4E44-B351-614F0EE9AC97}">
      <dgm:prSet/>
      <dgm:spPr/>
      <dgm:t>
        <a:bodyPr/>
        <a:lstStyle/>
        <a:p>
          <a:endParaRPr lang="ru-RU"/>
        </a:p>
      </dgm:t>
    </dgm:pt>
    <dgm:pt modelId="{E2153909-7237-4C0E-8036-3604A7C0AFF1}">
      <dgm:prSet phldrT="[Текст]" phldr="1"/>
      <dgm:spPr/>
      <dgm:t>
        <a:bodyPr/>
        <a:lstStyle/>
        <a:p>
          <a:endParaRPr lang="ru-RU"/>
        </a:p>
      </dgm:t>
    </dgm:pt>
    <dgm:pt modelId="{04008839-DF21-4AFC-8A46-D8DEB52CE4F8}" type="parTrans" cxnId="{220D921C-D36F-481D-80C8-42B2FE52FE71}">
      <dgm:prSet/>
      <dgm:spPr/>
      <dgm:t>
        <a:bodyPr/>
        <a:lstStyle/>
        <a:p>
          <a:endParaRPr lang="ru-RU"/>
        </a:p>
      </dgm:t>
    </dgm:pt>
    <dgm:pt modelId="{766B792A-CDA6-4E6A-92E6-70FC3E5AB8BF}" type="sibTrans" cxnId="{220D921C-D36F-481D-80C8-42B2FE52FE71}">
      <dgm:prSet/>
      <dgm:spPr/>
      <dgm:t>
        <a:bodyPr/>
        <a:lstStyle/>
        <a:p>
          <a:endParaRPr lang="ru-RU"/>
        </a:p>
      </dgm:t>
    </dgm:pt>
    <dgm:pt modelId="{87AE078A-3A49-4243-B12D-B52336990BE2}">
      <dgm:prSet phldrT="[Текст]" phldr="1"/>
      <dgm:spPr/>
      <dgm:t>
        <a:bodyPr/>
        <a:lstStyle/>
        <a:p>
          <a:endParaRPr lang="ru-RU"/>
        </a:p>
      </dgm:t>
    </dgm:pt>
    <dgm:pt modelId="{135A4F12-6931-43D1-9393-B9C91B78007C}" type="parTrans" cxnId="{2B755C3C-03DE-496C-B35C-BD4AC58C3CE0}">
      <dgm:prSet/>
      <dgm:spPr/>
      <dgm:t>
        <a:bodyPr/>
        <a:lstStyle/>
        <a:p>
          <a:endParaRPr lang="ru-RU"/>
        </a:p>
      </dgm:t>
    </dgm:pt>
    <dgm:pt modelId="{C7CA3DF3-510D-47D4-A5E9-9B8CA948557E}" type="sibTrans" cxnId="{2B755C3C-03DE-496C-B35C-BD4AC58C3CE0}">
      <dgm:prSet/>
      <dgm:spPr/>
      <dgm:t>
        <a:bodyPr/>
        <a:lstStyle/>
        <a:p>
          <a:endParaRPr lang="ru-RU"/>
        </a:p>
      </dgm:t>
    </dgm:pt>
    <dgm:pt modelId="{53CE5E1F-F640-409B-9627-95F42F4E0A76}">
      <dgm:prSet phldrT="[Текст]" phldr="1"/>
      <dgm:spPr/>
      <dgm:t>
        <a:bodyPr/>
        <a:lstStyle/>
        <a:p>
          <a:endParaRPr lang="ru-RU"/>
        </a:p>
      </dgm:t>
    </dgm:pt>
    <dgm:pt modelId="{606AA72A-A641-43D5-A5E8-DAB2D76598C5}" type="parTrans" cxnId="{DA1EBC6D-EE13-4125-9F76-ACD1E6F9FA32}">
      <dgm:prSet/>
      <dgm:spPr/>
      <dgm:t>
        <a:bodyPr/>
        <a:lstStyle/>
        <a:p>
          <a:endParaRPr lang="ru-RU"/>
        </a:p>
      </dgm:t>
    </dgm:pt>
    <dgm:pt modelId="{88D541A1-A5EA-453E-8D1F-4F4A1CB2882D}" type="sibTrans" cxnId="{DA1EBC6D-EE13-4125-9F76-ACD1E6F9FA32}">
      <dgm:prSet/>
      <dgm:spPr/>
      <dgm:t>
        <a:bodyPr/>
        <a:lstStyle/>
        <a:p>
          <a:endParaRPr lang="ru-RU"/>
        </a:p>
      </dgm:t>
    </dgm:pt>
    <dgm:pt modelId="{91E328B0-9741-4A1C-A52B-DFD4A2FADAB5}">
      <dgm:prSet custT="1"/>
      <dgm:spPr/>
      <dgm:t>
        <a:bodyPr/>
        <a:lstStyle/>
        <a:p>
          <a:r>
            <a:rPr lang="ru-RU" sz="1600" dirty="0" smtClean="0"/>
            <a:t>формирование и функционирование системы профессионального развития сотрудников института;</a:t>
          </a:r>
          <a:endParaRPr lang="ru-RU" sz="1600" dirty="0"/>
        </a:p>
      </dgm:t>
    </dgm:pt>
    <dgm:pt modelId="{A966DD3A-C14A-4FE6-98CA-E916ABF47AF9}" type="parTrans" cxnId="{79B7A13D-9487-46C3-92A7-35AC26E1269F}">
      <dgm:prSet/>
      <dgm:spPr/>
      <dgm:t>
        <a:bodyPr/>
        <a:lstStyle/>
        <a:p>
          <a:endParaRPr lang="ru-RU"/>
        </a:p>
      </dgm:t>
    </dgm:pt>
    <dgm:pt modelId="{69DEF3FC-BDB2-4E3D-B3BD-8936C6457FA2}" type="sibTrans" cxnId="{79B7A13D-9487-46C3-92A7-35AC26E1269F}">
      <dgm:prSet/>
      <dgm:spPr/>
      <dgm:t>
        <a:bodyPr/>
        <a:lstStyle/>
        <a:p>
          <a:endParaRPr lang="ru-RU"/>
        </a:p>
      </dgm:t>
    </dgm:pt>
    <dgm:pt modelId="{EE95EF63-05BB-4AC9-9E99-ED43065D291C}">
      <dgm:prSet custT="1"/>
      <dgm:spPr/>
      <dgm:t>
        <a:bodyPr/>
        <a:lstStyle/>
        <a:p>
          <a:r>
            <a:rPr lang="ru-RU" sz="1400" dirty="0" smtClean="0"/>
            <a:t>организационное, методологическое, методическое и дидактическое обеспечение модернизации региональной  модели повышения квалификации;</a:t>
          </a:r>
          <a:endParaRPr lang="ru-RU" sz="1400" dirty="0"/>
        </a:p>
      </dgm:t>
    </dgm:pt>
    <dgm:pt modelId="{61978C63-4122-48E6-B94B-8E413E1D4BD6}" type="parTrans" cxnId="{C2DAC121-435F-4D90-AFA1-D97D1A1D7876}">
      <dgm:prSet/>
      <dgm:spPr/>
      <dgm:t>
        <a:bodyPr/>
        <a:lstStyle/>
        <a:p>
          <a:endParaRPr lang="ru-RU"/>
        </a:p>
      </dgm:t>
    </dgm:pt>
    <dgm:pt modelId="{3A4EA642-86D2-4289-9C49-F3AC4C9A44CE}" type="sibTrans" cxnId="{C2DAC121-435F-4D90-AFA1-D97D1A1D7876}">
      <dgm:prSet/>
      <dgm:spPr/>
      <dgm:t>
        <a:bodyPr/>
        <a:lstStyle/>
        <a:p>
          <a:endParaRPr lang="ru-RU"/>
        </a:p>
      </dgm:t>
    </dgm:pt>
    <dgm:pt modelId="{9E63F8EA-9334-4755-9A2D-A7458F961552}">
      <dgm:prSet custT="1"/>
      <dgm:spPr/>
      <dgm:t>
        <a:bodyPr/>
        <a:lstStyle/>
        <a:p>
          <a:r>
            <a:rPr lang="ru-RU" sz="1600" dirty="0" smtClean="0"/>
            <a:t>индивидуализация образовательного процесса;</a:t>
          </a:r>
          <a:endParaRPr lang="ru-RU" sz="1600" dirty="0"/>
        </a:p>
      </dgm:t>
    </dgm:pt>
    <dgm:pt modelId="{9CFF0B45-0189-42DD-B9A2-EE71F0BBB87D}" type="parTrans" cxnId="{D38FE1D8-D4E4-4F9B-BD31-6A53E11DE4B2}">
      <dgm:prSet/>
      <dgm:spPr/>
      <dgm:t>
        <a:bodyPr/>
        <a:lstStyle/>
        <a:p>
          <a:endParaRPr lang="ru-RU"/>
        </a:p>
      </dgm:t>
    </dgm:pt>
    <dgm:pt modelId="{01495780-3822-4539-85A9-485E35667975}" type="sibTrans" cxnId="{D38FE1D8-D4E4-4F9B-BD31-6A53E11DE4B2}">
      <dgm:prSet/>
      <dgm:spPr/>
      <dgm:t>
        <a:bodyPr/>
        <a:lstStyle/>
        <a:p>
          <a:endParaRPr lang="ru-RU"/>
        </a:p>
      </dgm:t>
    </dgm:pt>
    <dgm:pt modelId="{5532BBA4-7ED7-41C0-B431-E0A087BDA6AF}">
      <dgm:prSet custT="1"/>
      <dgm:spPr/>
      <dgm:t>
        <a:bodyPr/>
        <a:lstStyle/>
        <a:p>
          <a:r>
            <a:rPr lang="ru-RU" sz="1600" dirty="0" smtClean="0"/>
            <a:t>сопровождение и координация методических служб</a:t>
          </a:r>
          <a:endParaRPr lang="ru-RU" sz="1600" dirty="0"/>
        </a:p>
      </dgm:t>
    </dgm:pt>
    <dgm:pt modelId="{297CE6FA-68E4-477C-BC3E-D68C8319CF96}" type="parTrans" cxnId="{8354DA9D-BB54-420A-8BAC-2F649B4F37D1}">
      <dgm:prSet/>
      <dgm:spPr/>
      <dgm:t>
        <a:bodyPr/>
        <a:lstStyle/>
        <a:p>
          <a:endParaRPr lang="ru-RU"/>
        </a:p>
      </dgm:t>
    </dgm:pt>
    <dgm:pt modelId="{F0E1D8CD-0CFA-429A-9EC8-3C722B5F5D91}" type="sibTrans" cxnId="{8354DA9D-BB54-420A-8BAC-2F649B4F37D1}">
      <dgm:prSet/>
      <dgm:spPr/>
      <dgm:t>
        <a:bodyPr/>
        <a:lstStyle/>
        <a:p>
          <a:endParaRPr lang="ru-RU"/>
        </a:p>
      </dgm:t>
    </dgm:pt>
    <dgm:pt modelId="{A4602647-A603-4F08-9693-9F5C0D8D9C1B}" type="pres">
      <dgm:prSet presAssocID="{B44CBB7A-068F-493F-9B82-6D44F8A08711}" presName="composite" presStyleCnt="0">
        <dgm:presLayoutVars>
          <dgm:chMax val="1"/>
          <dgm:dir/>
          <dgm:resizeHandles val="exact"/>
        </dgm:presLayoutVars>
      </dgm:prSet>
      <dgm:spPr/>
    </dgm:pt>
    <dgm:pt modelId="{69EA0474-CE43-4F2B-935C-80EF18B3B09B}" type="pres">
      <dgm:prSet presAssocID="{1C46E03F-3630-4D22-BD3D-2D8B7B913F05}" presName="roof" presStyleLbl="dkBgShp" presStyleIdx="0" presStyleCnt="2"/>
      <dgm:spPr/>
    </dgm:pt>
    <dgm:pt modelId="{7ACC1967-6491-4E46-A91B-1D624158B1E4}" type="pres">
      <dgm:prSet presAssocID="{1C46E03F-3630-4D22-BD3D-2D8B7B913F05}" presName="pillars" presStyleCnt="0"/>
      <dgm:spPr/>
    </dgm:pt>
    <dgm:pt modelId="{F8235D98-3EF4-4DF1-A829-4F1E8B9C1867}" type="pres">
      <dgm:prSet presAssocID="{1C46E03F-3630-4D22-BD3D-2D8B7B913F05}" presName="pillar1" presStyleLbl="node1" presStyleIdx="0" presStyleCnt="5">
        <dgm:presLayoutVars>
          <dgm:bulletEnabled val="1"/>
        </dgm:presLayoutVars>
      </dgm:prSet>
      <dgm:spPr/>
    </dgm:pt>
    <dgm:pt modelId="{F55DFEAB-D66F-4377-A637-D2EEA0388F53}" type="pres">
      <dgm:prSet presAssocID="{91E328B0-9741-4A1C-A52B-DFD4A2FADAB5}" presName="pillarX" presStyleLbl="node1" presStyleIdx="1" presStyleCnt="5">
        <dgm:presLayoutVars>
          <dgm:bulletEnabled val="1"/>
        </dgm:presLayoutVars>
      </dgm:prSet>
      <dgm:spPr/>
    </dgm:pt>
    <dgm:pt modelId="{29250252-812B-49B6-A1C9-B979DC8F546A}" type="pres">
      <dgm:prSet presAssocID="{EE95EF63-05BB-4AC9-9E99-ED43065D291C}" presName="pillarX" presStyleLbl="node1" presStyleIdx="2" presStyleCnt="5">
        <dgm:presLayoutVars>
          <dgm:bulletEnabled val="1"/>
        </dgm:presLayoutVars>
      </dgm:prSet>
      <dgm:spPr/>
    </dgm:pt>
    <dgm:pt modelId="{765C5295-878B-42CE-9409-BD1A74C81B55}" type="pres">
      <dgm:prSet presAssocID="{9E63F8EA-9334-4755-9A2D-A7458F961552}" presName="pillarX" presStyleLbl="node1" presStyleIdx="3" presStyleCnt="5">
        <dgm:presLayoutVars>
          <dgm:bulletEnabled val="1"/>
        </dgm:presLayoutVars>
      </dgm:prSet>
      <dgm:spPr/>
    </dgm:pt>
    <dgm:pt modelId="{EBC9FE11-F027-4A9D-B7AC-84F38706437B}" type="pres">
      <dgm:prSet presAssocID="{5532BBA4-7ED7-41C0-B431-E0A087BDA6AF}" presName="pillarX" presStyleLbl="node1" presStyleIdx="4" presStyleCnt="5">
        <dgm:presLayoutVars>
          <dgm:bulletEnabled val="1"/>
        </dgm:presLayoutVars>
      </dgm:prSet>
      <dgm:spPr/>
    </dgm:pt>
    <dgm:pt modelId="{74D38005-442D-47EE-B53B-6BEA4DE78714}" type="pres">
      <dgm:prSet presAssocID="{1C46E03F-3630-4D22-BD3D-2D8B7B913F05}" presName="base" presStyleLbl="dkBgShp" presStyleIdx="1" presStyleCnt="2"/>
      <dgm:spPr/>
    </dgm:pt>
  </dgm:ptLst>
  <dgm:cxnLst>
    <dgm:cxn modelId="{6ADDFD02-97AE-49FA-B2FC-897A21A742BE}" type="presOf" srcId="{5532BBA4-7ED7-41C0-B431-E0A087BDA6AF}" destId="{EBC9FE11-F027-4A9D-B7AC-84F38706437B}" srcOrd="0" destOrd="0" presId="urn:microsoft.com/office/officeart/2005/8/layout/hList3"/>
    <dgm:cxn modelId="{A2BB7A13-9DFA-4FF2-BD74-ACE133703248}" srcId="{B44CBB7A-068F-493F-9B82-6D44F8A08711}" destId="{1C46E03F-3630-4D22-BD3D-2D8B7B913F05}" srcOrd="0" destOrd="0" parTransId="{243AD518-1876-42AD-A27C-8C07534B4FF4}" sibTransId="{27EF9808-0605-4741-A449-BEB736065DEC}"/>
    <dgm:cxn modelId="{3FE3F2B3-F6FB-4169-9736-B4D48DD32795}" srcId="{B44CBB7A-068F-493F-9B82-6D44F8A08711}" destId="{CDC347E1-F822-4AB0-B93A-079B8204433D}" srcOrd="1" destOrd="0" parTransId="{A6B0C3CF-3010-4CED-9391-82C43AAC4EF1}" sibTransId="{03BABB76-DAE3-4067-849E-5152AEDAEC5D}"/>
    <dgm:cxn modelId="{220D921C-D36F-481D-80C8-42B2FE52FE71}" srcId="{B44CBB7A-068F-493F-9B82-6D44F8A08711}" destId="{E2153909-7237-4C0E-8036-3604A7C0AFF1}" srcOrd="3" destOrd="0" parTransId="{04008839-DF21-4AFC-8A46-D8DEB52CE4F8}" sibTransId="{766B792A-CDA6-4E6A-92E6-70FC3E5AB8BF}"/>
    <dgm:cxn modelId="{EC8DFB35-1CDF-4E44-B351-614F0EE9AC97}" srcId="{4AE30775-09CB-4877-B2E0-DFE022563882}" destId="{BAC9B2F6-0304-4721-9A76-901DB82144C7}" srcOrd="1" destOrd="0" parTransId="{1A40E314-1185-476C-954E-420DB7A525DA}" sibTransId="{98BE455B-67DF-4D34-8819-57930A2DA13E}"/>
    <dgm:cxn modelId="{C023437E-AC2E-44BE-BD83-7335B1021363}" srcId="{4AE30775-09CB-4877-B2E0-DFE022563882}" destId="{A05D6CBA-7D27-449C-A5D4-6F9F85E6B0BD}" srcOrd="0" destOrd="0" parTransId="{1589115C-308D-4408-8B0B-BBCFD0A943F8}" sibTransId="{E729DB7B-8D54-4255-89C0-472A339910F3}"/>
    <dgm:cxn modelId="{79B7A13D-9487-46C3-92A7-35AC26E1269F}" srcId="{1C46E03F-3630-4D22-BD3D-2D8B7B913F05}" destId="{91E328B0-9741-4A1C-A52B-DFD4A2FADAB5}" srcOrd="1" destOrd="0" parTransId="{A966DD3A-C14A-4FE6-98CA-E916ABF47AF9}" sibTransId="{69DEF3FC-BDB2-4E3D-B3BD-8936C6457FA2}"/>
    <dgm:cxn modelId="{BD1C6E49-C5A7-4221-B640-C4A58E79A5FB}" type="presOf" srcId="{1C46E03F-3630-4D22-BD3D-2D8B7B913F05}" destId="{69EA0474-CE43-4F2B-935C-80EF18B3B09B}" srcOrd="0" destOrd="0" presId="urn:microsoft.com/office/officeart/2005/8/layout/hList3"/>
    <dgm:cxn modelId="{91532E27-D0F7-4E9E-830A-E75A03F3ECDA}" srcId="{B44CBB7A-068F-493F-9B82-6D44F8A08711}" destId="{4AE30775-09CB-4877-B2E0-DFE022563882}" srcOrd="2" destOrd="0" parTransId="{8B69C0B8-792D-4D2F-A5F6-ECC4AA7A2464}" sibTransId="{83725AB7-A964-4D8F-B9C3-BF0F636D0CB9}"/>
    <dgm:cxn modelId="{D38FE1D8-D4E4-4F9B-BD31-6A53E11DE4B2}" srcId="{1C46E03F-3630-4D22-BD3D-2D8B7B913F05}" destId="{9E63F8EA-9334-4755-9A2D-A7458F961552}" srcOrd="3" destOrd="0" parTransId="{9CFF0B45-0189-42DD-B9A2-EE71F0BBB87D}" sibTransId="{01495780-3822-4539-85A9-485E35667975}"/>
    <dgm:cxn modelId="{A030A227-2597-4CE6-93CB-0D170549DF56}" type="presOf" srcId="{B44CBB7A-068F-493F-9B82-6D44F8A08711}" destId="{A4602647-A603-4F08-9693-9F5C0D8D9C1B}" srcOrd="0" destOrd="0" presId="urn:microsoft.com/office/officeart/2005/8/layout/hList3"/>
    <dgm:cxn modelId="{980704E2-2540-44B8-AECC-FFE3BD2198A9}" type="presOf" srcId="{9E63F8EA-9334-4755-9A2D-A7458F961552}" destId="{765C5295-878B-42CE-9409-BD1A74C81B55}" srcOrd="0" destOrd="0" presId="urn:microsoft.com/office/officeart/2005/8/layout/hList3"/>
    <dgm:cxn modelId="{08EC2C03-7188-453F-B8BE-1428C2508965}" type="presOf" srcId="{EE95EF63-05BB-4AC9-9E99-ED43065D291C}" destId="{29250252-812B-49B6-A1C9-B979DC8F546A}" srcOrd="0" destOrd="0" presId="urn:microsoft.com/office/officeart/2005/8/layout/hList3"/>
    <dgm:cxn modelId="{C2DAC121-435F-4D90-AFA1-D97D1A1D7876}" srcId="{1C46E03F-3630-4D22-BD3D-2D8B7B913F05}" destId="{EE95EF63-05BB-4AC9-9E99-ED43065D291C}" srcOrd="2" destOrd="0" parTransId="{61978C63-4122-48E6-B94B-8E413E1D4BD6}" sibTransId="{3A4EA642-86D2-4289-9C49-F3AC4C9A44CE}"/>
    <dgm:cxn modelId="{9A66D16E-9B35-4A88-BF7D-FE4CEDA56CDD}" srcId="{1C46E03F-3630-4D22-BD3D-2D8B7B913F05}" destId="{2BD1BD7C-7352-48C8-86C4-58B69F890D41}" srcOrd="0" destOrd="0" parTransId="{3B43E0D1-7EA3-4CAD-9F8D-FB866004ED73}" sibTransId="{FCBB57CD-4389-4988-8E25-51B2B374D75C}"/>
    <dgm:cxn modelId="{91D69383-DE5D-450D-831E-7EEF67CE6667}" type="presOf" srcId="{91E328B0-9741-4A1C-A52B-DFD4A2FADAB5}" destId="{F55DFEAB-D66F-4377-A637-D2EEA0388F53}" srcOrd="0" destOrd="0" presId="urn:microsoft.com/office/officeart/2005/8/layout/hList3"/>
    <dgm:cxn modelId="{2B755C3C-03DE-496C-B35C-BD4AC58C3CE0}" srcId="{E2153909-7237-4C0E-8036-3604A7C0AFF1}" destId="{87AE078A-3A49-4243-B12D-B52336990BE2}" srcOrd="0" destOrd="0" parTransId="{135A4F12-6931-43D1-9393-B9C91B78007C}" sibTransId="{C7CA3DF3-510D-47D4-A5E9-9B8CA948557E}"/>
    <dgm:cxn modelId="{DA1EBC6D-EE13-4125-9F76-ACD1E6F9FA32}" srcId="{E2153909-7237-4C0E-8036-3604A7C0AFF1}" destId="{53CE5E1F-F640-409B-9627-95F42F4E0A76}" srcOrd="1" destOrd="0" parTransId="{606AA72A-A641-43D5-A5E8-DAB2D76598C5}" sibTransId="{88D541A1-A5EA-453E-8D1F-4F4A1CB2882D}"/>
    <dgm:cxn modelId="{0ED606A0-3361-4AC5-90BB-44A591FD6E80}" type="presOf" srcId="{2BD1BD7C-7352-48C8-86C4-58B69F890D41}" destId="{F8235D98-3EF4-4DF1-A829-4F1E8B9C1867}" srcOrd="0" destOrd="0" presId="urn:microsoft.com/office/officeart/2005/8/layout/hList3"/>
    <dgm:cxn modelId="{8354DA9D-BB54-420A-8BAC-2F649B4F37D1}" srcId="{1C46E03F-3630-4D22-BD3D-2D8B7B913F05}" destId="{5532BBA4-7ED7-41C0-B431-E0A087BDA6AF}" srcOrd="4" destOrd="0" parTransId="{297CE6FA-68E4-477C-BC3E-D68C8319CF96}" sibTransId="{F0E1D8CD-0CFA-429A-9EC8-3C722B5F5D91}"/>
    <dgm:cxn modelId="{930805B1-DD98-4223-AE86-8B8DC1F2B195}" type="presParOf" srcId="{A4602647-A603-4F08-9693-9F5C0D8D9C1B}" destId="{69EA0474-CE43-4F2B-935C-80EF18B3B09B}" srcOrd="0" destOrd="0" presId="urn:microsoft.com/office/officeart/2005/8/layout/hList3"/>
    <dgm:cxn modelId="{778FD9B8-B11C-43C1-942C-2A1F49F03BCF}" type="presParOf" srcId="{A4602647-A603-4F08-9693-9F5C0D8D9C1B}" destId="{7ACC1967-6491-4E46-A91B-1D624158B1E4}" srcOrd="1" destOrd="0" presId="urn:microsoft.com/office/officeart/2005/8/layout/hList3"/>
    <dgm:cxn modelId="{12D358DB-7540-4711-9476-A500A16F41A3}" type="presParOf" srcId="{7ACC1967-6491-4E46-A91B-1D624158B1E4}" destId="{F8235D98-3EF4-4DF1-A829-4F1E8B9C1867}" srcOrd="0" destOrd="0" presId="urn:microsoft.com/office/officeart/2005/8/layout/hList3"/>
    <dgm:cxn modelId="{FB51FBF0-2869-45AA-8332-FE7E2DE28409}" type="presParOf" srcId="{7ACC1967-6491-4E46-A91B-1D624158B1E4}" destId="{F55DFEAB-D66F-4377-A637-D2EEA0388F53}" srcOrd="1" destOrd="0" presId="urn:microsoft.com/office/officeart/2005/8/layout/hList3"/>
    <dgm:cxn modelId="{C1E14090-8764-4B49-B6D3-E142DF15BE9F}" type="presParOf" srcId="{7ACC1967-6491-4E46-A91B-1D624158B1E4}" destId="{29250252-812B-49B6-A1C9-B979DC8F546A}" srcOrd="2" destOrd="0" presId="urn:microsoft.com/office/officeart/2005/8/layout/hList3"/>
    <dgm:cxn modelId="{20013CE6-BAC6-4CA0-8580-B61A188FD854}" type="presParOf" srcId="{7ACC1967-6491-4E46-A91B-1D624158B1E4}" destId="{765C5295-878B-42CE-9409-BD1A74C81B55}" srcOrd="3" destOrd="0" presId="urn:microsoft.com/office/officeart/2005/8/layout/hList3"/>
    <dgm:cxn modelId="{6B41C1E8-84F4-4E70-BA0A-04A6C351CFC3}" type="presParOf" srcId="{7ACC1967-6491-4E46-A91B-1D624158B1E4}" destId="{EBC9FE11-F027-4A9D-B7AC-84F38706437B}" srcOrd="4" destOrd="0" presId="urn:microsoft.com/office/officeart/2005/8/layout/hList3"/>
    <dgm:cxn modelId="{14837331-81CC-43E9-86AE-EDC4D3452F6C}" type="presParOf" srcId="{A4602647-A603-4F08-9693-9F5C0D8D9C1B}" destId="{74D38005-442D-47EE-B53B-6BEA4DE7871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EDB9B-9369-4F6A-B619-181F551AA888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43CA969-E507-4CBF-98E5-4B52BD8D3CE4}">
      <dgm:prSet phldrT="[Текст]"/>
      <dgm:spPr/>
      <dgm:t>
        <a:bodyPr/>
        <a:lstStyle/>
        <a:p>
          <a:r>
            <a:rPr lang="ru-RU" b="1" dirty="0" smtClean="0"/>
            <a:t>Дистанционное обучение и </a:t>
          </a:r>
          <a:r>
            <a:rPr lang="en-US" b="1" dirty="0" smtClean="0"/>
            <a:t>on</a:t>
          </a:r>
          <a:r>
            <a:rPr lang="ru-RU" b="1" dirty="0" smtClean="0"/>
            <a:t>-</a:t>
          </a:r>
          <a:r>
            <a:rPr lang="en-US" b="1" dirty="0" smtClean="0"/>
            <a:t>line</a:t>
          </a:r>
          <a:r>
            <a:rPr lang="ru-RU" b="1" dirty="0" smtClean="0"/>
            <a:t> обучение в системе повышения квалификации и переподготовки</a:t>
          </a:r>
          <a:endParaRPr lang="ru-RU" dirty="0"/>
        </a:p>
      </dgm:t>
    </dgm:pt>
    <dgm:pt modelId="{5C38D09D-3F5F-4575-BE64-9F592444876D}" type="parTrans" cxnId="{9743DF7B-9852-46DC-842A-2252809DAB4C}">
      <dgm:prSet/>
      <dgm:spPr/>
      <dgm:t>
        <a:bodyPr/>
        <a:lstStyle/>
        <a:p>
          <a:endParaRPr lang="ru-RU"/>
        </a:p>
      </dgm:t>
    </dgm:pt>
    <dgm:pt modelId="{BC90A6B1-EFB3-4D30-AABB-786258F213FC}" type="sibTrans" cxnId="{9743DF7B-9852-46DC-842A-2252809DAB4C}">
      <dgm:prSet/>
      <dgm:spPr/>
      <dgm:t>
        <a:bodyPr/>
        <a:lstStyle/>
        <a:p>
          <a:endParaRPr lang="ru-RU"/>
        </a:p>
      </dgm:t>
    </dgm:pt>
    <dgm:pt modelId="{CD2A1519-E5E8-4302-97F0-D1F5934C9CE5}">
      <dgm:prSet phldrT="[Текст]"/>
      <dgm:spPr/>
      <dgm:t>
        <a:bodyPr/>
        <a:lstStyle/>
        <a:p>
          <a:r>
            <a:rPr lang="ru-RU" dirty="0" smtClean="0"/>
            <a:t>Исследовательский проект «Исследование </a:t>
          </a:r>
          <a:r>
            <a:rPr lang="ru-RU" dirty="0" err="1" smtClean="0"/>
            <a:t>time</a:t>
          </a:r>
          <a:r>
            <a:rPr lang="ru-RU" dirty="0" smtClean="0"/>
            <a:t> </a:t>
          </a:r>
          <a:r>
            <a:rPr lang="ru-RU" dirty="0" err="1" smtClean="0"/>
            <a:t>management</a:t>
          </a:r>
          <a:r>
            <a:rPr lang="ru-RU" dirty="0" smtClean="0"/>
            <a:t> ресурса и оценка рациональности подготовки и оформлении курсовых модулей в среде LMS»</a:t>
          </a:r>
          <a:endParaRPr lang="ru-RU" dirty="0"/>
        </a:p>
      </dgm:t>
    </dgm:pt>
    <dgm:pt modelId="{49636FD0-D486-4485-86B9-40433617ABA8}" type="parTrans" cxnId="{F5440C9B-5DBD-405E-97AD-585B13A4C94D}">
      <dgm:prSet/>
      <dgm:spPr/>
      <dgm:t>
        <a:bodyPr/>
        <a:lstStyle/>
        <a:p>
          <a:endParaRPr lang="ru-RU"/>
        </a:p>
      </dgm:t>
    </dgm:pt>
    <dgm:pt modelId="{A1A12A34-A7C5-4262-BA8F-2143968F60DA}" type="sibTrans" cxnId="{F5440C9B-5DBD-405E-97AD-585B13A4C94D}">
      <dgm:prSet/>
      <dgm:spPr/>
      <dgm:t>
        <a:bodyPr/>
        <a:lstStyle/>
        <a:p>
          <a:endParaRPr lang="ru-RU"/>
        </a:p>
      </dgm:t>
    </dgm:pt>
    <dgm:pt modelId="{69A63F7F-1291-4C0D-93A1-7057C2A276C2}">
      <dgm:prSet phldrT="[Текст]"/>
      <dgm:spPr/>
      <dgm:t>
        <a:bodyPr/>
        <a:lstStyle/>
        <a:p>
          <a:r>
            <a:rPr lang="ru-RU" dirty="0" smtClean="0"/>
            <a:t>Электронное обучение в СДО LMS (апробация технологий разработки, организации и проведения дистанционных курсов на основе электронного обучения)</a:t>
          </a:r>
          <a:endParaRPr lang="ru-RU" dirty="0"/>
        </a:p>
      </dgm:t>
    </dgm:pt>
    <dgm:pt modelId="{D1F2B70F-473E-4AA5-B304-8F5BA617F497}" type="parTrans" cxnId="{459BAF3C-272B-438A-93EF-6E6D60EA10ED}">
      <dgm:prSet/>
      <dgm:spPr/>
      <dgm:t>
        <a:bodyPr/>
        <a:lstStyle/>
        <a:p>
          <a:endParaRPr lang="ru-RU"/>
        </a:p>
      </dgm:t>
    </dgm:pt>
    <dgm:pt modelId="{AB4BA5D7-CDC3-46DB-B7AB-B4B67FEFF4F1}" type="sibTrans" cxnId="{459BAF3C-272B-438A-93EF-6E6D60EA10ED}">
      <dgm:prSet/>
      <dgm:spPr/>
      <dgm:t>
        <a:bodyPr/>
        <a:lstStyle/>
        <a:p>
          <a:endParaRPr lang="ru-RU"/>
        </a:p>
      </dgm:t>
    </dgm:pt>
    <dgm:pt modelId="{75F6F0AC-2C90-4972-99DC-C475BB4FA187}">
      <dgm:prSet phldrT="[Текст]"/>
      <dgm:spPr/>
      <dgm:t>
        <a:bodyPr/>
        <a:lstStyle/>
        <a:p>
          <a:r>
            <a:rPr lang="ru-RU" dirty="0" smtClean="0"/>
            <a:t>О</a:t>
          </a:r>
          <a:r>
            <a:rPr lang="en-US" dirty="0" smtClean="0"/>
            <a:t>n</a:t>
          </a:r>
          <a:r>
            <a:rPr lang="ru-RU" dirty="0" smtClean="0"/>
            <a:t>-</a:t>
          </a:r>
          <a:r>
            <a:rPr lang="en-US" dirty="0" smtClean="0"/>
            <a:t>line</a:t>
          </a:r>
          <a:r>
            <a:rPr lang="ru-RU" dirty="0" smtClean="0"/>
            <a:t> обучение в рамках РСМО в системе </a:t>
          </a:r>
          <a:r>
            <a:rPr lang="en-US" dirty="0" smtClean="0"/>
            <a:t>LMS</a:t>
          </a:r>
          <a:r>
            <a:rPr lang="ru-RU" dirty="0" smtClean="0"/>
            <a:t> (включение дистанционных методических объединений в мероприятия по повышению квалификации, аттестации, организационно-методическое сопровождение слушателей в межкурсовой период)</a:t>
          </a:r>
          <a:endParaRPr lang="ru-RU" dirty="0"/>
        </a:p>
      </dgm:t>
    </dgm:pt>
    <dgm:pt modelId="{15CE5E0C-9995-427B-BA43-562575CDBB4C}" type="parTrans" cxnId="{7FCCDFE7-515B-4366-8352-6BA58613B427}">
      <dgm:prSet/>
      <dgm:spPr/>
      <dgm:t>
        <a:bodyPr/>
        <a:lstStyle/>
        <a:p>
          <a:endParaRPr lang="ru-RU"/>
        </a:p>
      </dgm:t>
    </dgm:pt>
    <dgm:pt modelId="{80A0D2D0-C113-4A4C-A69F-4F626F7500A2}" type="sibTrans" cxnId="{7FCCDFE7-515B-4366-8352-6BA58613B427}">
      <dgm:prSet/>
      <dgm:spPr/>
      <dgm:t>
        <a:bodyPr/>
        <a:lstStyle/>
        <a:p>
          <a:endParaRPr lang="ru-RU"/>
        </a:p>
      </dgm:t>
    </dgm:pt>
    <dgm:pt modelId="{F4E79847-BC8B-4D50-A1AA-4D7E3FC9A689}">
      <dgm:prSet phldrT="[Текст]"/>
      <dgm:spPr/>
      <dgm:t>
        <a:bodyPr/>
        <a:lstStyle/>
        <a:p>
          <a:r>
            <a:rPr lang="ru-RU" smtClean="0"/>
            <a:t>Электронное обучение в реализации программ профессиональной переподготовки</a:t>
          </a:r>
          <a:endParaRPr lang="ru-RU" dirty="0"/>
        </a:p>
      </dgm:t>
    </dgm:pt>
    <dgm:pt modelId="{4E04AC2B-40F1-47B8-B269-F52D024E073D}" type="parTrans" cxnId="{48BB4398-3921-4593-B538-C8C3FC728384}">
      <dgm:prSet/>
      <dgm:spPr/>
      <dgm:t>
        <a:bodyPr/>
        <a:lstStyle/>
        <a:p>
          <a:endParaRPr lang="ru-RU"/>
        </a:p>
      </dgm:t>
    </dgm:pt>
    <dgm:pt modelId="{9208DB4C-415C-466B-A1E2-3E5141AF5ED7}" type="sibTrans" cxnId="{48BB4398-3921-4593-B538-C8C3FC728384}">
      <dgm:prSet/>
      <dgm:spPr/>
      <dgm:t>
        <a:bodyPr/>
        <a:lstStyle/>
        <a:p>
          <a:endParaRPr lang="ru-RU"/>
        </a:p>
      </dgm:t>
    </dgm:pt>
    <dgm:pt modelId="{F9D4F186-5FEC-4B96-98E8-A1D1C35090AB}" type="pres">
      <dgm:prSet presAssocID="{594EDB9B-9369-4F6A-B619-181F551AA888}" presName="composite" presStyleCnt="0">
        <dgm:presLayoutVars>
          <dgm:chMax val="1"/>
          <dgm:dir/>
          <dgm:resizeHandles val="exact"/>
        </dgm:presLayoutVars>
      </dgm:prSet>
      <dgm:spPr/>
    </dgm:pt>
    <dgm:pt modelId="{0C3C7EFE-D776-42B6-981A-3264814C060A}" type="pres">
      <dgm:prSet presAssocID="{343CA969-E507-4CBF-98E5-4B52BD8D3CE4}" presName="roof" presStyleLbl="dkBgShp" presStyleIdx="0" presStyleCnt="2"/>
      <dgm:spPr/>
      <dgm:t>
        <a:bodyPr/>
        <a:lstStyle/>
        <a:p>
          <a:endParaRPr lang="ru-RU"/>
        </a:p>
      </dgm:t>
    </dgm:pt>
    <dgm:pt modelId="{44FEE9E6-534E-471D-BBB7-3F566A2176AF}" type="pres">
      <dgm:prSet presAssocID="{343CA969-E507-4CBF-98E5-4B52BD8D3CE4}" presName="pillars" presStyleCnt="0"/>
      <dgm:spPr/>
    </dgm:pt>
    <dgm:pt modelId="{27C2B252-8DDA-4027-B526-D6D3890FD455}" type="pres">
      <dgm:prSet presAssocID="{343CA969-E507-4CBF-98E5-4B52BD8D3CE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6F708-97D6-4E77-9E1E-1D204115666E}" type="pres">
      <dgm:prSet presAssocID="{69A63F7F-1291-4C0D-93A1-7057C2A276C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E4352-7511-4396-A27D-9E9ACDDF3C13}" type="pres">
      <dgm:prSet presAssocID="{75F6F0AC-2C90-4972-99DC-C475BB4FA18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B037A-6BD1-499B-8975-CEBEF9994B0A}" type="pres">
      <dgm:prSet presAssocID="{F4E79847-BC8B-4D50-A1AA-4D7E3FC9A68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CE3DA-1646-44EB-BE7F-A8EDB24A9C7F}" type="pres">
      <dgm:prSet presAssocID="{343CA969-E507-4CBF-98E5-4B52BD8D3CE4}" presName="base" presStyleLbl="dkBgShp" presStyleIdx="1" presStyleCnt="2"/>
      <dgm:spPr/>
    </dgm:pt>
  </dgm:ptLst>
  <dgm:cxnLst>
    <dgm:cxn modelId="{436C477E-D737-430C-BF52-BDDA96A2E5DC}" type="presOf" srcId="{CD2A1519-E5E8-4302-97F0-D1F5934C9CE5}" destId="{27C2B252-8DDA-4027-B526-D6D3890FD455}" srcOrd="0" destOrd="0" presId="urn:microsoft.com/office/officeart/2005/8/layout/hList3"/>
    <dgm:cxn modelId="{DF4DF07A-7031-4ED8-996E-DD7505D9211B}" type="presOf" srcId="{594EDB9B-9369-4F6A-B619-181F551AA888}" destId="{F9D4F186-5FEC-4B96-98E8-A1D1C35090AB}" srcOrd="0" destOrd="0" presId="urn:microsoft.com/office/officeart/2005/8/layout/hList3"/>
    <dgm:cxn modelId="{7FCCDFE7-515B-4366-8352-6BA58613B427}" srcId="{343CA969-E507-4CBF-98E5-4B52BD8D3CE4}" destId="{75F6F0AC-2C90-4972-99DC-C475BB4FA187}" srcOrd="2" destOrd="0" parTransId="{15CE5E0C-9995-427B-BA43-562575CDBB4C}" sibTransId="{80A0D2D0-C113-4A4C-A69F-4F626F7500A2}"/>
    <dgm:cxn modelId="{F309B45D-494F-4408-A37A-1FD853AC1023}" type="presOf" srcId="{75F6F0AC-2C90-4972-99DC-C475BB4FA187}" destId="{585E4352-7511-4396-A27D-9E9ACDDF3C13}" srcOrd="0" destOrd="0" presId="urn:microsoft.com/office/officeart/2005/8/layout/hList3"/>
    <dgm:cxn modelId="{48BB4398-3921-4593-B538-C8C3FC728384}" srcId="{343CA969-E507-4CBF-98E5-4B52BD8D3CE4}" destId="{F4E79847-BC8B-4D50-A1AA-4D7E3FC9A689}" srcOrd="3" destOrd="0" parTransId="{4E04AC2B-40F1-47B8-B269-F52D024E073D}" sibTransId="{9208DB4C-415C-466B-A1E2-3E5141AF5ED7}"/>
    <dgm:cxn modelId="{9743DF7B-9852-46DC-842A-2252809DAB4C}" srcId="{594EDB9B-9369-4F6A-B619-181F551AA888}" destId="{343CA969-E507-4CBF-98E5-4B52BD8D3CE4}" srcOrd="0" destOrd="0" parTransId="{5C38D09D-3F5F-4575-BE64-9F592444876D}" sibTransId="{BC90A6B1-EFB3-4D30-AABB-786258F213FC}"/>
    <dgm:cxn modelId="{5E062E4C-533B-4BEA-A54C-9BEF96690ED6}" type="presOf" srcId="{343CA969-E507-4CBF-98E5-4B52BD8D3CE4}" destId="{0C3C7EFE-D776-42B6-981A-3264814C060A}" srcOrd="0" destOrd="0" presId="urn:microsoft.com/office/officeart/2005/8/layout/hList3"/>
    <dgm:cxn modelId="{119FA8D4-AAA0-4D77-92C8-5E8527418C03}" type="presOf" srcId="{69A63F7F-1291-4C0D-93A1-7057C2A276C2}" destId="{9ED6F708-97D6-4E77-9E1E-1D204115666E}" srcOrd="0" destOrd="0" presId="urn:microsoft.com/office/officeart/2005/8/layout/hList3"/>
    <dgm:cxn modelId="{F5440C9B-5DBD-405E-97AD-585B13A4C94D}" srcId="{343CA969-E507-4CBF-98E5-4B52BD8D3CE4}" destId="{CD2A1519-E5E8-4302-97F0-D1F5934C9CE5}" srcOrd="0" destOrd="0" parTransId="{49636FD0-D486-4485-86B9-40433617ABA8}" sibTransId="{A1A12A34-A7C5-4262-BA8F-2143968F60DA}"/>
    <dgm:cxn modelId="{459BAF3C-272B-438A-93EF-6E6D60EA10ED}" srcId="{343CA969-E507-4CBF-98E5-4B52BD8D3CE4}" destId="{69A63F7F-1291-4C0D-93A1-7057C2A276C2}" srcOrd="1" destOrd="0" parTransId="{D1F2B70F-473E-4AA5-B304-8F5BA617F497}" sibTransId="{AB4BA5D7-CDC3-46DB-B7AB-B4B67FEFF4F1}"/>
    <dgm:cxn modelId="{93AB81E8-9477-4BC8-991C-093D8A8C22F6}" type="presOf" srcId="{F4E79847-BC8B-4D50-A1AA-4D7E3FC9A689}" destId="{78BB037A-6BD1-499B-8975-CEBEF9994B0A}" srcOrd="0" destOrd="0" presId="urn:microsoft.com/office/officeart/2005/8/layout/hList3"/>
    <dgm:cxn modelId="{4D0A04D9-D6C9-4288-AE53-E7F7E2770277}" type="presParOf" srcId="{F9D4F186-5FEC-4B96-98E8-A1D1C35090AB}" destId="{0C3C7EFE-D776-42B6-981A-3264814C060A}" srcOrd="0" destOrd="0" presId="urn:microsoft.com/office/officeart/2005/8/layout/hList3"/>
    <dgm:cxn modelId="{3FA3423A-EC77-43DE-A2AC-98AD1B5E48A4}" type="presParOf" srcId="{F9D4F186-5FEC-4B96-98E8-A1D1C35090AB}" destId="{44FEE9E6-534E-471D-BBB7-3F566A2176AF}" srcOrd="1" destOrd="0" presId="urn:microsoft.com/office/officeart/2005/8/layout/hList3"/>
    <dgm:cxn modelId="{B0035CEE-19B6-494B-AF69-442EB47075E8}" type="presParOf" srcId="{44FEE9E6-534E-471D-BBB7-3F566A2176AF}" destId="{27C2B252-8DDA-4027-B526-D6D3890FD455}" srcOrd="0" destOrd="0" presId="urn:microsoft.com/office/officeart/2005/8/layout/hList3"/>
    <dgm:cxn modelId="{0F5A6634-7E48-41E1-BB99-A6D7D1EFF43F}" type="presParOf" srcId="{44FEE9E6-534E-471D-BBB7-3F566A2176AF}" destId="{9ED6F708-97D6-4E77-9E1E-1D204115666E}" srcOrd="1" destOrd="0" presId="urn:microsoft.com/office/officeart/2005/8/layout/hList3"/>
    <dgm:cxn modelId="{F4DADA3F-17F7-4D2F-A0ED-526033A9DB1F}" type="presParOf" srcId="{44FEE9E6-534E-471D-BBB7-3F566A2176AF}" destId="{585E4352-7511-4396-A27D-9E9ACDDF3C13}" srcOrd="2" destOrd="0" presId="urn:microsoft.com/office/officeart/2005/8/layout/hList3"/>
    <dgm:cxn modelId="{738F9777-722C-4B51-8D42-E238C6A52168}" type="presParOf" srcId="{44FEE9E6-534E-471D-BBB7-3F566A2176AF}" destId="{78BB037A-6BD1-499B-8975-CEBEF9994B0A}" srcOrd="3" destOrd="0" presId="urn:microsoft.com/office/officeart/2005/8/layout/hList3"/>
    <dgm:cxn modelId="{16EF14E5-28BD-4023-A362-C4E6DDB7FC1E}" type="presParOf" srcId="{F9D4F186-5FEC-4B96-98E8-A1D1C35090AB}" destId="{9ECCE3DA-1646-44EB-BE7F-A8EDB24A9C7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C55C9-856C-41D8-894C-CBDCD3B0B558}" type="doc">
      <dgm:prSet loTypeId="urn:microsoft.com/office/officeart/2005/8/layout/cycle4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70A36A6-E3C4-45BD-964F-81CCB11C91F9}">
      <dgm:prSet phldrT="[Текст]" custT="1"/>
      <dgm:spPr/>
      <dgm:t>
        <a:bodyPr/>
        <a:lstStyle/>
        <a:p>
          <a:r>
            <a:rPr lang="ru-RU" sz="1800" b="1" dirty="0" smtClean="0"/>
            <a:t>Портальная платформа </a:t>
          </a:r>
          <a:r>
            <a:rPr lang="ru-RU" sz="1800" b="1" dirty="0" err="1" smtClean="0"/>
            <a:t>Microsoft</a:t>
          </a:r>
          <a:r>
            <a:rPr lang="ru-RU" sz="1800" b="1" dirty="0" smtClean="0"/>
            <a:t> </a:t>
          </a:r>
          <a:r>
            <a:rPr lang="ru-RU" sz="1800" b="1" dirty="0" err="1" smtClean="0"/>
            <a:t>Share</a:t>
          </a:r>
          <a:r>
            <a:rPr lang="ru-RU" sz="1800" b="1" dirty="0" smtClean="0"/>
            <a:t> </a:t>
          </a:r>
          <a:r>
            <a:rPr lang="ru-RU" sz="1800" b="1" dirty="0" err="1" smtClean="0"/>
            <a:t>Point</a:t>
          </a:r>
          <a:r>
            <a:rPr lang="ru-RU" sz="1800" b="1" dirty="0" smtClean="0"/>
            <a:t> </a:t>
          </a:r>
          <a:r>
            <a:rPr lang="ru-RU" sz="1800" b="1" dirty="0" err="1" smtClean="0"/>
            <a:t>Serve</a:t>
          </a:r>
          <a:r>
            <a:rPr lang="en-US" sz="1800" b="1" dirty="0" smtClean="0"/>
            <a:t>r</a:t>
          </a:r>
          <a:endParaRPr lang="ru-RU" sz="1800" b="1" dirty="0"/>
        </a:p>
      </dgm:t>
    </dgm:pt>
    <dgm:pt modelId="{6A8D653B-8103-41B9-B1E0-DCC3979776DD}" type="parTrans" cxnId="{5F64ACBA-4A65-4EFA-B786-9B53669F6444}">
      <dgm:prSet/>
      <dgm:spPr/>
      <dgm:t>
        <a:bodyPr/>
        <a:lstStyle/>
        <a:p>
          <a:endParaRPr lang="ru-RU"/>
        </a:p>
      </dgm:t>
    </dgm:pt>
    <dgm:pt modelId="{2B258C59-6BA2-455E-A3A4-D9BC06BA75E8}" type="sibTrans" cxnId="{5F64ACBA-4A65-4EFA-B786-9B53669F6444}">
      <dgm:prSet/>
      <dgm:spPr/>
      <dgm:t>
        <a:bodyPr/>
        <a:lstStyle/>
        <a:p>
          <a:endParaRPr lang="ru-RU"/>
        </a:p>
      </dgm:t>
    </dgm:pt>
    <dgm:pt modelId="{B1C1E37B-ABAB-44ED-847C-C4279C46A93D}">
      <dgm:prSet phldrT="[Текст]" custT="1"/>
      <dgm:spPr/>
      <dgm:t>
        <a:bodyPr/>
        <a:lstStyle/>
        <a:p>
          <a:r>
            <a:rPr lang="ru-RU" sz="1600" dirty="0" smtClean="0"/>
            <a:t>программный комплекс, организующий единое информационное пространство и предоставляющий доступ к необходимой информации, а также возможность интерактивного взаимодействия</a:t>
          </a:r>
          <a:endParaRPr lang="ru-RU" sz="1600" dirty="0"/>
        </a:p>
      </dgm:t>
    </dgm:pt>
    <dgm:pt modelId="{8288D071-F508-40E4-91D4-1BA7058AFE30}" type="parTrans" cxnId="{FE4775EB-48BF-48EF-8501-6F93B085DB25}">
      <dgm:prSet/>
      <dgm:spPr/>
      <dgm:t>
        <a:bodyPr/>
        <a:lstStyle/>
        <a:p>
          <a:endParaRPr lang="ru-RU"/>
        </a:p>
      </dgm:t>
    </dgm:pt>
    <dgm:pt modelId="{8C6C0D7F-9C0A-4235-9D2D-EA55026E3E37}" type="sibTrans" cxnId="{FE4775EB-48BF-48EF-8501-6F93B085DB25}">
      <dgm:prSet/>
      <dgm:spPr/>
      <dgm:t>
        <a:bodyPr/>
        <a:lstStyle/>
        <a:p>
          <a:endParaRPr lang="ru-RU"/>
        </a:p>
      </dgm:t>
    </dgm:pt>
    <dgm:pt modelId="{8597EA9D-C7FB-4B52-B7FB-2D81CE556A80}">
      <dgm:prSet phldrT="[Текст]" custT="1"/>
      <dgm:spPr/>
      <dgm:t>
        <a:bodyPr/>
        <a:lstStyle/>
        <a:p>
          <a:r>
            <a:rPr lang="ru-RU" sz="2000" b="1" dirty="0" smtClean="0"/>
            <a:t>СДО </a:t>
          </a:r>
          <a:r>
            <a:rPr lang="ru-RU" sz="2000" b="1" dirty="0" err="1" smtClean="0"/>
            <a:t>Share</a:t>
          </a:r>
          <a:r>
            <a:rPr lang="ru-RU" sz="2000" b="1" dirty="0" smtClean="0"/>
            <a:t> </a:t>
          </a:r>
          <a:r>
            <a:rPr lang="ru-RU" sz="2000" b="1" dirty="0" err="1" smtClean="0"/>
            <a:t>Point</a:t>
          </a:r>
          <a:r>
            <a:rPr lang="ru-RU" sz="2000" b="1" dirty="0" smtClean="0"/>
            <a:t> LMS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999F8A37-10A2-4EC7-8430-E3EB5A1A7F82}" type="parTrans" cxnId="{7EC0D1BC-73A2-40B6-AAB3-BE1D835B33B0}">
      <dgm:prSet/>
      <dgm:spPr/>
      <dgm:t>
        <a:bodyPr/>
        <a:lstStyle/>
        <a:p>
          <a:endParaRPr lang="ru-RU"/>
        </a:p>
      </dgm:t>
    </dgm:pt>
    <dgm:pt modelId="{088BFE37-0EA4-4618-83E0-8C78B7786C2D}" type="sibTrans" cxnId="{7EC0D1BC-73A2-40B6-AAB3-BE1D835B33B0}">
      <dgm:prSet/>
      <dgm:spPr/>
      <dgm:t>
        <a:bodyPr/>
        <a:lstStyle/>
        <a:p>
          <a:endParaRPr lang="ru-RU"/>
        </a:p>
      </dgm:t>
    </dgm:pt>
    <dgm:pt modelId="{2EA189C1-0485-4984-84F6-DF8BDDF4CD37}">
      <dgm:prSet phldrT="[Текст]" custT="1"/>
      <dgm:spPr/>
      <dgm:t>
        <a:bodyPr/>
        <a:lstStyle/>
        <a:p>
          <a:pPr marL="0" indent="0"/>
          <a:r>
            <a:rPr lang="ru-RU" sz="1600" dirty="0" smtClean="0"/>
            <a:t>автоматизирует управление учебным процессом;</a:t>
          </a:r>
          <a:endParaRPr lang="ru-RU" sz="1600" dirty="0"/>
        </a:p>
      </dgm:t>
    </dgm:pt>
    <dgm:pt modelId="{0B3C64D6-018C-4226-9107-613905424CFE}" type="parTrans" cxnId="{BC28C0B6-7A75-45EA-A0DD-E37D16D27359}">
      <dgm:prSet/>
      <dgm:spPr/>
      <dgm:t>
        <a:bodyPr/>
        <a:lstStyle/>
        <a:p>
          <a:endParaRPr lang="ru-RU"/>
        </a:p>
      </dgm:t>
    </dgm:pt>
    <dgm:pt modelId="{C1418D97-41D4-4E73-8D77-02DFD3C2CA3E}" type="sibTrans" cxnId="{BC28C0B6-7A75-45EA-A0DD-E37D16D27359}">
      <dgm:prSet/>
      <dgm:spPr/>
      <dgm:t>
        <a:bodyPr/>
        <a:lstStyle/>
        <a:p>
          <a:endParaRPr lang="ru-RU"/>
        </a:p>
      </dgm:t>
    </dgm:pt>
    <dgm:pt modelId="{DDAE2695-DF7E-4357-8A22-826C25F843D6}">
      <dgm:prSet phldrT="[Текст]" custT="1"/>
      <dgm:spPr/>
      <dgm:t>
        <a:bodyPr/>
        <a:lstStyle/>
        <a:p>
          <a:r>
            <a:rPr lang="ru-RU" sz="1800" b="1" dirty="0" smtClean="0"/>
            <a:t>ЭОР и ПО для создания дистанционных курсов</a:t>
          </a:r>
          <a:endParaRPr lang="ru-RU" sz="1800" b="1" dirty="0"/>
        </a:p>
      </dgm:t>
    </dgm:pt>
    <dgm:pt modelId="{276577E5-9B49-44C7-B42F-72F639A5199F}" type="parTrans" cxnId="{742BFC92-A78E-4104-BAED-D64158EFCCA3}">
      <dgm:prSet/>
      <dgm:spPr/>
      <dgm:t>
        <a:bodyPr/>
        <a:lstStyle/>
        <a:p>
          <a:endParaRPr lang="ru-RU"/>
        </a:p>
      </dgm:t>
    </dgm:pt>
    <dgm:pt modelId="{C8AE3435-3C14-4E12-BFA9-83F412DF392D}" type="sibTrans" cxnId="{742BFC92-A78E-4104-BAED-D64158EFCCA3}">
      <dgm:prSet/>
      <dgm:spPr/>
      <dgm:t>
        <a:bodyPr/>
        <a:lstStyle/>
        <a:p>
          <a:endParaRPr lang="ru-RU"/>
        </a:p>
      </dgm:t>
    </dgm:pt>
    <dgm:pt modelId="{0DCE858A-5C13-4762-AC27-DD043B772687}">
      <dgm:prSet phldrT="[Текст]" custT="1"/>
      <dgm:spPr/>
      <dgm:t>
        <a:bodyPr/>
        <a:lstStyle/>
        <a:p>
          <a:r>
            <a:rPr lang="en-US" sz="1800" dirty="0" smtClean="0"/>
            <a:t>IspringSuite7</a:t>
          </a:r>
          <a:endParaRPr lang="ru-RU" sz="1800" dirty="0"/>
        </a:p>
      </dgm:t>
    </dgm:pt>
    <dgm:pt modelId="{EAB12466-7D7B-4A70-87FF-50FFD464F27D}" type="parTrans" cxnId="{BBAA1C1C-F357-4670-AF78-D7C456271B3E}">
      <dgm:prSet/>
      <dgm:spPr/>
      <dgm:t>
        <a:bodyPr/>
        <a:lstStyle/>
        <a:p>
          <a:endParaRPr lang="ru-RU"/>
        </a:p>
      </dgm:t>
    </dgm:pt>
    <dgm:pt modelId="{27E08714-7C19-403D-90CC-85807AEEC95D}" type="sibTrans" cxnId="{BBAA1C1C-F357-4670-AF78-D7C456271B3E}">
      <dgm:prSet/>
      <dgm:spPr/>
      <dgm:t>
        <a:bodyPr/>
        <a:lstStyle/>
        <a:p>
          <a:endParaRPr lang="ru-RU"/>
        </a:p>
      </dgm:t>
    </dgm:pt>
    <dgm:pt modelId="{192F4A96-0BF2-41DB-8CA5-7C8C2302AC7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Каталог дистанционных курсов</a:t>
          </a:r>
          <a:r>
            <a:rPr lang="en-US" sz="1800" b="1" dirty="0" smtClean="0"/>
            <a:t> </a:t>
          </a:r>
          <a:r>
            <a:rPr lang="ru-RU" sz="1800" b="1" dirty="0" smtClean="0"/>
            <a:t>и модулей</a:t>
          </a:r>
        </a:p>
      </dgm:t>
    </dgm:pt>
    <dgm:pt modelId="{E3B4DF24-01A1-4F13-AE3C-0813BCBC1E69}" type="parTrans" cxnId="{69EB3B74-4F7D-4988-8C99-759051A967B3}">
      <dgm:prSet/>
      <dgm:spPr/>
      <dgm:t>
        <a:bodyPr/>
        <a:lstStyle/>
        <a:p>
          <a:endParaRPr lang="ru-RU"/>
        </a:p>
      </dgm:t>
    </dgm:pt>
    <dgm:pt modelId="{2D6570CE-B8D3-45E5-BEBC-6FBC45C82BCD}" type="sibTrans" cxnId="{69EB3B74-4F7D-4988-8C99-759051A967B3}">
      <dgm:prSet/>
      <dgm:spPr/>
      <dgm:t>
        <a:bodyPr/>
        <a:lstStyle/>
        <a:p>
          <a:endParaRPr lang="ru-RU"/>
        </a:p>
      </dgm:t>
    </dgm:pt>
    <dgm:pt modelId="{7244057B-B1DF-4680-B8A5-AA40C8034668}">
      <dgm:prSet phldrT="[Текст]" custT="1"/>
      <dgm:spPr/>
      <dgm:t>
        <a:bodyPr/>
        <a:lstStyle/>
        <a:p>
          <a:r>
            <a:rPr lang="ru-RU" sz="1800" dirty="0" smtClean="0">
              <a:hlinkClick xmlns:r="http://schemas.openxmlformats.org/officeDocument/2006/relationships" r:id="rId1"/>
            </a:rPr>
            <a:t>Сайт дистанционного ПК и ПП</a:t>
          </a:r>
          <a:endParaRPr lang="ru-RU" sz="1800" dirty="0"/>
        </a:p>
      </dgm:t>
    </dgm:pt>
    <dgm:pt modelId="{D11A4B83-DA0E-4E35-9179-9E0EDC5DE4A5}" type="parTrans" cxnId="{4263BCFB-1D0A-4B99-A6DF-1931B1D6F754}">
      <dgm:prSet/>
      <dgm:spPr/>
      <dgm:t>
        <a:bodyPr/>
        <a:lstStyle/>
        <a:p>
          <a:endParaRPr lang="ru-RU"/>
        </a:p>
      </dgm:t>
    </dgm:pt>
    <dgm:pt modelId="{EC55EB73-3B62-4EDD-9B14-9D5F5029924A}" type="sibTrans" cxnId="{4263BCFB-1D0A-4B99-A6DF-1931B1D6F754}">
      <dgm:prSet/>
      <dgm:spPr/>
      <dgm:t>
        <a:bodyPr/>
        <a:lstStyle/>
        <a:p>
          <a:endParaRPr lang="ru-RU"/>
        </a:p>
      </dgm:t>
    </dgm:pt>
    <dgm:pt modelId="{CEB4F7B3-62E7-4868-B069-214AF409D618}">
      <dgm:prSet phldrT="[Текст]" custT="1"/>
      <dgm:spPr/>
      <dgm:t>
        <a:bodyPr/>
        <a:lstStyle/>
        <a:p>
          <a:pPr marL="0" indent="0"/>
          <a:r>
            <a:rPr lang="ru-RU" sz="1600" dirty="0" smtClean="0"/>
            <a:t>делает учебный процесс прозрачным для участников;</a:t>
          </a:r>
          <a:endParaRPr lang="ru-RU" sz="1600" dirty="0"/>
        </a:p>
      </dgm:t>
    </dgm:pt>
    <dgm:pt modelId="{BE48FAF7-5C9A-48D3-8775-7ADB4F57F71F}" type="parTrans" cxnId="{7643F456-83E5-45FE-9559-84DA1E1AE948}">
      <dgm:prSet/>
      <dgm:spPr/>
      <dgm:t>
        <a:bodyPr/>
        <a:lstStyle/>
        <a:p>
          <a:endParaRPr lang="ru-RU"/>
        </a:p>
      </dgm:t>
    </dgm:pt>
    <dgm:pt modelId="{7AFED33F-A8B7-497C-A784-3E0C23245716}" type="sibTrans" cxnId="{7643F456-83E5-45FE-9559-84DA1E1AE948}">
      <dgm:prSet/>
      <dgm:spPr/>
      <dgm:t>
        <a:bodyPr/>
        <a:lstStyle/>
        <a:p>
          <a:endParaRPr lang="ru-RU"/>
        </a:p>
      </dgm:t>
    </dgm:pt>
    <dgm:pt modelId="{579AAA8E-D125-4E8A-9224-E346901995B1}">
      <dgm:prSet phldrT="[Текст]" custT="1"/>
      <dgm:spPr/>
      <dgm:t>
        <a:bodyPr/>
        <a:lstStyle/>
        <a:p>
          <a:pPr marL="0" indent="0"/>
          <a:r>
            <a:rPr lang="ru-RU" sz="1600" dirty="0" smtClean="0"/>
            <a:t>дает возможность организовать интерактивное учебное взаимодействие, создавать и редактировать образовательный контент</a:t>
          </a:r>
          <a:endParaRPr lang="ru-RU" sz="1600" dirty="0"/>
        </a:p>
      </dgm:t>
    </dgm:pt>
    <dgm:pt modelId="{FD422D64-07F5-42ED-B6D5-CF0E8EE29085}" type="parTrans" cxnId="{43329333-6457-442C-B1E2-F3695FD4EEF1}">
      <dgm:prSet/>
      <dgm:spPr/>
      <dgm:t>
        <a:bodyPr/>
        <a:lstStyle/>
        <a:p>
          <a:endParaRPr lang="ru-RU"/>
        </a:p>
      </dgm:t>
    </dgm:pt>
    <dgm:pt modelId="{D2F71D6E-4EA7-4040-9EC2-C6DC7E7D026C}" type="sibTrans" cxnId="{43329333-6457-442C-B1E2-F3695FD4EEF1}">
      <dgm:prSet/>
      <dgm:spPr/>
      <dgm:t>
        <a:bodyPr/>
        <a:lstStyle/>
        <a:p>
          <a:endParaRPr lang="ru-RU"/>
        </a:p>
      </dgm:t>
    </dgm:pt>
    <dgm:pt modelId="{EFA3AB77-D0D3-46CB-934A-46AEB8C4C99D}">
      <dgm:prSet phldrT="[Текст]" custT="1"/>
      <dgm:spPr/>
      <dgm:t>
        <a:bodyPr/>
        <a:lstStyle/>
        <a:p>
          <a:r>
            <a:rPr lang="ru-RU" sz="1800" dirty="0" smtClean="0"/>
            <a:t>ЭОР по подготовке к ЕГЭ</a:t>
          </a:r>
          <a:endParaRPr lang="ru-RU" sz="1800" dirty="0"/>
        </a:p>
      </dgm:t>
    </dgm:pt>
    <dgm:pt modelId="{B594D50A-420A-4CCC-864A-AD1CEA1689AC}" type="parTrans" cxnId="{FCBA5D12-C34A-48B0-8E07-E29D5530EECA}">
      <dgm:prSet/>
      <dgm:spPr/>
    </dgm:pt>
    <dgm:pt modelId="{310F3F79-78B4-45E1-8184-9AC8DFED05ED}" type="sibTrans" cxnId="{FCBA5D12-C34A-48B0-8E07-E29D5530EECA}">
      <dgm:prSet/>
      <dgm:spPr/>
    </dgm:pt>
    <dgm:pt modelId="{15D549C8-C049-46FD-922B-111E847E66EE}" type="pres">
      <dgm:prSet presAssocID="{890C55C9-856C-41D8-894C-CBDCD3B0B55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E6708B7-9523-4B8C-A546-936D8563041F}" type="pres">
      <dgm:prSet presAssocID="{890C55C9-856C-41D8-894C-CBDCD3B0B558}" presName="children" presStyleCnt="0"/>
      <dgm:spPr/>
    </dgm:pt>
    <dgm:pt modelId="{71FCBECE-CA6E-48DA-86F4-7E38FE3F1602}" type="pres">
      <dgm:prSet presAssocID="{890C55C9-856C-41D8-894C-CBDCD3B0B558}" presName="child1group" presStyleCnt="0"/>
      <dgm:spPr/>
    </dgm:pt>
    <dgm:pt modelId="{5B84A6BF-064E-45BA-B4E6-11CDBAC44BF7}" type="pres">
      <dgm:prSet presAssocID="{890C55C9-856C-41D8-894C-CBDCD3B0B558}" presName="child1" presStyleLbl="bgAcc1" presStyleIdx="0" presStyleCnt="4" custScaleX="186162" custScaleY="178971" custLinFactNeighborX="-79233" custLinFactNeighborY="-38179"/>
      <dgm:spPr/>
      <dgm:t>
        <a:bodyPr/>
        <a:lstStyle/>
        <a:p>
          <a:endParaRPr lang="ru-RU"/>
        </a:p>
      </dgm:t>
    </dgm:pt>
    <dgm:pt modelId="{80E353BA-16E3-4241-99C8-C1D9331B843C}" type="pres">
      <dgm:prSet presAssocID="{890C55C9-856C-41D8-894C-CBDCD3B0B55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AB6B9-E30F-464A-8466-792D8A529281}" type="pres">
      <dgm:prSet presAssocID="{890C55C9-856C-41D8-894C-CBDCD3B0B558}" presName="child2group" presStyleCnt="0"/>
      <dgm:spPr/>
    </dgm:pt>
    <dgm:pt modelId="{B6B2A6C3-851D-4762-96F4-777621064EB8}" type="pres">
      <dgm:prSet presAssocID="{890C55C9-856C-41D8-894C-CBDCD3B0B558}" presName="child2" presStyleLbl="bgAcc1" presStyleIdx="1" presStyleCnt="4" custScaleX="202366" custScaleY="183173" custLinFactNeighborX="96563" custLinFactNeighborY="-9708"/>
      <dgm:spPr/>
      <dgm:t>
        <a:bodyPr/>
        <a:lstStyle/>
        <a:p>
          <a:endParaRPr lang="ru-RU"/>
        </a:p>
      </dgm:t>
    </dgm:pt>
    <dgm:pt modelId="{8D05EF91-18B6-4C5B-B430-4F70B770E507}" type="pres">
      <dgm:prSet presAssocID="{890C55C9-856C-41D8-894C-CBDCD3B0B55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E9911-8BFD-4D51-82EC-A9A49C2D87E5}" type="pres">
      <dgm:prSet presAssocID="{890C55C9-856C-41D8-894C-CBDCD3B0B558}" presName="child3group" presStyleCnt="0"/>
      <dgm:spPr/>
    </dgm:pt>
    <dgm:pt modelId="{554417BE-AF5A-4DE1-AABC-990F2032E738}" type="pres">
      <dgm:prSet presAssocID="{890C55C9-856C-41D8-894C-CBDCD3B0B558}" presName="child3" presStyleLbl="bgAcc1" presStyleIdx="2" presStyleCnt="4" custScaleX="228821" custLinFactNeighborX="49678" custLinFactNeighborY="-4854"/>
      <dgm:spPr/>
      <dgm:t>
        <a:bodyPr/>
        <a:lstStyle/>
        <a:p>
          <a:endParaRPr lang="ru-RU"/>
        </a:p>
      </dgm:t>
    </dgm:pt>
    <dgm:pt modelId="{73560164-2C1E-43E5-83FF-66CF83E99B44}" type="pres">
      <dgm:prSet presAssocID="{890C55C9-856C-41D8-894C-CBDCD3B0B55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18DE9-2BB8-4234-A50F-8A0065034DD2}" type="pres">
      <dgm:prSet presAssocID="{890C55C9-856C-41D8-894C-CBDCD3B0B558}" presName="child4group" presStyleCnt="0"/>
      <dgm:spPr/>
    </dgm:pt>
    <dgm:pt modelId="{9217CCD3-85EE-4C7C-BE5B-23D1386241C0}" type="pres">
      <dgm:prSet presAssocID="{890C55C9-856C-41D8-894C-CBDCD3B0B558}" presName="child4" presStyleLbl="bgAcc1" presStyleIdx="3" presStyleCnt="4" custScaleX="214213" custLinFactNeighborX="-48420" custLinFactNeighborY="-3883"/>
      <dgm:spPr/>
    </dgm:pt>
    <dgm:pt modelId="{FC411A03-18D8-4493-9184-8B36FC9514FC}" type="pres">
      <dgm:prSet presAssocID="{890C55C9-856C-41D8-894C-CBDCD3B0B558}" presName="child4Text" presStyleLbl="bgAcc1" presStyleIdx="3" presStyleCnt="4">
        <dgm:presLayoutVars>
          <dgm:bulletEnabled val="1"/>
        </dgm:presLayoutVars>
      </dgm:prSet>
      <dgm:spPr/>
    </dgm:pt>
    <dgm:pt modelId="{F0DACEAE-F503-46E4-B769-77BDCA35E626}" type="pres">
      <dgm:prSet presAssocID="{890C55C9-856C-41D8-894C-CBDCD3B0B558}" presName="childPlaceholder" presStyleCnt="0"/>
      <dgm:spPr/>
    </dgm:pt>
    <dgm:pt modelId="{9F81777A-28E1-4418-A961-CCF598F027BE}" type="pres">
      <dgm:prSet presAssocID="{890C55C9-856C-41D8-894C-CBDCD3B0B558}" presName="circle" presStyleCnt="0"/>
      <dgm:spPr/>
    </dgm:pt>
    <dgm:pt modelId="{768490AB-75AE-4F1B-AC87-C4FD813EB2BA}" type="pres">
      <dgm:prSet presAssocID="{890C55C9-856C-41D8-894C-CBDCD3B0B558}" presName="quadrant1" presStyleLbl="node1" presStyleIdx="0" presStyleCnt="4" custScaleX="128542" custLinFactNeighborX="-12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D439D-6B08-47A4-9BB5-2C23A2568C3A}" type="pres">
      <dgm:prSet presAssocID="{890C55C9-856C-41D8-894C-CBDCD3B0B558}" presName="quadrant2" presStyleLbl="node1" presStyleIdx="1" presStyleCnt="4" custScaleX="121697" custLinFactNeighborX="-215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54D5-6B6F-4D68-BA10-0738AA991E89}" type="pres">
      <dgm:prSet presAssocID="{890C55C9-856C-41D8-894C-CBDCD3B0B558}" presName="quadrant3" presStyleLbl="node1" presStyleIdx="2" presStyleCnt="4" custScaleX="121696" custLinFactNeighborX="-2870" custLinFactNeighborY="-35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8DD1E-A011-433B-9E6F-E5ACD5E2A459}" type="pres">
      <dgm:prSet presAssocID="{890C55C9-856C-41D8-894C-CBDCD3B0B558}" presName="quadrant4" presStyleLbl="node1" presStyleIdx="3" presStyleCnt="4" custScaleX="119605" custLinFactNeighborX="-17936" custLinFactNeighborY="-3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E46B5-9F2E-43D7-BFA0-30661AFB1D42}" type="pres">
      <dgm:prSet presAssocID="{890C55C9-856C-41D8-894C-CBDCD3B0B558}" presName="quadrantPlaceholder" presStyleCnt="0"/>
      <dgm:spPr/>
    </dgm:pt>
    <dgm:pt modelId="{872B6917-0DAE-4D9F-A34C-7099DA81021A}" type="pres">
      <dgm:prSet presAssocID="{890C55C9-856C-41D8-894C-CBDCD3B0B558}" presName="center1" presStyleLbl="fgShp" presStyleIdx="0" presStyleCnt="2" custFlipHor="1" custScaleX="68571" custScaleY="59171" custLinFactNeighborX="-18701"/>
      <dgm:spPr/>
    </dgm:pt>
    <dgm:pt modelId="{1CE73433-32E5-4E2F-AD83-EAD12EEB7C71}" type="pres">
      <dgm:prSet presAssocID="{890C55C9-856C-41D8-894C-CBDCD3B0B558}" presName="center2" presStyleLbl="fgShp" presStyleIdx="1" presStyleCnt="2" custScaleX="64414" custScaleY="82609" custLinFactNeighborX="-18701" custLinFactNeighborY="-11948"/>
      <dgm:spPr/>
    </dgm:pt>
  </dgm:ptLst>
  <dgm:cxnLst>
    <dgm:cxn modelId="{7643F456-83E5-45FE-9559-84DA1E1AE948}" srcId="{8597EA9D-C7FB-4B52-B7FB-2D81CE556A80}" destId="{CEB4F7B3-62E7-4868-B069-214AF409D618}" srcOrd="1" destOrd="0" parTransId="{BE48FAF7-5C9A-48D3-8775-7ADB4F57F71F}" sibTransId="{7AFED33F-A8B7-497C-A784-3E0C23245716}"/>
    <dgm:cxn modelId="{BBF9BE83-6769-4E3C-B01F-001B3391F947}" type="presOf" srcId="{7244057B-B1DF-4680-B8A5-AA40C8034668}" destId="{FC411A03-18D8-4493-9184-8B36FC9514FC}" srcOrd="1" destOrd="0" presId="urn:microsoft.com/office/officeart/2005/8/layout/cycle4"/>
    <dgm:cxn modelId="{4263BCFB-1D0A-4B99-A6DF-1931B1D6F754}" srcId="{192F4A96-0BF2-41DB-8CA5-7C8C2302AC76}" destId="{7244057B-B1DF-4680-B8A5-AA40C8034668}" srcOrd="0" destOrd="0" parTransId="{D11A4B83-DA0E-4E35-9179-9E0EDC5DE4A5}" sibTransId="{EC55EB73-3B62-4EDD-9B14-9D5F5029924A}"/>
    <dgm:cxn modelId="{A1C9334C-F597-4CB2-AED2-3743CC0905BC}" type="presOf" srcId="{DDAE2695-DF7E-4357-8A22-826C25F843D6}" destId="{AF6554D5-6B6F-4D68-BA10-0738AA991E89}" srcOrd="0" destOrd="0" presId="urn:microsoft.com/office/officeart/2005/8/layout/cycle4"/>
    <dgm:cxn modelId="{6D4A2E6A-CEDC-4D86-BF21-DE73CDFC36EA}" type="presOf" srcId="{0DCE858A-5C13-4762-AC27-DD043B772687}" destId="{73560164-2C1E-43E5-83FF-66CF83E99B44}" srcOrd="1" destOrd="0" presId="urn:microsoft.com/office/officeart/2005/8/layout/cycle4"/>
    <dgm:cxn modelId="{BEC5E446-71BB-4124-92D3-E927623B15BC}" type="presOf" srcId="{890C55C9-856C-41D8-894C-CBDCD3B0B558}" destId="{15D549C8-C049-46FD-922B-111E847E66EE}" srcOrd="0" destOrd="0" presId="urn:microsoft.com/office/officeart/2005/8/layout/cycle4"/>
    <dgm:cxn modelId="{5DC451D3-5B8A-4D36-A385-6F0892F68508}" type="presOf" srcId="{192F4A96-0BF2-41DB-8CA5-7C8C2302AC76}" destId="{A898DD1E-A011-433B-9E6F-E5ACD5E2A459}" srcOrd="0" destOrd="0" presId="urn:microsoft.com/office/officeart/2005/8/layout/cycle4"/>
    <dgm:cxn modelId="{CEBF91AA-F748-4FFE-8F93-B2F24A0B62FC}" type="presOf" srcId="{2EA189C1-0485-4984-84F6-DF8BDDF4CD37}" destId="{B6B2A6C3-851D-4762-96F4-777621064EB8}" srcOrd="0" destOrd="0" presId="urn:microsoft.com/office/officeart/2005/8/layout/cycle4"/>
    <dgm:cxn modelId="{4D29C7DA-8DAF-4B9B-B570-5CFC6501FB64}" type="presOf" srcId="{0DCE858A-5C13-4762-AC27-DD043B772687}" destId="{554417BE-AF5A-4DE1-AABC-990F2032E738}" srcOrd="0" destOrd="0" presId="urn:microsoft.com/office/officeart/2005/8/layout/cycle4"/>
    <dgm:cxn modelId="{A89DC5B6-4B07-41B1-AFDC-A4D763F6C7BD}" type="presOf" srcId="{EFA3AB77-D0D3-46CB-934A-46AEB8C4C99D}" destId="{554417BE-AF5A-4DE1-AABC-990F2032E738}" srcOrd="0" destOrd="1" presId="urn:microsoft.com/office/officeart/2005/8/layout/cycle4"/>
    <dgm:cxn modelId="{742BFC92-A78E-4104-BAED-D64158EFCCA3}" srcId="{890C55C9-856C-41D8-894C-CBDCD3B0B558}" destId="{DDAE2695-DF7E-4357-8A22-826C25F843D6}" srcOrd="2" destOrd="0" parTransId="{276577E5-9B49-44C7-B42F-72F639A5199F}" sibTransId="{C8AE3435-3C14-4E12-BFA9-83F412DF392D}"/>
    <dgm:cxn modelId="{6FC758C9-BB69-468F-A3C1-8668267A119C}" type="presOf" srcId="{7244057B-B1DF-4680-B8A5-AA40C8034668}" destId="{9217CCD3-85EE-4C7C-BE5B-23D1386241C0}" srcOrd="0" destOrd="0" presId="urn:microsoft.com/office/officeart/2005/8/layout/cycle4"/>
    <dgm:cxn modelId="{2309E39A-09DD-4BF2-A993-12F8999DEC46}" type="presOf" srcId="{CEB4F7B3-62E7-4868-B069-214AF409D618}" destId="{8D05EF91-18B6-4C5B-B430-4F70B770E507}" srcOrd="1" destOrd="1" presId="urn:microsoft.com/office/officeart/2005/8/layout/cycle4"/>
    <dgm:cxn modelId="{2FB2782C-49FE-4166-A74D-7307748FD8BC}" type="presOf" srcId="{579AAA8E-D125-4E8A-9224-E346901995B1}" destId="{B6B2A6C3-851D-4762-96F4-777621064EB8}" srcOrd="0" destOrd="2" presId="urn:microsoft.com/office/officeart/2005/8/layout/cycle4"/>
    <dgm:cxn modelId="{FE4775EB-48BF-48EF-8501-6F93B085DB25}" srcId="{D70A36A6-E3C4-45BD-964F-81CCB11C91F9}" destId="{B1C1E37B-ABAB-44ED-847C-C4279C46A93D}" srcOrd="0" destOrd="0" parTransId="{8288D071-F508-40E4-91D4-1BA7058AFE30}" sibTransId="{8C6C0D7F-9C0A-4235-9D2D-EA55026E3E37}"/>
    <dgm:cxn modelId="{50F25260-6D58-4A53-83E2-8B8D9690087A}" type="presOf" srcId="{B1C1E37B-ABAB-44ED-847C-C4279C46A93D}" destId="{80E353BA-16E3-4241-99C8-C1D9331B843C}" srcOrd="1" destOrd="0" presId="urn:microsoft.com/office/officeart/2005/8/layout/cycle4"/>
    <dgm:cxn modelId="{43329333-6457-442C-B1E2-F3695FD4EEF1}" srcId="{8597EA9D-C7FB-4B52-B7FB-2D81CE556A80}" destId="{579AAA8E-D125-4E8A-9224-E346901995B1}" srcOrd="2" destOrd="0" parTransId="{FD422D64-07F5-42ED-B6D5-CF0E8EE29085}" sibTransId="{D2F71D6E-4EA7-4040-9EC2-C6DC7E7D026C}"/>
    <dgm:cxn modelId="{7EC0D1BC-73A2-40B6-AAB3-BE1D835B33B0}" srcId="{890C55C9-856C-41D8-894C-CBDCD3B0B558}" destId="{8597EA9D-C7FB-4B52-B7FB-2D81CE556A80}" srcOrd="1" destOrd="0" parTransId="{999F8A37-10A2-4EC7-8430-E3EB5A1A7F82}" sibTransId="{088BFE37-0EA4-4618-83E0-8C78B7786C2D}"/>
    <dgm:cxn modelId="{04044EBB-F289-40CA-BB7D-C7166BA715C6}" type="presOf" srcId="{CEB4F7B3-62E7-4868-B069-214AF409D618}" destId="{B6B2A6C3-851D-4762-96F4-777621064EB8}" srcOrd="0" destOrd="1" presId="urn:microsoft.com/office/officeart/2005/8/layout/cycle4"/>
    <dgm:cxn modelId="{7E6EA134-B8E7-45EA-8178-AAC8734DE63D}" type="presOf" srcId="{D70A36A6-E3C4-45BD-964F-81CCB11C91F9}" destId="{768490AB-75AE-4F1B-AC87-C4FD813EB2BA}" srcOrd="0" destOrd="0" presId="urn:microsoft.com/office/officeart/2005/8/layout/cycle4"/>
    <dgm:cxn modelId="{336B68DF-F363-4E0D-8BF2-F1395A22BCC2}" type="presOf" srcId="{579AAA8E-D125-4E8A-9224-E346901995B1}" destId="{8D05EF91-18B6-4C5B-B430-4F70B770E507}" srcOrd="1" destOrd="2" presId="urn:microsoft.com/office/officeart/2005/8/layout/cycle4"/>
    <dgm:cxn modelId="{E62D2ADB-9294-4DB2-9A53-2D93D60CA843}" type="presOf" srcId="{EFA3AB77-D0D3-46CB-934A-46AEB8C4C99D}" destId="{73560164-2C1E-43E5-83FF-66CF83E99B44}" srcOrd="1" destOrd="1" presId="urn:microsoft.com/office/officeart/2005/8/layout/cycle4"/>
    <dgm:cxn modelId="{590BBCF2-53C0-4FA9-94B1-B396F3B80B01}" type="presOf" srcId="{8597EA9D-C7FB-4B52-B7FB-2D81CE556A80}" destId="{9ABD439D-6B08-47A4-9BB5-2C23A2568C3A}" srcOrd="0" destOrd="0" presId="urn:microsoft.com/office/officeart/2005/8/layout/cycle4"/>
    <dgm:cxn modelId="{BBAA1C1C-F357-4670-AF78-D7C456271B3E}" srcId="{DDAE2695-DF7E-4357-8A22-826C25F843D6}" destId="{0DCE858A-5C13-4762-AC27-DD043B772687}" srcOrd="0" destOrd="0" parTransId="{EAB12466-7D7B-4A70-87FF-50FFD464F27D}" sibTransId="{27E08714-7C19-403D-90CC-85807AEEC95D}"/>
    <dgm:cxn modelId="{5F64ACBA-4A65-4EFA-B786-9B53669F6444}" srcId="{890C55C9-856C-41D8-894C-CBDCD3B0B558}" destId="{D70A36A6-E3C4-45BD-964F-81CCB11C91F9}" srcOrd="0" destOrd="0" parTransId="{6A8D653B-8103-41B9-B1E0-DCC3979776DD}" sibTransId="{2B258C59-6BA2-455E-A3A4-D9BC06BA75E8}"/>
    <dgm:cxn modelId="{A343459D-3345-48CC-9657-A58F21C7E11F}" type="presOf" srcId="{2EA189C1-0485-4984-84F6-DF8BDDF4CD37}" destId="{8D05EF91-18B6-4C5B-B430-4F70B770E507}" srcOrd="1" destOrd="0" presId="urn:microsoft.com/office/officeart/2005/8/layout/cycle4"/>
    <dgm:cxn modelId="{6CB42442-04DD-41F0-9004-2F2D093B462C}" type="presOf" srcId="{B1C1E37B-ABAB-44ED-847C-C4279C46A93D}" destId="{5B84A6BF-064E-45BA-B4E6-11CDBAC44BF7}" srcOrd="0" destOrd="0" presId="urn:microsoft.com/office/officeart/2005/8/layout/cycle4"/>
    <dgm:cxn modelId="{FCBA5D12-C34A-48B0-8E07-E29D5530EECA}" srcId="{DDAE2695-DF7E-4357-8A22-826C25F843D6}" destId="{EFA3AB77-D0D3-46CB-934A-46AEB8C4C99D}" srcOrd="1" destOrd="0" parTransId="{B594D50A-420A-4CCC-864A-AD1CEA1689AC}" sibTransId="{310F3F79-78B4-45E1-8184-9AC8DFED05ED}"/>
    <dgm:cxn modelId="{69EB3B74-4F7D-4988-8C99-759051A967B3}" srcId="{890C55C9-856C-41D8-894C-CBDCD3B0B558}" destId="{192F4A96-0BF2-41DB-8CA5-7C8C2302AC76}" srcOrd="3" destOrd="0" parTransId="{E3B4DF24-01A1-4F13-AE3C-0813BCBC1E69}" sibTransId="{2D6570CE-B8D3-45E5-BEBC-6FBC45C82BCD}"/>
    <dgm:cxn modelId="{BC28C0B6-7A75-45EA-A0DD-E37D16D27359}" srcId="{8597EA9D-C7FB-4B52-B7FB-2D81CE556A80}" destId="{2EA189C1-0485-4984-84F6-DF8BDDF4CD37}" srcOrd="0" destOrd="0" parTransId="{0B3C64D6-018C-4226-9107-613905424CFE}" sibTransId="{C1418D97-41D4-4E73-8D77-02DFD3C2CA3E}"/>
    <dgm:cxn modelId="{807F5286-B096-4C01-8F48-53B77E41F558}" type="presParOf" srcId="{15D549C8-C049-46FD-922B-111E847E66EE}" destId="{BE6708B7-9523-4B8C-A546-936D8563041F}" srcOrd="0" destOrd="0" presId="urn:microsoft.com/office/officeart/2005/8/layout/cycle4"/>
    <dgm:cxn modelId="{63D1F9AE-BBF6-4339-8C45-9FF3F72C6233}" type="presParOf" srcId="{BE6708B7-9523-4B8C-A546-936D8563041F}" destId="{71FCBECE-CA6E-48DA-86F4-7E38FE3F1602}" srcOrd="0" destOrd="0" presId="urn:microsoft.com/office/officeart/2005/8/layout/cycle4"/>
    <dgm:cxn modelId="{61CF2B68-1A6E-4BAD-923B-039947F28F3E}" type="presParOf" srcId="{71FCBECE-CA6E-48DA-86F4-7E38FE3F1602}" destId="{5B84A6BF-064E-45BA-B4E6-11CDBAC44BF7}" srcOrd="0" destOrd="0" presId="urn:microsoft.com/office/officeart/2005/8/layout/cycle4"/>
    <dgm:cxn modelId="{EBEB08D1-1B0B-444A-858E-3D0850EC8EB2}" type="presParOf" srcId="{71FCBECE-CA6E-48DA-86F4-7E38FE3F1602}" destId="{80E353BA-16E3-4241-99C8-C1D9331B843C}" srcOrd="1" destOrd="0" presId="urn:microsoft.com/office/officeart/2005/8/layout/cycle4"/>
    <dgm:cxn modelId="{A228E048-D1A3-463D-91F2-19E3313F0EBF}" type="presParOf" srcId="{BE6708B7-9523-4B8C-A546-936D8563041F}" destId="{1D2AB6B9-E30F-464A-8466-792D8A529281}" srcOrd="1" destOrd="0" presId="urn:microsoft.com/office/officeart/2005/8/layout/cycle4"/>
    <dgm:cxn modelId="{83260416-BAC2-48B2-BA9C-9F284FD8BC31}" type="presParOf" srcId="{1D2AB6B9-E30F-464A-8466-792D8A529281}" destId="{B6B2A6C3-851D-4762-96F4-777621064EB8}" srcOrd="0" destOrd="0" presId="urn:microsoft.com/office/officeart/2005/8/layout/cycle4"/>
    <dgm:cxn modelId="{D326C3F9-662C-45F4-AD18-B873C4E4EB1B}" type="presParOf" srcId="{1D2AB6B9-E30F-464A-8466-792D8A529281}" destId="{8D05EF91-18B6-4C5B-B430-4F70B770E507}" srcOrd="1" destOrd="0" presId="urn:microsoft.com/office/officeart/2005/8/layout/cycle4"/>
    <dgm:cxn modelId="{9DA321BC-F470-4FB9-A117-36EB9BD09CC5}" type="presParOf" srcId="{BE6708B7-9523-4B8C-A546-936D8563041F}" destId="{E56E9911-8BFD-4D51-82EC-A9A49C2D87E5}" srcOrd="2" destOrd="0" presId="urn:microsoft.com/office/officeart/2005/8/layout/cycle4"/>
    <dgm:cxn modelId="{FAA4B713-EF2B-4061-87D6-B64F43C7E49D}" type="presParOf" srcId="{E56E9911-8BFD-4D51-82EC-A9A49C2D87E5}" destId="{554417BE-AF5A-4DE1-AABC-990F2032E738}" srcOrd="0" destOrd="0" presId="urn:microsoft.com/office/officeart/2005/8/layout/cycle4"/>
    <dgm:cxn modelId="{B5129EC2-A72E-4A2D-AD99-C67131879EC6}" type="presParOf" srcId="{E56E9911-8BFD-4D51-82EC-A9A49C2D87E5}" destId="{73560164-2C1E-43E5-83FF-66CF83E99B44}" srcOrd="1" destOrd="0" presId="urn:microsoft.com/office/officeart/2005/8/layout/cycle4"/>
    <dgm:cxn modelId="{FED84969-FA49-4BE0-9EDE-391FC362495A}" type="presParOf" srcId="{BE6708B7-9523-4B8C-A546-936D8563041F}" destId="{B1118DE9-2BB8-4234-A50F-8A0065034DD2}" srcOrd="3" destOrd="0" presId="urn:microsoft.com/office/officeart/2005/8/layout/cycle4"/>
    <dgm:cxn modelId="{626F6C9F-8668-4614-9EE9-B30AAF3D4E9E}" type="presParOf" srcId="{B1118DE9-2BB8-4234-A50F-8A0065034DD2}" destId="{9217CCD3-85EE-4C7C-BE5B-23D1386241C0}" srcOrd="0" destOrd="0" presId="urn:microsoft.com/office/officeart/2005/8/layout/cycle4"/>
    <dgm:cxn modelId="{0635BE59-5285-462F-846A-8FE595AEBD07}" type="presParOf" srcId="{B1118DE9-2BB8-4234-A50F-8A0065034DD2}" destId="{FC411A03-18D8-4493-9184-8B36FC9514FC}" srcOrd="1" destOrd="0" presId="urn:microsoft.com/office/officeart/2005/8/layout/cycle4"/>
    <dgm:cxn modelId="{DA37C7FB-9602-4B4D-A779-774C45A11784}" type="presParOf" srcId="{BE6708B7-9523-4B8C-A546-936D8563041F}" destId="{F0DACEAE-F503-46E4-B769-77BDCA35E626}" srcOrd="4" destOrd="0" presId="urn:microsoft.com/office/officeart/2005/8/layout/cycle4"/>
    <dgm:cxn modelId="{EFEA7367-1D56-4614-99A8-286A19BD2E24}" type="presParOf" srcId="{15D549C8-C049-46FD-922B-111E847E66EE}" destId="{9F81777A-28E1-4418-A961-CCF598F027BE}" srcOrd="1" destOrd="0" presId="urn:microsoft.com/office/officeart/2005/8/layout/cycle4"/>
    <dgm:cxn modelId="{F4BC6463-3D1A-445C-9194-9D9F8A06B81A}" type="presParOf" srcId="{9F81777A-28E1-4418-A961-CCF598F027BE}" destId="{768490AB-75AE-4F1B-AC87-C4FD813EB2BA}" srcOrd="0" destOrd="0" presId="urn:microsoft.com/office/officeart/2005/8/layout/cycle4"/>
    <dgm:cxn modelId="{3AE80896-297E-4DFB-9499-A0CD654B88EA}" type="presParOf" srcId="{9F81777A-28E1-4418-A961-CCF598F027BE}" destId="{9ABD439D-6B08-47A4-9BB5-2C23A2568C3A}" srcOrd="1" destOrd="0" presId="urn:microsoft.com/office/officeart/2005/8/layout/cycle4"/>
    <dgm:cxn modelId="{62D56E07-B102-425D-8023-309CC8A32A5F}" type="presParOf" srcId="{9F81777A-28E1-4418-A961-CCF598F027BE}" destId="{AF6554D5-6B6F-4D68-BA10-0738AA991E89}" srcOrd="2" destOrd="0" presId="urn:microsoft.com/office/officeart/2005/8/layout/cycle4"/>
    <dgm:cxn modelId="{8C5E6B2B-86E2-408A-A85D-8BF2C32AB5FB}" type="presParOf" srcId="{9F81777A-28E1-4418-A961-CCF598F027BE}" destId="{A898DD1E-A011-433B-9E6F-E5ACD5E2A459}" srcOrd="3" destOrd="0" presId="urn:microsoft.com/office/officeart/2005/8/layout/cycle4"/>
    <dgm:cxn modelId="{412DAEC0-7A20-496C-AE63-7FA1958E6CFA}" type="presParOf" srcId="{9F81777A-28E1-4418-A961-CCF598F027BE}" destId="{222E46B5-9F2E-43D7-BFA0-30661AFB1D42}" srcOrd="4" destOrd="0" presId="urn:microsoft.com/office/officeart/2005/8/layout/cycle4"/>
    <dgm:cxn modelId="{77E6DFE9-4B44-4B76-92FD-644BBD9CCB0C}" type="presParOf" srcId="{15D549C8-C049-46FD-922B-111E847E66EE}" destId="{872B6917-0DAE-4D9F-A34C-7099DA81021A}" srcOrd="2" destOrd="0" presId="urn:microsoft.com/office/officeart/2005/8/layout/cycle4"/>
    <dgm:cxn modelId="{B5156043-99C8-40BD-95E2-16E3479A5E01}" type="presParOf" srcId="{15D549C8-C049-46FD-922B-111E847E66EE}" destId="{1CE73433-32E5-4E2F-AD83-EAD12EEB7C7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A0474-CE43-4F2B-935C-80EF18B3B09B}">
      <dsp:nvSpPr>
        <dsp:cNvPr id="0" name=""/>
        <dsp:cNvSpPr/>
      </dsp:nvSpPr>
      <dsp:spPr>
        <a:xfrm>
          <a:off x="0" y="0"/>
          <a:ext cx="11417300" cy="13830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Повышение качества образовательной деятельности института</a:t>
          </a:r>
          <a:endParaRPr lang="ru-RU" sz="3800" kern="1200" dirty="0"/>
        </a:p>
      </dsp:txBody>
      <dsp:txXfrm>
        <a:off x="0" y="0"/>
        <a:ext cx="11417300" cy="1383030"/>
      </dsp:txXfrm>
    </dsp:sp>
    <dsp:sp modelId="{F8235D98-3EF4-4DF1-A829-4F1E8B9C1867}">
      <dsp:nvSpPr>
        <dsp:cNvPr id="0" name=""/>
        <dsp:cNvSpPr/>
      </dsp:nvSpPr>
      <dsp:spPr>
        <a:xfrm>
          <a:off x="1393" y="1383030"/>
          <a:ext cx="2282902" cy="2904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регламентация деятельности структур повышения квалификации в региональной системе образования;</a:t>
          </a:r>
          <a:endParaRPr lang="ru-RU" sz="1600" kern="1200" dirty="0"/>
        </a:p>
      </dsp:txBody>
      <dsp:txXfrm>
        <a:off x="1393" y="1383030"/>
        <a:ext cx="2282902" cy="2904363"/>
      </dsp:txXfrm>
    </dsp:sp>
    <dsp:sp modelId="{F55DFEAB-D66F-4377-A637-D2EEA0388F53}">
      <dsp:nvSpPr>
        <dsp:cNvPr id="0" name=""/>
        <dsp:cNvSpPr/>
      </dsp:nvSpPr>
      <dsp:spPr>
        <a:xfrm>
          <a:off x="2284296" y="1383030"/>
          <a:ext cx="2282902" cy="2904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и функционирование системы профессионального развития сотрудников института;</a:t>
          </a:r>
          <a:endParaRPr lang="ru-RU" sz="1600" kern="1200" dirty="0"/>
        </a:p>
      </dsp:txBody>
      <dsp:txXfrm>
        <a:off x="2284296" y="1383030"/>
        <a:ext cx="2282902" cy="2904363"/>
      </dsp:txXfrm>
    </dsp:sp>
    <dsp:sp modelId="{29250252-812B-49B6-A1C9-B979DC8F546A}">
      <dsp:nvSpPr>
        <dsp:cNvPr id="0" name=""/>
        <dsp:cNvSpPr/>
      </dsp:nvSpPr>
      <dsp:spPr>
        <a:xfrm>
          <a:off x="4567198" y="1383030"/>
          <a:ext cx="2282902" cy="2904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организационное, методологическое, методическое и дидактическое обеспечение модернизации региональной  модели повышения квалификации;</a:t>
          </a:r>
          <a:endParaRPr lang="ru-RU" sz="1400" kern="1200" dirty="0"/>
        </a:p>
      </dsp:txBody>
      <dsp:txXfrm>
        <a:off x="4567198" y="1383030"/>
        <a:ext cx="2282902" cy="2904363"/>
      </dsp:txXfrm>
    </dsp:sp>
    <dsp:sp modelId="{765C5295-878B-42CE-9409-BD1A74C81B55}">
      <dsp:nvSpPr>
        <dsp:cNvPr id="0" name=""/>
        <dsp:cNvSpPr/>
      </dsp:nvSpPr>
      <dsp:spPr>
        <a:xfrm>
          <a:off x="6850101" y="1383030"/>
          <a:ext cx="2282902" cy="2904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индивидуализация образовательного процесса;</a:t>
          </a:r>
          <a:endParaRPr lang="ru-RU" sz="1600" kern="1200" dirty="0"/>
        </a:p>
      </dsp:txBody>
      <dsp:txXfrm>
        <a:off x="6850101" y="1383030"/>
        <a:ext cx="2282902" cy="2904363"/>
      </dsp:txXfrm>
    </dsp:sp>
    <dsp:sp modelId="{EBC9FE11-F027-4A9D-B7AC-84F38706437B}">
      <dsp:nvSpPr>
        <dsp:cNvPr id="0" name=""/>
        <dsp:cNvSpPr/>
      </dsp:nvSpPr>
      <dsp:spPr>
        <a:xfrm>
          <a:off x="9133003" y="1383030"/>
          <a:ext cx="2282902" cy="2904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сопровождение и координация методических служб</a:t>
          </a:r>
          <a:endParaRPr lang="ru-RU" sz="1600" kern="1200" dirty="0"/>
        </a:p>
      </dsp:txBody>
      <dsp:txXfrm>
        <a:off x="9133003" y="1383030"/>
        <a:ext cx="2282902" cy="2904363"/>
      </dsp:txXfrm>
    </dsp:sp>
    <dsp:sp modelId="{74D38005-442D-47EE-B53B-6BEA4DE78714}">
      <dsp:nvSpPr>
        <dsp:cNvPr id="0" name=""/>
        <dsp:cNvSpPr/>
      </dsp:nvSpPr>
      <dsp:spPr>
        <a:xfrm>
          <a:off x="0" y="4287393"/>
          <a:ext cx="11417300" cy="3227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7EFE-D776-42B6-981A-3264814C060A}">
      <dsp:nvSpPr>
        <dsp:cNvPr id="0" name=""/>
        <dsp:cNvSpPr/>
      </dsp:nvSpPr>
      <dsp:spPr>
        <a:xfrm>
          <a:off x="0" y="0"/>
          <a:ext cx="11061700" cy="14020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Дистанционное обучение и </a:t>
          </a:r>
          <a:r>
            <a:rPr lang="en-US" sz="3500" b="1" kern="1200" dirty="0" smtClean="0"/>
            <a:t>on</a:t>
          </a:r>
          <a:r>
            <a:rPr lang="ru-RU" sz="3500" b="1" kern="1200" dirty="0" smtClean="0"/>
            <a:t>-</a:t>
          </a:r>
          <a:r>
            <a:rPr lang="en-US" sz="3500" b="1" kern="1200" dirty="0" smtClean="0"/>
            <a:t>line</a:t>
          </a:r>
          <a:r>
            <a:rPr lang="ru-RU" sz="3500" b="1" kern="1200" dirty="0" smtClean="0"/>
            <a:t> обучение в системе повышения квалификации и переподготовки</a:t>
          </a:r>
          <a:endParaRPr lang="ru-RU" sz="3500" kern="1200" dirty="0"/>
        </a:p>
      </dsp:txBody>
      <dsp:txXfrm>
        <a:off x="0" y="0"/>
        <a:ext cx="11061700" cy="1402080"/>
      </dsp:txXfrm>
    </dsp:sp>
    <dsp:sp modelId="{27C2B252-8DDA-4027-B526-D6D3890FD455}">
      <dsp:nvSpPr>
        <dsp:cNvPr id="0" name=""/>
        <dsp:cNvSpPr/>
      </dsp:nvSpPr>
      <dsp:spPr>
        <a:xfrm>
          <a:off x="0" y="1402080"/>
          <a:ext cx="2765425" cy="2944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Исследовательский проект «Исследование </a:t>
          </a:r>
          <a:r>
            <a:rPr lang="ru-RU" sz="1700" kern="1200" dirty="0" err="1" smtClean="0"/>
            <a:t>time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management</a:t>
          </a:r>
          <a:r>
            <a:rPr lang="ru-RU" sz="1700" kern="1200" dirty="0" smtClean="0"/>
            <a:t> ресурса и оценка рациональности подготовки и оформлении курсовых модулей в среде LMS»</a:t>
          </a:r>
          <a:endParaRPr lang="ru-RU" sz="1700" kern="1200" dirty="0"/>
        </a:p>
      </dsp:txBody>
      <dsp:txXfrm>
        <a:off x="0" y="1402080"/>
        <a:ext cx="2765425" cy="2944368"/>
      </dsp:txXfrm>
    </dsp:sp>
    <dsp:sp modelId="{9ED6F708-97D6-4E77-9E1E-1D204115666E}">
      <dsp:nvSpPr>
        <dsp:cNvPr id="0" name=""/>
        <dsp:cNvSpPr/>
      </dsp:nvSpPr>
      <dsp:spPr>
        <a:xfrm>
          <a:off x="2765424" y="1402080"/>
          <a:ext cx="2765425" cy="2944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Электронное обучение в СДО LMS (апробация технологий разработки, организации и проведения дистанционных курсов на основе электронного обучения)</a:t>
          </a:r>
          <a:endParaRPr lang="ru-RU" sz="1700" kern="1200" dirty="0"/>
        </a:p>
      </dsp:txBody>
      <dsp:txXfrm>
        <a:off x="2765424" y="1402080"/>
        <a:ext cx="2765425" cy="2944368"/>
      </dsp:txXfrm>
    </dsp:sp>
    <dsp:sp modelId="{585E4352-7511-4396-A27D-9E9ACDDF3C13}">
      <dsp:nvSpPr>
        <dsp:cNvPr id="0" name=""/>
        <dsp:cNvSpPr/>
      </dsp:nvSpPr>
      <dsp:spPr>
        <a:xfrm>
          <a:off x="5530850" y="1402080"/>
          <a:ext cx="2765425" cy="2944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</a:t>
          </a:r>
          <a:r>
            <a:rPr lang="en-US" sz="1700" kern="1200" dirty="0" smtClean="0"/>
            <a:t>n</a:t>
          </a:r>
          <a:r>
            <a:rPr lang="ru-RU" sz="1700" kern="1200" dirty="0" smtClean="0"/>
            <a:t>-</a:t>
          </a:r>
          <a:r>
            <a:rPr lang="en-US" sz="1700" kern="1200" dirty="0" smtClean="0"/>
            <a:t>line</a:t>
          </a:r>
          <a:r>
            <a:rPr lang="ru-RU" sz="1700" kern="1200" dirty="0" smtClean="0"/>
            <a:t> обучение в рамках РСМО в системе </a:t>
          </a:r>
          <a:r>
            <a:rPr lang="en-US" sz="1700" kern="1200" dirty="0" smtClean="0"/>
            <a:t>LMS</a:t>
          </a:r>
          <a:r>
            <a:rPr lang="ru-RU" sz="1700" kern="1200" dirty="0" smtClean="0"/>
            <a:t> (включение дистанционных методических объединений в мероприятия по повышению квалификации, аттестации, организационно-методическое сопровождение слушателей в межкурсовой период)</a:t>
          </a:r>
          <a:endParaRPr lang="ru-RU" sz="1700" kern="1200" dirty="0"/>
        </a:p>
      </dsp:txBody>
      <dsp:txXfrm>
        <a:off x="5530850" y="1402080"/>
        <a:ext cx="2765425" cy="2944368"/>
      </dsp:txXfrm>
    </dsp:sp>
    <dsp:sp modelId="{78BB037A-6BD1-499B-8975-CEBEF9994B0A}">
      <dsp:nvSpPr>
        <dsp:cNvPr id="0" name=""/>
        <dsp:cNvSpPr/>
      </dsp:nvSpPr>
      <dsp:spPr>
        <a:xfrm>
          <a:off x="8296275" y="1402080"/>
          <a:ext cx="2765425" cy="2944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Электронное обучение в реализации программ профессиональной переподготовки</a:t>
          </a:r>
          <a:endParaRPr lang="ru-RU" sz="1700" kern="1200" dirty="0"/>
        </a:p>
      </dsp:txBody>
      <dsp:txXfrm>
        <a:off x="8296275" y="1402080"/>
        <a:ext cx="2765425" cy="2944368"/>
      </dsp:txXfrm>
    </dsp:sp>
    <dsp:sp modelId="{9ECCE3DA-1646-44EB-BE7F-A8EDB24A9C7F}">
      <dsp:nvSpPr>
        <dsp:cNvPr id="0" name=""/>
        <dsp:cNvSpPr/>
      </dsp:nvSpPr>
      <dsp:spPr>
        <a:xfrm>
          <a:off x="0" y="4346448"/>
          <a:ext cx="11061700" cy="32715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417BE-AF5A-4DE1-AABC-990F2032E738}">
      <dsp:nvSpPr>
        <dsp:cNvPr id="0" name=""/>
        <dsp:cNvSpPr/>
      </dsp:nvSpPr>
      <dsp:spPr>
        <a:xfrm>
          <a:off x="5593366" y="3190112"/>
          <a:ext cx="4718232" cy="13356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IspringSuite7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ЭОР по подготовке к ЕГЭ</a:t>
          </a:r>
          <a:endParaRPr lang="ru-RU" sz="1800" kern="1200" dirty="0"/>
        </a:p>
      </dsp:txBody>
      <dsp:txXfrm>
        <a:off x="7038177" y="3553377"/>
        <a:ext cx="3244080" cy="943087"/>
      </dsp:txXfrm>
    </dsp:sp>
    <dsp:sp modelId="{9217CCD3-85EE-4C7C-BE5B-23D1386241C0}">
      <dsp:nvSpPr>
        <dsp:cNvPr id="0" name=""/>
        <dsp:cNvSpPr/>
      </dsp:nvSpPr>
      <dsp:spPr>
        <a:xfrm>
          <a:off x="356940" y="3203082"/>
          <a:ext cx="4417019" cy="13356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hlinkClick xmlns:r="http://schemas.openxmlformats.org/officeDocument/2006/relationships" r:id="rId1"/>
            </a:rPr>
            <a:t>Сайт дистанционного ПК и ПП</a:t>
          </a:r>
          <a:endParaRPr lang="ru-RU" sz="1800" kern="1200" dirty="0"/>
        </a:p>
      </dsp:txBody>
      <dsp:txXfrm>
        <a:off x="386281" y="3566346"/>
        <a:ext cx="3033231" cy="943087"/>
      </dsp:txXfrm>
    </dsp:sp>
    <dsp:sp modelId="{B6B2A6C3-851D-4762-96F4-777621064EB8}">
      <dsp:nvSpPr>
        <dsp:cNvPr id="0" name=""/>
        <dsp:cNvSpPr/>
      </dsp:nvSpPr>
      <dsp:spPr>
        <a:xfrm>
          <a:off x="6469863" y="-138866"/>
          <a:ext cx="4172736" cy="24466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автоматизирует управление учебным процессом;</a:t>
          </a:r>
          <a:endParaRPr lang="ru-RU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делает учебный процесс прозрачным для участников;</a:t>
          </a:r>
          <a:endParaRPr lang="ru-RU" sz="1600" kern="120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дает возможность организовать интерактивное учебное взаимодействие, создавать и редактировать образовательный контент</a:t>
          </a:r>
          <a:endParaRPr lang="ru-RU" sz="1600" kern="1200" dirty="0"/>
        </a:p>
      </dsp:txBody>
      <dsp:txXfrm>
        <a:off x="7775428" y="-85122"/>
        <a:ext cx="2813427" cy="1727483"/>
      </dsp:txXfrm>
    </dsp:sp>
    <dsp:sp modelId="{5B84A6BF-064E-45BA-B4E6-11CDBAC44BF7}">
      <dsp:nvSpPr>
        <dsp:cNvPr id="0" name=""/>
        <dsp:cNvSpPr/>
      </dsp:nvSpPr>
      <dsp:spPr>
        <a:xfrm>
          <a:off x="10786" y="-110804"/>
          <a:ext cx="3838614" cy="23905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программный комплекс, организующий единое информационное пространство и предоставляющий доступ к необходимой информации, а также возможность интерактивного взаимодействия</a:t>
          </a:r>
          <a:endParaRPr lang="ru-RU" sz="1600" kern="1200" dirty="0"/>
        </a:p>
      </dsp:txBody>
      <dsp:txXfrm>
        <a:off x="63298" y="-58292"/>
        <a:ext cx="2582006" cy="1687852"/>
      </dsp:txXfrm>
    </dsp:sp>
    <dsp:sp modelId="{768490AB-75AE-4F1B-AC87-C4FD813EB2BA}">
      <dsp:nvSpPr>
        <dsp:cNvPr id="0" name=""/>
        <dsp:cNvSpPr/>
      </dsp:nvSpPr>
      <dsp:spPr>
        <a:xfrm>
          <a:off x="3003850" y="376787"/>
          <a:ext cx="2323215" cy="1807358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Портальная платформа </a:t>
          </a:r>
          <a:r>
            <a:rPr lang="ru-RU" sz="1800" b="1" kern="1200" dirty="0" err="1" smtClean="0"/>
            <a:t>Microsoft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Share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Point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Serve</a:t>
          </a:r>
          <a:r>
            <a:rPr lang="en-US" sz="1800" b="1" kern="1200" dirty="0" smtClean="0"/>
            <a:t>r</a:t>
          </a:r>
          <a:endParaRPr lang="ru-RU" sz="1800" b="1" kern="1200" dirty="0"/>
        </a:p>
      </dsp:txBody>
      <dsp:txXfrm>
        <a:off x="3684304" y="906150"/>
        <a:ext cx="1642761" cy="1277995"/>
      </dsp:txXfrm>
    </dsp:sp>
    <dsp:sp modelId="{9ABD439D-6B08-47A4-9BB5-2C23A2568C3A}">
      <dsp:nvSpPr>
        <dsp:cNvPr id="0" name=""/>
        <dsp:cNvSpPr/>
      </dsp:nvSpPr>
      <dsp:spPr>
        <a:xfrm rot="5400000">
          <a:off x="5334131" y="180715"/>
          <a:ext cx="1807358" cy="219950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СДО </a:t>
          </a:r>
          <a:r>
            <a:rPr lang="ru-RU" sz="2000" b="1" kern="1200" dirty="0" err="1" smtClean="0"/>
            <a:t>Share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Point</a:t>
          </a:r>
          <a:r>
            <a:rPr lang="ru-RU" sz="2000" b="1" kern="1200" dirty="0" smtClean="0"/>
            <a:t> LMS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 rot="-5400000">
        <a:off x="5138060" y="906149"/>
        <a:ext cx="1555282" cy="1277995"/>
      </dsp:txXfrm>
    </dsp:sp>
    <dsp:sp modelId="{AF6554D5-6B6F-4D68-BA10-0738AA991E89}">
      <dsp:nvSpPr>
        <dsp:cNvPr id="0" name=""/>
        <dsp:cNvSpPr/>
      </dsp:nvSpPr>
      <dsp:spPr>
        <a:xfrm rot="10800000">
          <a:off x="5125110" y="2202778"/>
          <a:ext cx="2199483" cy="1807358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ЭОР и ПО для создания дистанционных курсов</a:t>
          </a:r>
          <a:endParaRPr lang="ru-RU" sz="1800" b="1" kern="1200" dirty="0"/>
        </a:p>
      </dsp:txBody>
      <dsp:txXfrm rot="10800000">
        <a:off x="5125110" y="2202778"/>
        <a:ext cx="1555269" cy="1277995"/>
      </dsp:txXfrm>
    </dsp:sp>
    <dsp:sp modelId="{A898DD1E-A011-433B-9E6F-E5ACD5E2A459}">
      <dsp:nvSpPr>
        <dsp:cNvPr id="0" name=""/>
        <dsp:cNvSpPr/>
      </dsp:nvSpPr>
      <dsp:spPr>
        <a:xfrm rot="16200000">
          <a:off x="3158036" y="2025630"/>
          <a:ext cx="1807358" cy="216169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Каталог дистанционных курсов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и модулей</a:t>
          </a:r>
        </a:p>
      </dsp:txBody>
      <dsp:txXfrm rot="5400000">
        <a:off x="3614015" y="2202796"/>
        <a:ext cx="1528546" cy="1277995"/>
      </dsp:txXfrm>
    </dsp:sp>
    <dsp:sp modelId="{872B6917-0DAE-4D9F-A34C-7099DA81021A}">
      <dsp:nvSpPr>
        <dsp:cNvPr id="0" name=""/>
        <dsp:cNvSpPr/>
      </dsp:nvSpPr>
      <dsp:spPr>
        <a:xfrm flipH="1">
          <a:off x="4990654" y="1960997"/>
          <a:ext cx="427895" cy="321076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E73433-32E5-4E2F-AD83-EAD12EEB7C71}">
      <dsp:nvSpPr>
        <dsp:cNvPr id="0" name=""/>
        <dsp:cNvSpPr/>
      </dsp:nvSpPr>
      <dsp:spPr>
        <a:xfrm rot="10800000">
          <a:off x="5003624" y="2041276"/>
          <a:ext cx="401955" cy="448257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5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8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2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4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2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7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1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7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BBB4F0B-9C30-4B23-B6F7-45EEBA6019B9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60FE27B-42B1-4E96-B23B-A070FB519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5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bis.su/home-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s.eduportal44.ru/dpk/kontent_centr/SitePages/&#1044;&#1086;&#1084;&#1072;&#1096;&#1085;&#1103;&#1103;.aspx" TargetMode="External"/><Relationship Id="rId7" Type="http://schemas.openxmlformats.org/officeDocument/2006/relationships/hyperlink" Target="http://www.lms.eduportal44.ru/dpk/elektronoe_obuchenie/SitePages/&#1044;&#1086;&#1084;&#1072;&#1096;&#1085;&#1103;&#1103;.aspx" TargetMode="External"/><Relationship Id="rId2" Type="http://schemas.openxmlformats.org/officeDocument/2006/relationships/hyperlink" Target="http://www.lms.eduportal44.ru/dpk/org/SitePages/&#1052;&#1077;&#1090;&#1086;&#1076;&#1080;&#1095;&#1077;&#1089;&#1082;&#1072;&#1103;%20&#1091;&#1095;&#1077;&#1073;&#1072;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ms.eduportal44.ru/dpk/web_servis/SitePages/&#1044;&#1086;&#1084;&#1072;&#1096;&#1085;&#1103;&#1103;.aspx" TargetMode="External"/><Relationship Id="rId5" Type="http://schemas.openxmlformats.org/officeDocument/2006/relationships/hyperlink" Target="http://www.lms.eduportal44.ru/dpk/do_obuch_i_on-line/SitePages/&#1044;&#1086;&#1084;&#1072;&#1096;&#1085;&#1103;&#1103;.aspx" TargetMode="External"/><Relationship Id="rId4" Type="http://schemas.openxmlformats.org/officeDocument/2006/relationships/hyperlink" Target="http://www.lms.eduportal44.ru/dpk/rsmo_google/SitePages/&#1044;&#1086;&#1084;&#1072;&#1096;&#1085;&#1103;&#1103;.asp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lms.eduportal44.ru/dpk/org/SitePages/%D0%94%D0%BE%D0%BC%D0%B0%D1%88%D0%BD%D1%8F%D1%8F.aspx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Электронное обучение как приоритетное направление развития системы ДПО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Николаева Татьяна Викторовна, </a:t>
            </a:r>
            <a:r>
              <a:rPr lang="ru-RU" dirty="0" err="1" smtClean="0"/>
              <a:t>к.п.н</a:t>
            </a:r>
            <a:r>
              <a:rPr lang="ru-RU" dirty="0" smtClean="0"/>
              <a:t>., декан факультета повышения квалификации ОГБОУ ДПО «Костромской областной институт развития образования»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3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Сотрудничество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hlinkClick r:id="rId2"/>
              </a:rPr>
              <a:t>Федеральный </a:t>
            </a:r>
            <a:r>
              <a:rPr lang="ru-RU" sz="2000" dirty="0">
                <a:hlinkClick r:id="rId2"/>
              </a:rPr>
              <a:t>инновационный образовательный проект «Развитие образовательных учреждений Российской Федерации как современных информационно - коммуникационных центров»</a:t>
            </a:r>
            <a:br>
              <a:rPr lang="ru-RU" sz="2000" dirty="0">
                <a:hlinkClick r:id="rId2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0700" y="2159000"/>
            <a:ext cx="3327400" cy="3873500"/>
          </a:xfrm>
          <a:ln>
            <a:solidFill>
              <a:srgbClr val="0070C0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Совместно </a:t>
            </a:r>
            <a:r>
              <a:rPr lang="ru-RU" dirty="0"/>
              <a:t>с ООО «Современные образовательные технологии» (г. Тюмень) организуется и проводится обучение работников системы образования по ДПО, реализуемым с использованием электронного обучения (в каталоге представлено 48 дистанционных курсов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04" t="18490" r="3529" b="10194"/>
          <a:stretch/>
        </p:blipFill>
        <p:spPr>
          <a:xfrm>
            <a:off x="2095500" y="3723640"/>
            <a:ext cx="5943600" cy="27432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41" t="12490" r="2041" b="18939"/>
          <a:stretch/>
        </p:blipFill>
        <p:spPr>
          <a:xfrm>
            <a:off x="774700" y="1991360"/>
            <a:ext cx="4894580" cy="218694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57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1384300"/>
            <a:ext cx="9872871" cy="403860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8600" dirty="0" smtClean="0"/>
              <a:t> Спасибо за внимание!</a:t>
            </a:r>
          </a:p>
          <a:p>
            <a:pPr marL="45720" indent="0" algn="ctr">
              <a:buNone/>
            </a:pPr>
            <a:endParaRPr lang="ru-RU" sz="4400" dirty="0"/>
          </a:p>
          <a:p>
            <a:pPr marL="45720" indent="0" algn="ctr">
              <a:buNone/>
            </a:pPr>
            <a:endParaRPr lang="ru-RU" sz="4400" dirty="0" smtClean="0"/>
          </a:p>
          <a:p>
            <a:pPr marL="45720" indent="0" algn="ctr">
              <a:buNone/>
            </a:pPr>
            <a:r>
              <a:rPr lang="ru-RU" sz="3200" dirty="0" smtClean="0"/>
              <a:t>Контактная информация:</a:t>
            </a:r>
          </a:p>
          <a:p>
            <a:pPr marL="45720" indent="0" algn="ctr">
              <a:buNone/>
            </a:pPr>
            <a:r>
              <a:rPr lang="ru-RU" sz="3200" dirty="0" smtClean="0"/>
              <a:t>Николаева Татьяна Викторовна, декан факультета повышения квалификации ОГБОУ ДПО «Костромской областной институт развития образования»</a:t>
            </a:r>
          </a:p>
          <a:p>
            <a:pPr marL="45720" indent="0" algn="ctr">
              <a:buNone/>
            </a:pPr>
            <a:r>
              <a:rPr lang="ru-RU" sz="3200" dirty="0" smtClean="0"/>
              <a:t>Адрес: ул. Ив. Сусанина, д. 52, ауд. 13</a:t>
            </a:r>
          </a:p>
          <a:p>
            <a:pPr marL="45720" indent="0" algn="ctr">
              <a:buNone/>
            </a:pPr>
            <a:r>
              <a:rPr lang="ru-RU" sz="3200" dirty="0" smtClean="0"/>
              <a:t>Тел. (4942) 31-77-91</a:t>
            </a:r>
          </a:p>
          <a:p>
            <a:pPr marL="45720" indent="0" algn="ctr">
              <a:buNone/>
            </a:pPr>
            <a:r>
              <a:rPr lang="en-US" sz="3200" dirty="0" smtClean="0"/>
              <a:t>E-mail: nikolaevatat@gmail.com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2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609600"/>
            <a:ext cx="10434320" cy="1356360"/>
          </a:xfrm>
        </p:spPr>
        <p:txBody>
          <a:bodyPr/>
          <a:lstStyle/>
          <a:p>
            <a:r>
              <a:rPr lang="ru-RU" dirty="0" smtClean="0"/>
              <a:t>Программа развития ОГБОУ ДПО КОИРО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537807"/>
              </p:ext>
            </p:extLst>
          </p:nvPr>
        </p:nvGraphicFramePr>
        <p:xfrm>
          <a:off x="431800" y="1790700"/>
          <a:ext cx="114173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8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Инновационный проект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34888"/>
              </p:ext>
            </p:extLst>
          </p:nvPr>
        </p:nvGraphicFramePr>
        <p:xfrm>
          <a:off x="546100" y="1739900"/>
          <a:ext cx="110617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5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0200"/>
            <a:ext cx="9875520" cy="1356360"/>
          </a:xfrm>
        </p:spPr>
        <p:txBody>
          <a:bodyPr/>
          <a:lstStyle/>
          <a:p>
            <a:pPr algn="ctr"/>
            <a:r>
              <a:rPr lang="ru-RU" dirty="0" smtClean="0"/>
              <a:t>Электронная информационно-образовательная среда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6758673"/>
              </p:ext>
            </p:extLst>
          </p:nvPr>
        </p:nvGraphicFramePr>
        <p:xfrm>
          <a:off x="850900" y="1686560"/>
          <a:ext cx="10642600" cy="445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5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Методическое сопровождение преподавателей</a:t>
            </a:r>
            <a:br>
              <a:rPr lang="ru-RU" dirty="0" smtClean="0"/>
            </a:br>
            <a:r>
              <a:rPr lang="en-US" sz="2200" dirty="0">
                <a:hlinkClick r:id="rId2"/>
              </a:rPr>
              <a:t>http://www.lms.eduportal44.ru/dpk/org/SitePages/</a:t>
            </a:r>
            <a:r>
              <a:rPr lang="ru-RU" sz="2200" dirty="0">
                <a:hlinkClick r:id="rId2"/>
              </a:rPr>
              <a:t>Методическая%20учеба.</a:t>
            </a:r>
            <a:r>
              <a:rPr lang="en-US" sz="2200" dirty="0" err="1" smtClean="0">
                <a:hlinkClick r:id="rId2"/>
              </a:rPr>
              <a:t>aspx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69663"/>
              </p:ext>
            </p:extLst>
          </p:nvPr>
        </p:nvGraphicFramePr>
        <p:xfrm>
          <a:off x="558800" y="2095500"/>
          <a:ext cx="11252200" cy="4326469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1252200"/>
              </a:tblGrid>
              <a:tr h="618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Разработаны и реализуются дистанционные курсы </a:t>
                      </a:r>
                    </a:p>
                  </a:txBody>
                  <a:tcPr/>
                </a:tc>
              </a:tr>
              <a:tr h="61806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hlinkClick r:id="rId3"/>
                        </a:rPr>
                        <a:t>Технология создания и оформления учебного контента дистанционного курса</a:t>
                      </a:r>
                      <a:endParaRPr lang="ru-RU" b="1" dirty="0"/>
                    </a:p>
                  </a:txBody>
                  <a:tcPr anchor="ctr"/>
                </a:tc>
              </a:tr>
              <a:tr h="61806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​</a:t>
                      </a:r>
                      <a:r>
                        <a:rPr lang="ru-RU" dirty="0">
                          <a:hlinkClick r:id="rId4"/>
                        </a:rPr>
                        <a:t>ДМО как ресурс профессионального общения педагогов </a:t>
                      </a:r>
                      <a:endParaRPr lang="ru-RU" b="1" dirty="0"/>
                    </a:p>
                  </a:txBody>
                  <a:tcPr anchor="ctr"/>
                </a:tc>
              </a:tr>
              <a:tr h="61806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​</a:t>
                      </a:r>
                      <a:r>
                        <a:rPr lang="ru-RU" dirty="0">
                          <a:hlinkClick r:id="rId5"/>
                        </a:rPr>
                        <a:t>Дистанционное обучение и </a:t>
                      </a:r>
                      <a:r>
                        <a:rPr lang="ru-RU" dirty="0" err="1">
                          <a:hlinkClick r:id="rId5"/>
                        </a:rPr>
                        <a:t>on-line</a:t>
                      </a:r>
                      <a:r>
                        <a:rPr lang="ru-RU" dirty="0">
                          <a:hlinkClick r:id="rId5"/>
                        </a:rPr>
                        <a:t> обучение в системе повышения квалификации</a:t>
                      </a:r>
                      <a:endParaRPr lang="ru-RU" b="1" dirty="0"/>
                    </a:p>
                  </a:txBody>
                  <a:tcPr anchor="ctr"/>
                </a:tc>
              </a:tr>
              <a:tr h="61806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​</a:t>
                      </a:r>
                      <a:r>
                        <a:rPr lang="ru-RU" dirty="0">
                          <a:hlinkClick r:id="rId6"/>
                        </a:rPr>
                        <a:t>Сервисы </a:t>
                      </a:r>
                      <a:r>
                        <a:rPr lang="ru-RU" dirty="0" err="1">
                          <a:hlinkClick r:id="rId6"/>
                        </a:rPr>
                        <a:t>Web</a:t>
                      </a:r>
                      <a:r>
                        <a:rPr lang="ru-RU" dirty="0">
                          <a:hlinkClick r:id="rId6"/>
                        </a:rPr>
                        <a:t> 2.0 в электронном обучении</a:t>
                      </a:r>
                      <a:endParaRPr lang="ru-RU" dirty="0"/>
                    </a:p>
                  </a:txBody>
                  <a:tcPr anchor="ctr"/>
                </a:tc>
              </a:tr>
              <a:tr h="61806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​</a:t>
                      </a:r>
                      <a:r>
                        <a:rPr lang="ru-RU" dirty="0">
                          <a:hlinkClick r:id="rId7"/>
                        </a:rPr>
                        <a:t>Электронное обучение в системе повышения </a:t>
                      </a:r>
                      <a:r>
                        <a:rPr lang="ru-RU" dirty="0" smtClean="0">
                          <a:hlinkClick r:id="rId7"/>
                        </a:rPr>
                        <a:t>квалификации</a:t>
                      </a:r>
                      <a:endParaRPr lang="ru-RU" dirty="0" smtClean="0"/>
                    </a:p>
                  </a:txBody>
                  <a:tcPr anchor="ctr"/>
                </a:tc>
              </a:tr>
              <a:tr h="618067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Методика образовательного процесса с применением ДОТ </a:t>
                      </a:r>
                      <a:endParaRPr lang="ru-RU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7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50975" y="2254250"/>
            <a:ext cx="8596312" cy="1827212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Сайт дистанционного повышения </a:t>
            </a:r>
            <a:r>
              <a:rPr lang="ru-RU" altLang="ru-RU" sz="4000" dirty="0" smtClean="0"/>
              <a:t>квалификации и профессиональной переподготовки</a:t>
            </a:r>
            <a:endParaRPr lang="ru-RU" altLang="ru-RU" sz="40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0963" y="4770438"/>
            <a:ext cx="8796337" cy="8604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http://www.lms.eduportal44.ru/dpk/org/SitePages/%</a:t>
            </a:r>
            <a:r>
              <a:rPr lang="en-US" dirty="0" smtClean="0">
                <a:hlinkClick r:id="rId2"/>
              </a:rPr>
              <a:t>D0%94%D0%BE%D0%BC%D0%B0%D1%88%D0%BD%D1%8F%D1%8F.aspx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088" y="484188"/>
            <a:ext cx="1157287" cy="1131887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1893888" y="484188"/>
            <a:ext cx="1211262" cy="1131887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3395663" y="484188"/>
            <a:ext cx="1128712" cy="1081087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4814888" y="484188"/>
            <a:ext cx="1230312" cy="1081087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6335713" y="484188"/>
            <a:ext cx="1230312" cy="1081087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7856538" y="484188"/>
            <a:ext cx="1341437" cy="108108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693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Каталог дистанционных курсов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9" t="16667" r="3948" b="3774"/>
          <a:stretch/>
        </p:blipFill>
        <p:spPr>
          <a:xfrm>
            <a:off x="850900" y="1778000"/>
            <a:ext cx="6290768" cy="330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62" t="16099" r="2284" b="6192"/>
          <a:stretch/>
        </p:blipFill>
        <p:spPr>
          <a:xfrm>
            <a:off x="4800600" y="2984500"/>
            <a:ext cx="6867512" cy="34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8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6868"/>
            <a:ext cx="9875520" cy="1356360"/>
          </a:xfrm>
        </p:spPr>
        <p:txBody>
          <a:bodyPr/>
          <a:lstStyle/>
          <a:p>
            <a:r>
              <a:rPr lang="ru-RU" dirty="0" smtClean="0"/>
              <a:t>Образовательный контент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09" r="2572" b="9434"/>
          <a:stretch/>
        </p:blipFill>
        <p:spPr>
          <a:xfrm>
            <a:off x="469900" y="1693228"/>
            <a:ext cx="6295549" cy="303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452" t="10641" r="3532" b="7064"/>
          <a:stretch/>
        </p:blipFill>
        <p:spPr>
          <a:xfrm>
            <a:off x="7213600" y="1015048"/>
            <a:ext cx="4660900" cy="295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03" t="14298" r="2250" b="14699"/>
          <a:stretch/>
        </p:blipFill>
        <p:spPr>
          <a:xfrm>
            <a:off x="5676900" y="3703955"/>
            <a:ext cx="6057900" cy="275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4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Вебинары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711" r="1470" b="6041"/>
          <a:stretch/>
        </p:blipFill>
        <p:spPr>
          <a:xfrm>
            <a:off x="828040" y="1816100"/>
            <a:ext cx="5966460" cy="330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861" r="2965" b="4403"/>
          <a:stretch/>
        </p:blipFill>
        <p:spPr>
          <a:xfrm>
            <a:off x="4702651" y="2698048"/>
            <a:ext cx="6417469" cy="3626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5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badedcb419b4194d0c5cd357084ea20b76cd98e"/>
</p:tagLst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4A4799-B8EA-46F7-87DE-BD87A0623D77}" vid="{230E3E26-7878-4C4E-8CB8-D56789DBA7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AWJJH2MPE6E2-847325522-469</_dlc_DocId>
    <_dlc_DocIdUrl xmlns="4a252ca3-5a62-4c1c-90a6-29f4710e47f8">
      <Url>http://edu-sps.koiro.local/koiro/CROS/fros/KRPO/_layouts/15/DocIdRedir.aspx?ID=AWJJH2MPE6E2-847325522-469</Url>
      <Description>AWJJH2MPE6E2-847325522-469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359EC4-7E5E-447C-9E56-0D8C5AFBAB56}"/>
</file>

<file path=customXml/itemProps2.xml><?xml version="1.0" encoding="utf-8"?>
<ds:datastoreItem xmlns:ds="http://schemas.openxmlformats.org/officeDocument/2006/customXml" ds:itemID="{03BA43FB-0CA5-4BCA-BF31-4883F8EC13A9}"/>
</file>

<file path=customXml/itemProps3.xml><?xml version="1.0" encoding="utf-8"?>
<ds:datastoreItem xmlns:ds="http://schemas.openxmlformats.org/officeDocument/2006/customXml" ds:itemID="{78CEFB41-38CC-4FE0-ADDD-6C1772E9B448}"/>
</file>

<file path=customXml/itemProps4.xml><?xml version="1.0" encoding="utf-8"?>
<ds:datastoreItem xmlns:ds="http://schemas.openxmlformats.org/officeDocument/2006/customXml" ds:itemID="{A5804A1B-5FDD-4B14-9546-0862F0637410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2281</TotalTime>
  <Words>408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Corbel</vt:lpstr>
      <vt:lpstr>Тема1</vt:lpstr>
      <vt:lpstr>Электронное обучение как приоритетное направление развития системы ДПО</vt:lpstr>
      <vt:lpstr>Программа развития ОГБОУ ДПО КОИРО</vt:lpstr>
      <vt:lpstr>Инновационный проект </vt:lpstr>
      <vt:lpstr>Электронная информационно-образовательная среда</vt:lpstr>
      <vt:lpstr>Методическое сопровождение преподавателей http://www.lms.eduportal44.ru/dpk/org/SitePages/Методическая%20учеба.aspx </vt:lpstr>
      <vt:lpstr>Сайт дистанционного повышения квалификации и профессиональной переподготовки</vt:lpstr>
      <vt:lpstr>Каталог дистанционных курсов</vt:lpstr>
      <vt:lpstr>Образовательный контент</vt:lpstr>
      <vt:lpstr>Вебинары</vt:lpstr>
      <vt:lpstr>Сотрудничество Федеральный инновационный образовательный проект «Развитие образовательных учреждений Российской Федерации как современных информационно - коммуникационных центров»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обучение как приоритетное направление развития системы ДПО</dc:title>
  <dc:creator>Татьяна Николаева</dc:creator>
  <cp:lastModifiedBy>Татьяна Николаева</cp:lastModifiedBy>
  <cp:revision>55</cp:revision>
  <dcterms:created xsi:type="dcterms:W3CDTF">2015-10-10T08:46:24Z</dcterms:created>
  <dcterms:modified xsi:type="dcterms:W3CDTF">2015-10-12T20:02:43Z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0x010100E4C7E6997446D547ABCE2954345700F8</vt:lpwstr>
  </property>
  <property fmtid="{D5CDD505-2E9C-101B-9397-08002B2CF9AE}" pid="3" name="_dlc_DocIdItemGuid">
    <vt:lpwstr>b4bfb83b-96b4-477e-a680-d63c3f3f0dd3</vt:lpwstr>
  </property>
</Properties>
</file>