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418" r:id="rId4"/>
    <p:sldId id="328" r:id="rId5"/>
    <p:sldId id="416" r:id="rId6"/>
    <p:sldId id="419" r:id="rId7"/>
    <p:sldId id="423" r:id="rId8"/>
    <p:sldId id="421" r:id="rId9"/>
    <p:sldId id="422" r:id="rId10"/>
    <p:sldId id="424" r:id="rId11"/>
    <p:sldId id="426" r:id="rId12"/>
    <p:sldId id="427" r:id="rId13"/>
    <p:sldId id="428" r:id="rId14"/>
    <p:sldId id="414" r:id="rId15"/>
  </p:sldIdLst>
  <p:sldSz cx="12192000" cy="6858000"/>
  <p:notesSz cx="6797675" cy="9926638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FF"/>
    <a:srgbClr val="66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533" autoAdjust="0"/>
  </p:normalViewPr>
  <p:slideViewPr>
    <p:cSldViewPr snapToGrid="0" showGuides="1">
      <p:cViewPr>
        <p:scale>
          <a:sx n="40" d="100"/>
          <a:sy n="40" d="100"/>
        </p:scale>
        <p:origin x="-1114" y="-58"/>
      </p:cViewPr>
      <p:guideLst>
        <p:guide orient="horz" pos="2228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4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ADCE1-94AC-478B-91F8-9CAE8936F688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35B65B4-C8E9-46B4-95C6-D6DC58CC2A1B}">
      <dgm:prSet phldrT="[Текст]"/>
      <dgm:spPr/>
      <dgm:t>
        <a:bodyPr/>
        <a:lstStyle/>
        <a:p>
          <a:endParaRPr lang="ru-RU" sz="1000" dirty="0"/>
        </a:p>
      </dgm:t>
    </dgm:pt>
    <dgm:pt modelId="{2AA1F85C-9D4F-4DCB-83CF-B4B254390618}" type="parTrans" cxnId="{20B4EC39-F27A-4759-8474-9E8FD1610859}">
      <dgm:prSet/>
      <dgm:spPr/>
      <dgm:t>
        <a:bodyPr/>
        <a:lstStyle/>
        <a:p>
          <a:endParaRPr lang="ru-RU"/>
        </a:p>
      </dgm:t>
    </dgm:pt>
    <dgm:pt modelId="{905D51C0-06E9-4537-8AA7-2B4A4B5F770A}" type="sibTrans" cxnId="{20B4EC39-F27A-4759-8474-9E8FD1610859}">
      <dgm:prSet/>
      <dgm:spPr/>
      <dgm:t>
        <a:bodyPr/>
        <a:lstStyle/>
        <a:p>
          <a:endParaRPr lang="ru-RU"/>
        </a:p>
      </dgm:t>
    </dgm:pt>
    <dgm:pt modelId="{9F174B2C-8FBD-4A4A-BCA8-9E63568BF1EE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персоналом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152E4E-405A-45E6-92B9-71C7D10B817A}" type="parTrans" cxnId="{E43BDEBA-D853-465D-A5A3-24A26B4BAFE6}">
      <dgm:prSet/>
      <dgm:spPr/>
      <dgm:t>
        <a:bodyPr/>
        <a:lstStyle/>
        <a:p>
          <a:endParaRPr lang="ru-RU"/>
        </a:p>
      </dgm:t>
    </dgm:pt>
    <dgm:pt modelId="{115B80FE-2744-43B0-BFB7-33762A3065AD}" type="sibTrans" cxnId="{E43BDEBA-D853-465D-A5A3-24A26B4BAFE6}">
      <dgm:prSet/>
      <dgm:spPr/>
      <dgm:t>
        <a:bodyPr/>
        <a:lstStyle/>
        <a:p>
          <a:endParaRPr lang="ru-RU"/>
        </a:p>
      </dgm:t>
    </dgm:pt>
    <dgm:pt modelId="{7F6C1EF4-EAFA-4663-9F86-803444ABD356}">
      <dgm:prSet phldrT="[Текст]"/>
      <dgm:spPr/>
      <dgm:t>
        <a:bodyPr/>
        <a:lstStyle/>
        <a:p>
          <a:endParaRPr lang="ru-RU" sz="1000" dirty="0"/>
        </a:p>
      </dgm:t>
    </dgm:pt>
    <dgm:pt modelId="{7F3B65E7-368F-49E1-AAFF-2A52C57D7C6E}" type="parTrans" cxnId="{001B53BC-A396-4131-9A97-38872187E8DB}">
      <dgm:prSet/>
      <dgm:spPr/>
      <dgm:t>
        <a:bodyPr/>
        <a:lstStyle/>
        <a:p>
          <a:endParaRPr lang="ru-RU"/>
        </a:p>
      </dgm:t>
    </dgm:pt>
    <dgm:pt modelId="{1A37DD1B-FE8F-479D-A1E0-B76223A38AC4}" type="sibTrans" cxnId="{001B53BC-A396-4131-9A97-38872187E8DB}">
      <dgm:prSet/>
      <dgm:spPr/>
      <dgm:t>
        <a:bodyPr/>
        <a:lstStyle/>
        <a:p>
          <a:endParaRPr lang="ru-RU"/>
        </a:p>
      </dgm:t>
    </dgm:pt>
    <dgm:pt modelId="{6E2122B5-7FD4-4F80-A7D3-0007313366ED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обучения и аттестации работников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37371-006A-4B6C-A618-26993FD0CFC5}" type="parTrans" cxnId="{83A7C7CB-E95A-4DAE-A6DE-711DB0D9E915}">
      <dgm:prSet/>
      <dgm:spPr/>
      <dgm:t>
        <a:bodyPr/>
        <a:lstStyle/>
        <a:p>
          <a:endParaRPr lang="ru-RU"/>
        </a:p>
      </dgm:t>
    </dgm:pt>
    <dgm:pt modelId="{D6FA32CF-A9DB-49A2-9214-7A67C453AC88}" type="sibTrans" cxnId="{83A7C7CB-E95A-4DAE-A6DE-711DB0D9E915}">
      <dgm:prSet/>
      <dgm:spPr/>
      <dgm:t>
        <a:bodyPr/>
        <a:lstStyle/>
        <a:p>
          <a:endParaRPr lang="ru-RU"/>
        </a:p>
      </dgm:t>
    </dgm:pt>
    <dgm:pt modelId="{79CAD5BB-E94C-41BC-8BD4-5CABCD9C1440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трудовых договоров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B9436-354F-498A-AAA3-6EF877E975EA}" type="parTrans" cxnId="{80A4ACA4-200A-4FF6-B08A-461E3F836687}">
      <dgm:prSet/>
      <dgm:spPr/>
      <dgm:t>
        <a:bodyPr/>
        <a:lstStyle/>
        <a:p>
          <a:endParaRPr lang="ru-RU"/>
        </a:p>
      </dgm:t>
    </dgm:pt>
    <dgm:pt modelId="{5BFB1DDE-C649-4D8D-9A23-50D1748E00B1}" type="sibTrans" cxnId="{80A4ACA4-200A-4FF6-B08A-461E3F836687}">
      <dgm:prSet/>
      <dgm:spPr/>
      <dgm:t>
        <a:bodyPr/>
        <a:lstStyle/>
        <a:p>
          <a:endParaRPr lang="ru-RU"/>
        </a:p>
      </dgm:t>
    </dgm:pt>
    <dgm:pt modelId="{4A1B2DF4-313F-43F1-A554-CA56F8FF32FA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кадровой политики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0BDFCE-315C-44F2-B685-A9DDCB9CA219}" type="sibTrans" cxnId="{444E93F9-0006-46F2-812E-1A0384E415EB}">
      <dgm:prSet/>
      <dgm:spPr/>
      <dgm:t>
        <a:bodyPr/>
        <a:lstStyle/>
        <a:p>
          <a:endParaRPr lang="ru-RU"/>
        </a:p>
      </dgm:t>
    </dgm:pt>
    <dgm:pt modelId="{4314160B-C2EF-4521-8026-70631D41E261}" type="parTrans" cxnId="{444E93F9-0006-46F2-812E-1A0384E415EB}">
      <dgm:prSet/>
      <dgm:spPr/>
      <dgm:t>
        <a:bodyPr/>
        <a:lstStyle/>
        <a:p>
          <a:endParaRPr lang="ru-RU"/>
        </a:p>
      </dgm:t>
    </dgm:pt>
    <dgm:pt modelId="{0BD2185D-BCF8-45EE-BAA8-98B0636BCBCC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должностных инструкций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48782-A37E-41BC-B18C-D5107BDBFC03}" type="parTrans" cxnId="{2D2CEB41-FE07-427C-B539-8CFAE3663344}">
      <dgm:prSet/>
      <dgm:spPr/>
      <dgm:t>
        <a:bodyPr/>
        <a:lstStyle/>
        <a:p>
          <a:endParaRPr lang="ru-RU"/>
        </a:p>
      </dgm:t>
    </dgm:pt>
    <dgm:pt modelId="{27A18B07-F657-4E58-A75A-9202B61CB109}" type="sibTrans" cxnId="{2D2CEB41-FE07-427C-B539-8CFAE3663344}">
      <dgm:prSet/>
      <dgm:spPr/>
      <dgm:t>
        <a:bodyPr/>
        <a:lstStyle/>
        <a:p>
          <a:endParaRPr lang="ru-RU"/>
        </a:p>
      </dgm:t>
    </dgm:pt>
    <dgm:pt modelId="{58700E73-6BC0-47C5-B65F-83F257E278CF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системы оплаты труда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A7067-4962-4EFC-9CB1-94B1DB2BD22B}" type="parTrans" cxnId="{E14247F9-1789-43BE-A427-AEA6AAE820DD}">
      <dgm:prSet/>
      <dgm:spPr/>
      <dgm:t>
        <a:bodyPr/>
        <a:lstStyle/>
        <a:p>
          <a:endParaRPr lang="ru-RU"/>
        </a:p>
      </dgm:t>
    </dgm:pt>
    <dgm:pt modelId="{A0E6AAD4-2031-47A1-B41F-9911BFCB433A}" type="sibTrans" cxnId="{E14247F9-1789-43BE-A427-AEA6AAE820DD}">
      <dgm:prSet/>
      <dgm:spPr/>
      <dgm:t>
        <a:bodyPr/>
        <a:lstStyle/>
        <a:p>
          <a:endParaRPr lang="ru-RU"/>
        </a:p>
      </dgm:t>
    </dgm:pt>
    <dgm:pt modelId="{2959EBB3-6988-43A0-9658-B2BCF45E7178}" type="pres">
      <dgm:prSet presAssocID="{BC0ADCE1-94AC-478B-91F8-9CAE8936F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16FFE7-BD17-493A-B1E8-A33312CF6A96}" type="pres">
      <dgm:prSet presAssocID="{BC0ADCE1-94AC-478B-91F8-9CAE8936F688}" presName="Name1" presStyleCnt="0"/>
      <dgm:spPr/>
    </dgm:pt>
    <dgm:pt modelId="{469587FD-842A-41AB-BBAC-3D99DA408242}" type="pres">
      <dgm:prSet presAssocID="{BC0ADCE1-94AC-478B-91F8-9CAE8936F688}" presName="cycle" presStyleCnt="0"/>
      <dgm:spPr/>
    </dgm:pt>
    <dgm:pt modelId="{1CE1A6DE-FCA4-4742-B066-3BC95FDABED4}" type="pres">
      <dgm:prSet presAssocID="{BC0ADCE1-94AC-478B-91F8-9CAE8936F688}" presName="srcNode" presStyleLbl="node1" presStyleIdx="0" presStyleCnt="6"/>
      <dgm:spPr/>
    </dgm:pt>
    <dgm:pt modelId="{46596BDB-314E-4BA6-85F5-9A4D3C4838CC}" type="pres">
      <dgm:prSet presAssocID="{BC0ADCE1-94AC-478B-91F8-9CAE8936F688}" presName="conn" presStyleLbl="parChTrans1D2" presStyleIdx="0" presStyleCnt="1"/>
      <dgm:spPr/>
      <dgm:t>
        <a:bodyPr/>
        <a:lstStyle/>
        <a:p>
          <a:endParaRPr lang="ru-RU"/>
        </a:p>
      </dgm:t>
    </dgm:pt>
    <dgm:pt modelId="{44BC1582-2785-4886-899F-4B331C77053A}" type="pres">
      <dgm:prSet presAssocID="{BC0ADCE1-94AC-478B-91F8-9CAE8936F688}" presName="extraNode" presStyleLbl="node1" presStyleIdx="0" presStyleCnt="6"/>
      <dgm:spPr/>
    </dgm:pt>
    <dgm:pt modelId="{2DD3C431-BEC6-44F6-BE99-3E6B0499D695}" type="pres">
      <dgm:prSet presAssocID="{BC0ADCE1-94AC-478B-91F8-9CAE8936F688}" presName="dstNode" presStyleLbl="node1" presStyleIdx="0" presStyleCnt="6"/>
      <dgm:spPr/>
    </dgm:pt>
    <dgm:pt modelId="{5FA56953-0A94-4FDE-AAB1-FDD4E906BD28}" type="pres">
      <dgm:prSet presAssocID="{4A1B2DF4-313F-43F1-A554-CA56F8FF32F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4574A-ABBB-460B-98BD-E938913FCD7B}" type="pres">
      <dgm:prSet presAssocID="{4A1B2DF4-313F-43F1-A554-CA56F8FF32FA}" presName="accent_1" presStyleCnt="0"/>
      <dgm:spPr/>
    </dgm:pt>
    <dgm:pt modelId="{B63E47C3-BB8F-4841-AE27-0F4CB358638E}" type="pres">
      <dgm:prSet presAssocID="{4A1B2DF4-313F-43F1-A554-CA56F8FF32FA}" presName="accentRepeatNode" presStyleLbl="solidFgAcc1" presStyleIdx="0" presStyleCnt="6"/>
      <dgm:spPr/>
    </dgm:pt>
    <dgm:pt modelId="{312CEE03-AD1E-43B9-B181-D762523241AE}" type="pres">
      <dgm:prSet presAssocID="{9F174B2C-8FBD-4A4A-BCA8-9E63568BF1E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645B1-43A7-49C7-A5B1-5FD19CEB7649}" type="pres">
      <dgm:prSet presAssocID="{9F174B2C-8FBD-4A4A-BCA8-9E63568BF1EE}" presName="accent_2" presStyleCnt="0"/>
      <dgm:spPr/>
    </dgm:pt>
    <dgm:pt modelId="{57ACDF6C-76E1-4FAA-B843-D34E14FEBEE1}" type="pres">
      <dgm:prSet presAssocID="{9F174B2C-8FBD-4A4A-BCA8-9E63568BF1EE}" presName="accentRepeatNode" presStyleLbl="solidFgAcc1" presStyleIdx="1" presStyleCnt="6"/>
      <dgm:spPr/>
    </dgm:pt>
    <dgm:pt modelId="{05677276-7BBC-40FF-A03C-D24C0A78691B}" type="pres">
      <dgm:prSet presAssocID="{6E2122B5-7FD4-4F80-A7D3-0007313366E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94074-FF2F-47F7-ABFC-3F14BD942799}" type="pres">
      <dgm:prSet presAssocID="{6E2122B5-7FD4-4F80-A7D3-0007313366ED}" presName="accent_3" presStyleCnt="0"/>
      <dgm:spPr/>
    </dgm:pt>
    <dgm:pt modelId="{AB4FC68F-E67C-4E7E-89CC-90968464A14C}" type="pres">
      <dgm:prSet presAssocID="{6E2122B5-7FD4-4F80-A7D3-0007313366ED}" presName="accentRepeatNode" presStyleLbl="solidFgAcc1" presStyleIdx="2" presStyleCnt="6"/>
      <dgm:spPr/>
    </dgm:pt>
    <dgm:pt modelId="{42F2E3AF-FDF0-4707-87F2-0EF3ABEF6D76}" type="pres">
      <dgm:prSet presAssocID="{79CAD5BB-E94C-41BC-8BD4-5CABCD9C1440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04D7B-B685-4522-A949-E729C6999FA3}" type="pres">
      <dgm:prSet presAssocID="{79CAD5BB-E94C-41BC-8BD4-5CABCD9C1440}" presName="accent_4" presStyleCnt="0"/>
      <dgm:spPr/>
    </dgm:pt>
    <dgm:pt modelId="{179C910E-64C1-4EE1-97E5-350999891CC8}" type="pres">
      <dgm:prSet presAssocID="{79CAD5BB-E94C-41BC-8BD4-5CABCD9C1440}" presName="accentRepeatNode" presStyleLbl="solidFgAcc1" presStyleIdx="3" presStyleCnt="6"/>
      <dgm:spPr/>
    </dgm:pt>
    <dgm:pt modelId="{0608F145-32EE-4D02-8AF4-2EDA20A010BE}" type="pres">
      <dgm:prSet presAssocID="{0BD2185D-BCF8-45EE-BAA8-98B0636BCBC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A2D01-7EC3-41E1-8DAA-272DC959D4EE}" type="pres">
      <dgm:prSet presAssocID="{0BD2185D-BCF8-45EE-BAA8-98B0636BCBCC}" presName="accent_5" presStyleCnt="0"/>
      <dgm:spPr/>
    </dgm:pt>
    <dgm:pt modelId="{9316F741-8612-49BB-8AF2-82A605A2A6FB}" type="pres">
      <dgm:prSet presAssocID="{0BD2185D-BCF8-45EE-BAA8-98B0636BCBCC}" presName="accentRepeatNode" presStyleLbl="solidFgAcc1" presStyleIdx="4" presStyleCnt="6"/>
      <dgm:spPr/>
    </dgm:pt>
    <dgm:pt modelId="{25FBCD47-28DB-4A0F-855D-7F8DC7262944}" type="pres">
      <dgm:prSet presAssocID="{58700E73-6BC0-47C5-B65F-83F257E278C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1E39C-119E-4BC0-9F3B-6B7459713880}" type="pres">
      <dgm:prSet presAssocID="{58700E73-6BC0-47C5-B65F-83F257E278CF}" presName="accent_6" presStyleCnt="0"/>
      <dgm:spPr/>
    </dgm:pt>
    <dgm:pt modelId="{A12748E2-AD8A-4390-BF46-F242329F4E80}" type="pres">
      <dgm:prSet presAssocID="{58700E73-6BC0-47C5-B65F-83F257E278CF}" presName="accentRepeatNode" presStyleLbl="solidFgAcc1" presStyleIdx="5" presStyleCnt="6"/>
      <dgm:spPr/>
    </dgm:pt>
  </dgm:ptLst>
  <dgm:cxnLst>
    <dgm:cxn modelId="{001B53BC-A396-4131-9A97-38872187E8DB}" srcId="{9F174B2C-8FBD-4A4A-BCA8-9E63568BF1EE}" destId="{7F6C1EF4-EAFA-4663-9F86-803444ABD356}" srcOrd="0" destOrd="0" parTransId="{7F3B65E7-368F-49E1-AAFF-2A52C57D7C6E}" sibTransId="{1A37DD1B-FE8F-479D-A1E0-B76223A38AC4}"/>
    <dgm:cxn modelId="{5482A409-57EF-491C-AB90-14EA46B59934}" type="presOf" srcId="{79CAD5BB-E94C-41BC-8BD4-5CABCD9C1440}" destId="{42F2E3AF-FDF0-4707-87F2-0EF3ABEF6D76}" srcOrd="0" destOrd="0" presId="urn:microsoft.com/office/officeart/2008/layout/VerticalCurvedList"/>
    <dgm:cxn modelId="{E43BDEBA-D853-465D-A5A3-24A26B4BAFE6}" srcId="{BC0ADCE1-94AC-478B-91F8-9CAE8936F688}" destId="{9F174B2C-8FBD-4A4A-BCA8-9E63568BF1EE}" srcOrd="1" destOrd="0" parTransId="{56152E4E-405A-45E6-92B9-71C7D10B817A}" sibTransId="{115B80FE-2744-43B0-BFB7-33762A3065AD}"/>
    <dgm:cxn modelId="{CF701EC7-0290-4795-A116-51882FB53928}" type="presOf" srcId="{6E2122B5-7FD4-4F80-A7D3-0007313366ED}" destId="{05677276-7BBC-40FF-A03C-D24C0A78691B}" srcOrd="0" destOrd="0" presId="urn:microsoft.com/office/officeart/2008/layout/VerticalCurvedList"/>
    <dgm:cxn modelId="{20B4EC39-F27A-4759-8474-9E8FD1610859}" srcId="{4A1B2DF4-313F-43F1-A554-CA56F8FF32FA}" destId="{435B65B4-C8E9-46B4-95C6-D6DC58CC2A1B}" srcOrd="0" destOrd="0" parTransId="{2AA1F85C-9D4F-4DCB-83CF-B4B254390618}" sibTransId="{905D51C0-06E9-4537-8AA7-2B4A4B5F770A}"/>
    <dgm:cxn modelId="{80A4ACA4-200A-4FF6-B08A-461E3F836687}" srcId="{BC0ADCE1-94AC-478B-91F8-9CAE8936F688}" destId="{79CAD5BB-E94C-41BC-8BD4-5CABCD9C1440}" srcOrd="3" destOrd="0" parTransId="{96EB9436-354F-498A-AAA3-6EF877E975EA}" sibTransId="{5BFB1DDE-C649-4D8D-9A23-50D1748E00B1}"/>
    <dgm:cxn modelId="{2D2CEB41-FE07-427C-B539-8CFAE3663344}" srcId="{BC0ADCE1-94AC-478B-91F8-9CAE8936F688}" destId="{0BD2185D-BCF8-45EE-BAA8-98B0636BCBCC}" srcOrd="4" destOrd="0" parTransId="{ADC48782-A37E-41BC-B18C-D5107BDBFC03}" sibTransId="{27A18B07-F657-4E58-A75A-9202B61CB109}"/>
    <dgm:cxn modelId="{31587014-DCF9-4D3B-A907-395C1DAEE683}" type="presOf" srcId="{905D51C0-06E9-4537-8AA7-2B4A4B5F770A}" destId="{46596BDB-314E-4BA6-85F5-9A4D3C4838CC}" srcOrd="0" destOrd="0" presId="urn:microsoft.com/office/officeart/2008/layout/VerticalCurvedList"/>
    <dgm:cxn modelId="{F75A249A-D313-4F68-AEFD-0B1AA94148B5}" type="presOf" srcId="{BC0ADCE1-94AC-478B-91F8-9CAE8936F688}" destId="{2959EBB3-6988-43A0-9658-B2BCF45E7178}" srcOrd="0" destOrd="0" presId="urn:microsoft.com/office/officeart/2008/layout/VerticalCurvedList"/>
    <dgm:cxn modelId="{F2CD34F8-927A-41E3-89EB-CD5891EF4866}" type="presOf" srcId="{58700E73-6BC0-47C5-B65F-83F257E278CF}" destId="{25FBCD47-28DB-4A0F-855D-7F8DC7262944}" srcOrd="0" destOrd="0" presId="urn:microsoft.com/office/officeart/2008/layout/VerticalCurvedList"/>
    <dgm:cxn modelId="{F909239A-6998-4709-BFB5-E9AF6CD4204E}" type="presOf" srcId="{435B65B4-C8E9-46B4-95C6-D6DC58CC2A1B}" destId="{5FA56953-0A94-4FDE-AAB1-FDD4E906BD28}" srcOrd="0" destOrd="1" presId="urn:microsoft.com/office/officeart/2008/layout/VerticalCurvedList"/>
    <dgm:cxn modelId="{444E93F9-0006-46F2-812E-1A0384E415EB}" srcId="{BC0ADCE1-94AC-478B-91F8-9CAE8936F688}" destId="{4A1B2DF4-313F-43F1-A554-CA56F8FF32FA}" srcOrd="0" destOrd="0" parTransId="{4314160B-C2EF-4521-8026-70631D41E261}" sibTransId="{7B0BDFCE-315C-44F2-B685-A9DDCB9CA219}"/>
    <dgm:cxn modelId="{83A7C7CB-E95A-4DAE-A6DE-711DB0D9E915}" srcId="{BC0ADCE1-94AC-478B-91F8-9CAE8936F688}" destId="{6E2122B5-7FD4-4F80-A7D3-0007313366ED}" srcOrd="2" destOrd="0" parTransId="{3B237371-006A-4B6C-A618-26993FD0CFC5}" sibTransId="{D6FA32CF-A9DB-49A2-9214-7A67C453AC88}"/>
    <dgm:cxn modelId="{9163459D-E7E7-443E-A4A8-D7A6868B1661}" type="presOf" srcId="{0BD2185D-BCF8-45EE-BAA8-98B0636BCBCC}" destId="{0608F145-32EE-4D02-8AF4-2EDA20A010BE}" srcOrd="0" destOrd="0" presId="urn:microsoft.com/office/officeart/2008/layout/VerticalCurvedList"/>
    <dgm:cxn modelId="{E14247F9-1789-43BE-A427-AEA6AAE820DD}" srcId="{BC0ADCE1-94AC-478B-91F8-9CAE8936F688}" destId="{58700E73-6BC0-47C5-B65F-83F257E278CF}" srcOrd="5" destOrd="0" parTransId="{933A7067-4962-4EFC-9CB1-94B1DB2BD22B}" sibTransId="{A0E6AAD4-2031-47A1-B41F-9911BFCB433A}"/>
    <dgm:cxn modelId="{79BDF283-E24C-4962-B57B-ABD19F53330A}" type="presOf" srcId="{7F6C1EF4-EAFA-4663-9F86-803444ABD356}" destId="{312CEE03-AD1E-43B9-B181-D762523241AE}" srcOrd="0" destOrd="1" presId="urn:microsoft.com/office/officeart/2008/layout/VerticalCurvedList"/>
    <dgm:cxn modelId="{E3F511B4-E1C0-4878-AC04-A41F2F577AE5}" type="presOf" srcId="{4A1B2DF4-313F-43F1-A554-CA56F8FF32FA}" destId="{5FA56953-0A94-4FDE-AAB1-FDD4E906BD28}" srcOrd="0" destOrd="0" presId="urn:microsoft.com/office/officeart/2008/layout/VerticalCurvedList"/>
    <dgm:cxn modelId="{DDACFEFD-E468-4059-9450-5957BEC1DF7C}" type="presOf" srcId="{9F174B2C-8FBD-4A4A-BCA8-9E63568BF1EE}" destId="{312CEE03-AD1E-43B9-B181-D762523241AE}" srcOrd="0" destOrd="0" presId="urn:microsoft.com/office/officeart/2008/layout/VerticalCurvedList"/>
    <dgm:cxn modelId="{5A6EF33C-D81F-4C16-9E79-288B5FAADDC3}" type="presParOf" srcId="{2959EBB3-6988-43A0-9658-B2BCF45E7178}" destId="{2516FFE7-BD17-493A-B1E8-A33312CF6A96}" srcOrd="0" destOrd="0" presId="urn:microsoft.com/office/officeart/2008/layout/VerticalCurvedList"/>
    <dgm:cxn modelId="{BEA076B0-E326-4688-B94B-5F15ADF1B2C8}" type="presParOf" srcId="{2516FFE7-BD17-493A-B1E8-A33312CF6A96}" destId="{469587FD-842A-41AB-BBAC-3D99DA408242}" srcOrd="0" destOrd="0" presId="urn:microsoft.com/office/officeart/2008/layout/VerticalCurvedList"/>
    <dgm:cxn modelId="{76EB1D99-B05E-4A2B-82F6-1C3FB28E8C79}" type="presParOf" srcId="{469587FD-842A-41AB-BBAC-3D99DA408242}" destId="{1CE1A6DE-FCA4-4742-B066-3BC95FDABED4}" srcOrd="0" destOrd="0" presId="urn:microsoft.com/office/officeart/2008/layout/VerticalCurvedList"/>
    <dgm:cxn modelId="{3E2CE853-D045-43A2-9A0E-D0C71A1F8CAC}" type="presParOf" srcId="{469587FD-842A-41AB-BBAC-3D99DA408242}" destId="{46596BDB-314E-4BA6-85F5-9A4D3C4838CC}" srcOrd="1" destOrd="0" presId="urn:microsoft.com/office/officeart/2008/layout/VerticalCurvedList"/>
    <dgm:cxn modelId="{9BFE7D15-2ED8-4BB1-80C4-57A6891EFD08}" type="presParOf" srcId="{469587FD-842A-41AB-BBAC-3D99DA408242}" destId="{44BC1582-2785-4886-899F-4B331C77053A}" srcOrd="2" destOrd="0" presId="urn:microsoft.com/office/officeart/2008/layout/VerticalCurvedList"/>
    <dgm:cxn modelId="{896E322E-0D08-4FF7-B8EF-D5FEDDDED25B}" type="presParOf" srcId="{469587FD-842A-41AB-BBAC-3D99DA408242}" destId="{2DD3C431-BEC6-44F6-BE99-3E6B0499D695}" srcOrd="3" destOrd="0" presId="urn:microsoft.com/office/officeart/2008/layout/VerticalCurvedList"/>
    <dgm:cxn modelId="{451C585F-52A2-4429-8FE6-E8E401020EA9}" type="presParOf" srcId="{2516FFE7-BD17-493A-B1E8-A33312CF6A96}" destId="{5FA56953-0A94-4FDE-AAB1-FDD4E906BD28}" srcOrd="1" destOrd="0" presId="urn:microsoft.com/office/officeart/2008/layout/VerticalCurvedList"/>
    <dgm:cxn modelId="{D0169641-D919-4EA6-9EE0-3E1830685BA8}" type="presParOf" srcId="{2516FFE7-BD17-493A-B1E8-A33312CF6A96}" destId="{5644574A-ABBB-460B-98BD-E938913FCD7B}" srcOrd="2" destOrd="0" presId="urn:microsoft.com/office/officeart/2008/layout/VerticalCurvedList"/>
    <dgm:cxn modelId="{54568C7F-54B0-45BA-995E-884EE5D9FD46}" type="presParOf" srcId="{5644574A-ABBB-460B-98BD-E938913FCD7B}" destId="{B63E47C3-BB8F-4841-AE27-0F4CB358638E}" srcOrd="0" destOrd="0" presId="urn:microsoft.com/office/officeart/2008/layout/VerticalCurvedList"/>
    <dgm:cxn modelId="{35BDC404-0F52-429F-BB31-9AEC613E393E}" type="presParOf" srcId="{2516FFE7-BD17-493A-B1E8-A33312CF6A96}" destId="{312CEE03-AD1E-43B9-B181-D762523241AE}" srcOrd="3" destOrd="0" presId="urn:microsoft.com/office/officeart/2008/layout/VerticalCurvedList"/>
    <dgm:cxn modelId="{DD7D3B19-3711-48BA-AA3A-D4B88D6F586C}" type="presParOf" srcId="{2516FFE7-BD17-493A-B1E8-A33312CF6A96}" destId="{E65645B1-43A7-49C7-A5B1-5FD19CEB7649}" srcOrd="4" destOrd="0" presId="urn:microsoft.com/office/officeart/2008/layout/VerticalCurvedList"/>
    <dgm:cxn modelId="{931B881E-60E7-4AFB-A23D-156EB1F06BBC}" type="presParOf" srcId="{E65645B1-43A7-49C7-A5B1-5FD19CEB7649}" destId="{57ACDF6C-76E1-4FAA-B843-D34E14FEBEE1}" srcOrd="0" destOrd="0" presId="urn:microsoft.com/office/officeart/2008/layout/VerticalCurvedList"/>
    <dgm:cxn modelId="{14A6E9AE-EE1B-4761-8792-62CB62EBAC23}" type="presParOf" srcId="{2516FFE7-BD17-493A-B1E8-A33312CF6A96}" destId="{05677276-7BBC-40FF-A03C-D24C0A78691B}" srcOrd="5" destOrd="0" presId="urn:microsoft.com/office/officeart/2008/layout/VerticalCurvedList"/>
    <dgm:cxn modelId="{D7E0D075-5AE3-4D68-B5DC-2C0DC96BA6D8}" type="presParOf" srcId="{2516FFE7-BD17-493A-B1E8-A33312CF6A96}" destId="{30394074-FF2F-47F7-ABFC-3F14BD942799}" srcOrd="6" destOrd="0" presId="urn:microsoft.com/office/officeart/2008/layout/VerticalCurvedList"/>
    <dgm:cxn modelId="{278FEDCC-4314-48B8-8F69-55B320EECBC8}" type="presParOf" srcId="{30394074-FF2F-47F7-ABFC-3F14BD942799}" destId="{AB4FC68F-E67C-4E7E-89CC-90968464A14C}" srcOrd="0" destOrd="0" presId="urn:microsoft.com/office/officeart/2008/layout/VerticalCurvedList"/>
    <dgm:cxn modelId="{29F68F1B-D888-45ED-B68A-D2BA04987B07}" type="presParOf" srcId="{2516FFE7-BD17-493A-B1E8-A33312CF6A96}" destId="{42F2E3AF-FDF0-4707-87F2-0EF3ABEF6D76}" srcOrd="7" destOrd="0" presId="urn:microsoft.com/office/officeart/2008/layout/VerticalCurvedList"/>
    <dgm:cxn modelId="{2934A840-A13E-43B9-9CB7-89E3302A1D4C}" type="presParOf" srcId="{2516FFE7-BD17-493A-B1E8-A33312CF6A96}" destId="{34D04D7B-B685-4522-A949-E729C6999FA3}" srcOrd="8" destOrd="0" presId="urn:microsoft.com/office/officeart/2008/layout/VerticalCurvedList"/>
    <dgm:cxn modelId="{9F859FA5-AE76-41B5-97D8-00A701BC1007}" type="presParOf" srcId="{34D04D7B-B685-4522-A949-E729C6999FA3}" destId="{179C910E-64C1-4EE1-97E5-350999891CC8}" srcOrd="0" destOrd="0" presId="urn:microsoft.com/office/officeart/2008/layout/VerticalCurvedList"/>
    <dgm:cxn modelId="{AB2555F9-4CED-4365-B870-C4737D2556EB}" type="presParOf" srcId="{2516FFE7-BD17-493A-B1E8-A33312CF6A96}" destId="{0608F145-32EE-4D02-8AF4-2EDA20A010BE}" srcOrd="9" destOrd="0" presId="urn:microsoft.com/office/officeart/2008/layout/VerticalCurvedList"/>
    <dgm:cxn modelId="{208B396F-EFF7-45CD-B68E-49F0C4438F0D}" type="presParOf" srcId="{2516FFE7-BD17-493A-B1E8-A33312CF6A96}" destId="{D62A2D01-7EC3-41E1-8DAA-272DC959D4EE}" srcOrd="10" destOrd="0" presId="urn:microsoft.com/office/officeart/2008/layout/VerticalCurvedList"/>
    <dgm:cxn modelId="{44372D83-447C-4873-A933-21DDBE952A37}" type="presParOf" srcId="{D62A2D01-7EC3-41E1-8DAA-272DC959D4EE}" destId="{9316F741-8612-49BB-8AF2-82A605A2A6FB}" srcOrd="0" destOrd="0" presId="urn:microsoft.com/office/officeart/2008/layout/VerticalCurvedList"/>
    <dgm:cxn modelId="{32419D34-2C66-40D4-AEFF-39112E67D615}" type="presParOf" srcId="{2516FFE7-BD17-493A-B1E8-A33312CF6A96}" destId="{25FBCD47-28DB-4A0F-855D-7F8DC7262944}" srcOrd="11" destOrd="0" presId="urn:microsoft.com/office/officeart/2008/layout/VerticalCurvedList"/>
    <dgm:cxn modelId="{C2BE0097-FD09-4B46-9034-25C0EF77790C}" type="presParOf" srcId="{2516FFE7-BD17-493A-B1E8-A33312CF6A96}" destId="{95A1E39C-119E-4BC0-9F3B-6B7459713880}" srcOrd="12" destOrd="0" presId="urn:microsoft.com/office/officeart/2008/layout/VerticalCurvedList"/>
    <dgm:cxn modelId="{5FF02A58-16CE-448D-98AF-7BD0CB642491}" type="presParOf" srcId="{95A1E39C-119E-4BC0-9F3B-6B7459713880}" destId="{A12748E2-AD8A-4390-BF46-F242329F4E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510FA-F4CD-42D3-8243-034BF308CDD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FBB70F88-F37E-403A-8BF7-20BF9B5ED5EF}">
      <dgm:prSet phldrT="[Текст]" phldr="1"/>
      <dgm:spPr/>
      <dgm:t>
        <a:bodyPr/>
        <a:lstStyle/>
        <a:p>
          <a:endParaRPr lang="ru-RU" dirty="0"/>
        </a:p>
      </dgm:t>
    </dgm:pt>
    <dgm:pt modelId="{4C8EBE91-EBC3-4B09-A552-D791FEEEF1C5}" type="parTrans" cxnId="{4F46F076-9B03-40E3-A9E9-49263C78D56D}">
      <dgm:prSet/>
      <dgm:spPr/>
      <dgm:t>
        <a:bodyPr/>
        <a:lstStyle/>
        <a:p>
          <a:endParaRPr lang="ru-RU"/>
        </a:p>
      </dgm:t>
    </dgm:pt>
    <dgm:pt modelId="{1F2EE2C3-528E-415D-A60F-6566594821F9}" type="sibTrans" cxnId="{4F46F076-9B03-40E3-A9E9-49263C78D56D}">
      <dgm:prSet/>
      <dgm:spPr/>
      <dgm:t>
        <a:bodyPr/>
        <a:lstStyle/>
        <a:p>
          <a:endParaRPr lang="ru-RU"/>
        </a:p>
      </dgm:t>
    </dgm:pt>
    <dgm:pt modelId="{60D2ED91-582E-4D89-96D5-65DC161123D2}">
      <dgm:prSet phldrT="[Текст]" phldr="1"/>
      <dgm:spPr/>
      <dgm:t>
        <a:bodyPr/>
        <a:lstStyle/>
        <a:p>
          <a:endParaRPr lang="ru-RU"/>
        </a:p>
      </dgm:t>
    </dgm:pt>
    <dgm:pt modelId="{7B87988A-3F50-437C-85E5-312CD5F5F163}" type="parTrans" cxnId="{95C9C0CF-E73A-46C3-A4EB-3AD5346E8254}">
      <dgm:prSet/>
      <dgm:spPr/>
      <dgm:t>
        <a:bodyPr/>
        <a:lstStyle/>
        <a:p>
          <a:endParaRPr lang="ru-RU"/>
        </a:p>
      </dgm:t>
    </dgm:pt>
    <dgm:pt modelId="{FAE3A24F-00AA-4E60-93C0-C5C38555D993}" type="sibTrans" cxnId="{95C9C0CF-E73A-46C3-A4EB-3AD5346E8254}">
      <dgm:prSet/>
      <dgm:spPr/>
      <dgm:t>
        <a:bodyPr/>
        <a:lstStyle/>
        <a:p>
          <a:endParaRPr lang="ru-RU"/>
        </a:p>
      </dgm:t>
    </dgm:pt>
    <dgm:pt modelId="{A942D372-2153-406B-BA66-727E5020E0FD}">
      <dgm:prSet phldrT="[Текст]" phldr="1"/>
      <dgm:spPr/>
      <dgm:t>
        <a:bodyPr/>
        <a:lstStyle/>
        <a:p>
          <a:endParaRPr lang="ru-RU" dirty="0"/>
        </a:p>
      </dgm:t>
    </dgm:pt>
    <dgm:pt modelId="{39E3B82D-2BED-4CD3-84C8-8CC8666EB522}" type="parTrans" cxnId="{14CC39B0-E52E-4E73-9E21-7D3CE0D46305}">
      <dgm:prSet/>
      <dgm:spPr/>
      <dgm:t>
        <a:bodyPr/>
        <a:lstStyle/>
        <a:p>
          <a:endParaRPr lang="ru-RU"/>
        </a:p>
      </dgm:t>
    </dgm:pt>
    <dgm:pt modelId="{7B86A8A8-88ED-4399-BE78-E9F2A8FA4E7C}" type="sibTrans" cxnId="{14CC39B0-E52E-4E73-9E21-7D3CE0D46305}">
      <dgm:prSet/>
      <dgm:spPr/>
      <dgm:t>
        <a:bodyPr/>
        <a:lstStyle/>
        <a:p>
          <a:endParaRPr lang="ru-RU"/>
        </a:p>
      </dgm:t>
    </dgm:pt>
    <dgm:pt modelId="{9AF90408-7032-4AD9-B66D-26526DE1BBB0}">
      <dgm:prSet phldrT="[Текст]" phldr="1"/>
      <dgm:spPr/>
      <dgm:t>
        <a:bodyPr/>
        <a:lstStyle/>
        <a:p>
          <a:endParaRPr lang="ru-RU"/>
        </a:p>
      </dgm:t>
    </dgm:pt>
    <dgm:pt modelId="{A663A18D-5CAB-4FBF-9862-0A5857B3FEC1}" type="parTrans" cxnId="{51AE839A-0464-44B8-90C5-91195B0BD897}">
      <dgm:prSet/>
      <dgm:spPr/>
      <dgm:t>
        <a:bodyPr/>
        <a:lstStyle/>
        <a:p>
          <a:endParaRPr lang="ru-RU"/>
        </a:p>
      </dgm:t>
    </dgm:pt>
    <dgm:pt modelId="{86DAF21B-617E-4AF9-9A9E-2B0D12675854}" type="sibTrans" cxnId="{51AE839A-0464-44B8-90C5-91195B0BD897}">
      <dgm:prSet/>
      <dgm:spPr/>
      <dgm:t>
        <a:bodyPr/>
        <a:lstStyle/>
        <a:p>
          <a:endParaRPr lang="ru-RU"/>
        </a:p>
      </dgm:t>
    </dgm:pt>
    <dgm:pt modelId="{D6390F63-2F74-45CB-BD11-9BCCAA093E93}">
      <dgm:prSet phldrT="[Текст]" phldr="1"/>
      <dgm:spPr/>
      <dgm:t>
        <a:bodyPr/>
        <a:lstStyle/>
        <a:p>
          <a:endParaRPr lang="ru-RU" dirty="0"/>
        </a:p>
      </dgm:t>
    </dgm:pt>
    <dgm:pt modelId="{1D46F83D-2187-4DFC-A356-3D70FAADDF4F}" type="parTrans" cxnId="{B745CF37-CDEE-4A4B-87B3-A30AE3133BDD}">
      <dgm:prSet/>
      <dgm:spPr/>
      <dgm:t>
        <a:bodyPr/>
        <a:lstStyle/>
        <a:p>
          <a:endParaRPr lang="ru-RU"/>
        </a:p>
      </dgm:t>
    </dgm:pt>
    <dgm:pt modelId="{FC13E7DD-A0B3-4263-ACC7-F312A00BDC0E}" type="sibTrans" cxnId="{B745CF37-CDEE-4A4B-87B3-A30AE3133BDD}">
      <dgm:prSet/>
      <dgm:spPr/>
      <dgm:t>
        <a:bodyPr/>
        <a:lstStyle/>
        <a:p>
          <a:endParaRPr lang="ru-RU"/>
        </a:p>
      </dgm:t>
    </dgm:pt>
    <dgm:pt modelId="{68A33292-1AD1-4D05-ACCE-B829E8BE4F78}" type="pres">
      <dgm:prSet presAssocID="{F4F510FA-F4CD-42D3-8243-034BF308CDD4}" presName="linearFlow" presStyleCnt="0">
        <dgm:presLayoutVars>
          <dgm:dir/>
          <dgm:animLvl val="lvl"/>
          <dgm:resizeHandles val="exact"/>
        </dgm:presLayoutVars>
      </dgm:prSet>
      <dgm:spPr/>
    </dgm:pt>
    <dgm:pt modelId="{732F0DA7-7174-4CB8-8149-7203DB63094F}" type="pres">
      <dgm:prSet presAssocID="{FBB70F88-F37E-403A-8BF7-20BF9B5ED5EF}" presName="composite" presStyleCnt="0"/>
      <dgm:spPr/>
    </dgm:pt>
    <dgm:pt modelId="{E5D50821-2133-4C34-8A69-5562FDC959EF}" type="pres">
      <dgm:prSet presAssocID="{FBB70F88-F37E-403A-8BF7-20BF9B5ED5E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D528650-13DC-4208-A60F-2238CB37B97E}" type="pres">
      <dgm:prSet presAssocID="{FBB70F88-F37E-403A-8BF7-20BF9B5ED5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DC55D-C010-40A0-B011-350D28842350}" type="pres">
      <dgm:prSet presAssocID="{1F2EE2C3-528E-415D-A60F-6566594821F9}" presName="sp" presStyleCnt="0"/>
      <dgm:spPr/>
    </dgm:pt>
    <dgm:pt modelId="{C7971AE4-A101-4865-BEB1-CF4A1DF788FE}" type="pres">
      <dgm:prSet presAssocID="{60D2ED91-582E-4D89-96D5-65DC161123D2}" presName="composite" presStyleCnt="0"/>
      <dgm:spPr/>
    </dgm:pt>
    <dgm:pt modelId="{B75445E8-6096-4B4C-BAD4-73A609C4AECF}" type="pres">
      <dgm:prSet presAssocID="{60D2ED91-582E-4D89-96D5-65DC161123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3321B03-B1B1-41C6-8223-47E6E4DBAD8D}" type="pres">
      <dgm:prSet presAssocID="{60D2ED91-582E-4D89-96D5-65DC161123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9224C-0BF9-46B4-8549-1F0A57433197}" type="pres">
      <dgm:prSet presAssocID="{FAE3A24F-00AA-4E60-93C0-C5C38555D993}" presName="sp" presStyleCnt="0"/>
      <dgm:spPr/>
    </dgm:pt>
    <dgm:pt modelId="{5B4FB97F-4B4C-4B56-B0CC-BE4B8841C0D3}" type="pres">
      <dgm:prSet presAssocID="{9AF90408-7032-4AD9-B66D-26526DE1BBB0}" presName="composite" presStyleCnt="0"/>
      <dgm:spPr/>
    </dgm:pt>
    <dgm:pt modelId="{FE27FE86-2671-4B65-9DB2-0D2224349805}" type="pres">
      <dgm:prSet presAssocID="{9AF90408-7032-4AD9-B66D-26526DE1BBB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90A6088-7338-4624-A0EE-FDAED5A81D81}" type="pres">
      <dgm:prSet presAssocID="{9AF90408-7032-4AD9-B66D-26526DE1BBB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09B575-1B43-43E7-80CC-E7CBBCB0AD32}" type="presOf" srcId="{9AF90408-7032-4AD9-B66D-26526DE1BBB0}" destId="{FE27FE86-2671-4B65-9DB2-0D2224349805}" srcOrd="0" destOrd="0" presId="urn:microsoft.com/office/officeart/2005/8/layout/chevron2"/>
    <dgm:cxn modelId="{B745CF37-CDEE-4A4B-87B3-A30AE3133BDD}" srcId="{9AF90408-7032-4AD9-B66D-26526DE1BBB0}" destId="{D6390F63-2F74-45CB-BD11-9BCCAA093E93}" srcOrd="0" destOrd="0" parTransId="{1D46F83D-2187-4DFC-A356-3D70FAADDF4F}" sibTransId="{FC13E7DD-A0B3-4263-ACC7-F312A00BDC0E}"/>
    <dgm:cxn modelId="{046C5BE3-877A-4B84-9DE4-810D208A5305}" type="presOf" srcId="{A942D372-2153-406B-BA66-727E5020E0FD}" destId="{E3321B03-B1B1-41C6-8223-47E6E4DBAD8D}" srcOrd="0" destOrd="0" presId="urn:microsoft.com/office/officeart/2005/8/layout/chevron2"/>
    <dgm:cxn modelId="{4F46F076-9B03-40E3-A9E9-49263C78D56D}" srcId="{F4F510FA-F4CD-42D3-8243-034BF308CDD4}" destId="{FBB70F88-F37E-403A-8BF7-20BF9B5ED5EF}" srcOrd="0" destOrd="0" parTransId="{4C8EBE91-EBC3-4B09-A552-D791FEEEF1C5}" sibTransId="{1F2EE2C3-528E-415D-A60F-6566594821F9}"/>
    <dgm:cxn modelId="{3BF36F57-86C6-4C08-83C9-4E59192B8D26}" type="presOf" srcId="{FBB70F88-F37E-403A-8BF7-20BF9B5ED5EF}" destId="{E5D50821-2133-4C34-8A69-5562FDC959EF}" srcOrd="0" destOrd="0" presId="urn:microsoft.com/office/officeart/2005/8/layout/chevron2"/>
    <dgm:cxn modelId="{7EEC6095-D647-47B0-8F50-1FC24BEA9AE6}" type="presOf" srcId="{D6390F63-2F74-45CB-BD11-9BCCAA093E93}" destId="{390A6088-7338-4624-A0EE-FDAED5A81D81}" srcOrd="0" destOrd="0" presId="urn:microsoft.com/office/officeart/2005/8/layout/chevron2"/>
    <dgm:cxn modelId="{51AE839A-0464-44B8-90C5-91195B0BD897}" srcId="{F4F510FA-F4CD-42D3-8243-034BF308CDD4}" destId="{9AF90408-7032-4AD9-B66D-26526DE1BBB0}" srcOrd="2" destOrd="0" parTransId="{A663A18D-5CAB-4FBF-9862-0A5857B3FEC1}" sibTransId="{86DAF21B-617E-4AF9-9A9E-2B0D12675854}"/>
    <dgm:cxn modelId="{14CC39B0-E52E-4E73-9E21-7D3CE0D46305}" srcId="{60D2ED91-582E-4D89-96D5-65DC161123D2}" destId="{A942D372-2153-406B-BA66-727E5020E0FD}" srcOrd="0" destOrd="0" parTransId="{39E3B82D-2BED-4CD3-84C8-8CC8666EB522}" sibTransId="{7B86A8A8-88ED-4399-BE78-E9F2A8FA4E7C}"/>
    <dgm:cxn modelId="{95C9C0CF-E73A-46C3-A4EB-3AD5346E8254}" srcId="{F4F510FA-F4CD-42D3-8243-034BF308CDD4}" destId="{60D2ED91-582E-4D89-96D5-65DC161123D2}" srcOrd="1" destOrd="0" parTransId="{7B87988A-3F50-437C-85E5-312CD5F5F163}" sibTransId="{FAE3A24F-00AA-4E60-93C0-C5C38555D993}"/>
    <dgm:cxn modelId="{7ACB2CF6-B2E1-4789-8D8D-272A0BABC714}" type="presOf" srcId="{60D2ED91-582E-4D89-96D5-65DC161123D2}" destId="{B75445E8-6096-4B4C-BAD4-73A609C4AECF}" srcOrd="0" destOrd="0" presId="urn:microsoft.com/office/officeart/2005/8/layout/chevron2"/>
    <dgm:cxn modelId="{33AF0815-A614-4C6F-B3F9-67FD2F1CDF60}" type="presOf" srcId="{F4F510FA-F4CD-42D3-8243-034BF308CDD4}" destId="{68A33292-1AD1-4D05-ACCE-B829E8BE4F78}" srcOrd="0" destOrd="0" presId="urn:microsoft.com/office/officeart/2005/8/layout/chevron2"/>
    <dgm:cxn modelId="{61C23287-70CD-4610-80CC-3A442320C0FA}" type="presParOf" srcId="{68A33292-1AD1-4D05-ACCE-B829E8BE4F78}" destId="{732F0DA7-7174-4CB8-8149-7203DB63094F}" srcOrd="0" destOrd="0" presId="urn:microsoft.com/office/officeart/2005/8/layout/chevron2"/>
    <dgm:cxn modelId="{8701AE0D-8220-48B5-B651-DD20ACA29F19}" type="presParOf" srcId="{732F0DA7-7174-4CB8-8149-7203DB63094F}" destId="{E5D50821-2133-4C34-8A69-5562FDC959EF}" srcOrd="0" destOrd="0" presId="urn:microsoft.com/office/officeart/2005/8/layout/chevron2"/>
    <dgm:cxn modelId="{B8A1F0D7-384A-45C5-901A-3ECD05EA86F5}" type="presParOf" srcId="{732F0DA7-7174-4CB8-8149-7203DB63094F}" destId="{AD528650-13DC-4208-A60F-2238CB37B97E}" srcOrd="1" destOrd="0" presId="urn:microsoft.com/office/officeart/2005/8/layout/chevron2"/>
    <dgm:cxn modelId="{1CE15D2D-3794-40F4-A12D-55F2B1B37845}" type="presParOf" srcId="{68A33292-1AD1-4D05-ACCE-B829E8BE4F78}" destId="{C7ADC55D-C010-40A0-B011-350D28842350}" srcOrd="1" destOrd="0" presId="urn:microsoft.com/office/officeart/2005/8/layout/chevron2"/>
    <dgm:cxn modelId="{30A78ED9-5541-4F21-BB88-091ABB0FBB1B}" type="presParOf" srcId="{68A33292-1AD1-4D05-ACCE-B829E8BE4F78}" destId="{C7971AE4-A101-4865-BEB1-CF4A1DF788FE}" srcOrd="2" destOrd="0" presId="urn:microsoft.com/office/officeart/2005/8/layout/chevron2"/>
    <dgm:cxn modelId="{7ECA7A8E-805C-4C5B-9C01-D148524B6EBC}" type="presParOf" srcId="{C7971AE4-A101-4865-BEB1-CF4A1DF788FE}" destId="{B75445E8-6096-4B4C-BAD4-73A609C4AECF}" srcOrd="0" destOrd="0" presId="urn:microsoft.com/office/officeart/2005/8/layout/chevron2"/>
    <dgm:cxn modelId="{A2B69A77-A73C-4915-9B1C-A0DCA96B4E92}" type="presParOf" srcId="{C7971AE4-A101-4865-BEB1-CF4A1DF788FE}" destId="{E3321B03-B1B1-41C6-8223-47E6E4DBAD8D}" srcOrd="1" destOrd="0" presId="urn:microsoft.com/office/officeart/2005/8/layout/chevron2"/>
    <dgm:cxn modelId="{C1C259E1-31E6-4DEC-87D6-0121895518B2}" type="presParOf" srcId="{68A33292-1AD1-4D05-ACCE-B829E8BE4F78}" destId="{0399224C-0BF9-46B4-8549-1F0A57433197}" srcOrd="3" destOrd="0" presId="urn:microsoft.com/office/officeart/2005/8/layout/chevron2"/>
    <dgm:cxn modelId="{6B434E61-D80E-42CF-ADC1-33A0E31D7578}" type="presParOf" srcId="{68A33292-1AD1-4D05-ACCE-B829E8BE4F78}" destId="{5B4FB97F-4B4C-4B56-B0CC-BE4B8841C0D3}" srcOrd="4" destOrd="0" presId="urn:microsoft.com/office/officeart/2005/8/layout/chevron2"/>
    <dgm:cxn modelId="{C43DCE62-3058-4792-B32C-4E355027EF66}" type="presParOf" srcId="{5B4FB97F-4B4C-4B56-B0CC-BE4B8841C0D3}" destId="{FE27FE86-2671-4B65-9DB2-0D2224349805}" srcOrd="0" destOrd="0" presId="urn:microsoft.com/office/officeart/2005/8/layout/chevron2"/>
    <dgm:cxn modelId="{8855637F-A9EA-48CC-9BAB-0D1840046E83}" type="presParOf" srcId="{5B4FB97F-4B4C-4B56-B0CC-BE4B8841C0D3}" destId="{390A6088-7338-4624-A0EE-FDAED5A81D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96BDB-314E-4BA6-85F5-9A4D3C4838CC}">
      <dsp:nvSpPr>
        <dsp:cNvPr id="0" name=""/>
        <dsp:cNvSpPr/>
      </dsp:nvSpPr>
      <dsp:spPr>
        <a:xfrm>
          <a:off x="-5607087" y="-858373"/>
          <a:ext cx="6675892" cy="6675892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48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6953-0A94-4FDE-AAB1-FDD4E906BD28}">
      <dsp:nvSpPr>
        <dsp:cNvPr id="0" name=""/>
        <dsp:cNvSpPr/>
      </dsp:nvSpPr>
      <dsp:spPr>
        <a:xfrm>
          <a:off x="398323" y="261148"/>
          <a:ext cx="9724102" cy="5220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416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кадровой политики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398323" y="261148"/>
        <a:ext cx="9724102" cy="522098"/>
      </dsp:txXfrm>
    </dsp:sp>
    <dsp:sp modelId="{B63E47C3-BB8F-4841-AE27-0F4CB358638E}">
      <dsp:nvSpPr>
        <dsp:cNvPr id="0" name=""/>
        <dsp:cNvSpPr/>
      </dsp:nvSpPr>
      <dsp:spPr>
        <a:xfrm>
          <a:off x="72011" y="195886"/>
          <a:ext cx="652623" cy="652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12CEE03-AD1E-43B9-B181-D762523241AE}">
      <dsp:nvSpPr>
        <dsp:cNvPr id="0" name=""/>
        <dsp:cNvSpPr/>
      </dsp:nvSpPr>
      <dsp:spPr>
        <a:xfrm>
          <a:off x="827785" y="1044197"/>
          <a:ext cx="9294640" cy="5220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416" tIns="71120" rIns="71120" bIns="7112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персоналом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>
        <a:off x="827785" y="1044197"/>
        <a:ext cx="9294640" cy="522098"/>
      </dsp:txXfrm>
    </dsp:sp>
    <dsp:sp modelId="{57ACDF6C-76E1-4FAA-B843-D34E14FEBEE1}">
      <dsp:nvSpPr>
        <dsp:cNvPr id="0" name=""/>
        <dsp:cNvSpPr/>
      </dsp:nvSpPr>
      <dsp:spPr>
        <a:xfrm>
          <a:off x="501473" y="978935"/>
          <a:ext cx="652623" cy="652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5677276-7BBC-40FF-A03C-D24C0A78691B}">
      <dsp:nvSpPr>
        <dsp:cNvPr id="0" name=""/>
        <dsp:cNvSpPr/>
      </dsp:nvSpPr>
      <dsp:spPr>
        <a:xfrm>
          <a:off x="1024167" y="1827246"/>
          <a:ext cx="9098258" cy="5220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4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обучения и аттестации работников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4167" y="1827246"/>
        <a:ext cx="9098258" cy="522098"/>
      </dsp:txXfrm>
    </dsp:sp>
    <dsp:sp modelId="{AB4FC68F-E67C-4E7E-89CC-90968464A14C}">
      <dsp:nvSpPr>
        <dsp:cNvPr id="0" name=""/>
        <dsp:cNvSpPr/>
      </dsp:nvSpPr>
      <dsp:spPr>
        <a:xfrm>
          <a:off x="697855" y="1761984"/>
          <a:ext cx="652623" cy="652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2F2E3AF-FDF0-4707-87F2-0EF3ABEF6D76}">
      <dsp:nvSpPr>
        <dsp:cNvPr id="0" name=""/>
        <dsp:cNvSpPr/>
      </dsp:nvSpPr>
      <dsp:spPr>
        <a:xfrm>
          <a:off x="1024167" y="2609800"/>
          <a:ext cx="9098258" cy="5220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4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Заключение трудовых договоров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4167" y="2609800"/>
        <a:ext cx="9098258" cy="522098"/>
      </dsp:txXfrm>
    </dsp:sp>
    <dsp:sp modelId="{179C910E-64C1-4EE1-97E5-350999891CC8}">
      <dsp:nvSpPr>
        <dsp:cNvPr id="0" name=""/>
        <dsp:cNvSpPr/>
      </dsp:nvSpPr>
      <dsp:spPr>
        <a:xfrm>
          <a:off x="697855" y="2544537"/>
          <a:ext cx="652623" cy="652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08F145-32EE-4D02-8AF4-2EDA20A010BE}">
      <dsp:nvSpPr>
        <dsp:cNvPr id="0" name=""/>
        <dsp:cNvSpPr/>
      </dsp:nvSpPr>
      <dsp:spPr>
        <a:xfrm>
          <a:off x="827785" y="3392849"/>
          <a:ext cx="9294640" cy="5220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4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должностных инструкций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785" y="3392849"/>
        <a:ext cx="9294640" cy="522098"/>
      </dsp:txXfrm>
    </dsp:sp>
    <dsp:sp modelId="{9316F741-8612-49BB-8AF2-82A605A2A6FB}">
      <dsp:nvSpPr>
        <dsp:cNvPr id="0" name=""/>
        <dsp:cNvSpPr/>
      </dsp:nvSpPr>
      <dsp:spPr>
        <a:xfrm>
          <a:off x="501473" y="3327586"/>
          <a:ext cx="652623" cy="652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5FBCD47-28DB-4A0F-855D-7F8DC7262944}">
      <dsp:nvSpPr>
        <dsp:cNvPr id="0" name=""/>
        <dsp:cNvSpPr/>
      </dsp:nvSpPr>
      <dsp:spPr>
        <a:xfrm>
          <a:off x="398323" y="4175898"/>
          <a:ext cx="9724102" cy="5220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4416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Установление системы оплаты труда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323" y="4175898"/>
        <a:ext cx="9724102" cy="522098"/>
      </dsp:txXfrm>
    </dsp:sp>
    <dsp:sp modelId="{A12748E2-AD8A-4390-BF46-F242329F4E80}">
      <dsp:nvSpPr>
        <dsp:cNvPr id="0" name=""/>
        <dsp:cNvSpPr/>
      </dsp:nvSpPr>
      <dsp:spPr>
        <a:xfrm>
          <a:off x="72011" y="4110636"/>
          <a:ext cx="652623" cy="6526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50821-2133-4C34-8A69-5562FDC959EF}">
      <dsp:nvSpPr>
        <dsp:cNvPr id="0" name=""/>
        <dsp:cNvSpPr/>
      </dsp:nvSpPr>
      <dsp:spPr>
        <a:xfrm rot="5400000">
          <a:off x="-289718" y="292805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679096"/>
        <a:ext cx="1352020" cy="579438"/>
      </dsp:txXfrm>
    </dsp:sp>
    <dsp:sp modelId="{AD528650-13DC-4208-A60F-2238CB37B97E}">
      <dsp:nvSpPr>
        <dsp:cNvPr id="0" name=""/>
        <dsp:cNvSpPr/>
      </dsp:nvSpPr>
      <dsp:spPr>
        <a:xfrm rot="5400000">
          <a:off x="3182011" y="-1826904"/>
          <a:ext cx="1255447" cy="4915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445E8-6096-4B4C-BAD4-73A609C4AECF}">
      <dsp:nvSpPr>
        <dsp:cNvPr id="0" name=""/>
        <dsp:cNvSpPr/>
      </dsp:nvSpPr>
      <dsp:spPr>
        <a:xfrm rot="5400000">
          <a:off x="-289718" y="2033323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2419614"/>
        <a:ext cx="1352020" cy="579438"/>
      </dsp:txXfrm>
    </dsp:sp>
    <dsp:sp modelId="{E3321B03-B1B1-41C6-8223-47E6E4DBAD8D}">
      <dsp:nvSpPr>
        <dsp:cNvPr id="0" name=""/>
        <dsp:cNvSpPr/>
      </dsp:nvSpPr>
      <dsp:spPr>
        <a:xfrm rot="5400000">
          <a:off x="3182011" y="-86386"/>
          <a:ext cx="1255447" cy="4915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-5400000">
        <a:off x="1352020" y="1804891"/>
        <a:ext cx="4854143" cy="1132875"/>
      </dsp:txXfrm>
    </dsp:sp>
    <dsp:sp modelId="{FE27FE86-2671-4B65-9DB2-0D2224349805}">
      <dsp:nvSpPr>
        <dsp:cNvPr id="0" name=""/>
        <dsp:cNvSpPr/>
      </dsp:nvSpPr>
      <dsp:spPr>
        <a:xfrm rot="5400000">
          <a:off x="-289718" y="3773840"/>
          <a:ext cx="1931458" cy="13520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-5400000">
        <a:off x="1" y="4160131"/>
        <a:ext cx="1352020" cy="579438"/>
      </dsp:txXfrm>
    </dsp:sp>
    <dsp:sp modelId="{390A6088-7338-4624-A0EE-FDAED5A81D81}">
      <dsp:nvSpPr>
        <dsp:cNvPr id="0" name=""/>
        <dsp:cNvSpPr/>
      </dsp:nvSpPr>
      <dsp:spPr>
        <a:xfrm rot="5400000">
          <a:off x="3182011" y="1654131"/>
          <a:ext cx="1255447" cy="4915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/>
        </a:p>
      </dsp:txBody>
      <dsp:txXfrm rot="-5400000">
        <a:off x="1352020" y="3545408"/>
        <a:ext cx="4854143" cy="113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09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37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37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09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0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6" y="3228844"/>
            <a:ext cx="5632704" cy="84404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4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8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Инструкции"/>
          <p:cNvSpPr/>
          <p:nvPr/>
        </p:nvSpPr>
        <p:spPr>
          <a:xfrm>
            <a:off x="12344404" y="0"/>
            <a:ext cx="1295401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2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2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3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3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1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2" y="1600200"/>
            <a:ext cx="9982201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Шестой уровень</a:t>
            </a:r>
          </a:p>
          <a:p>
            <a:pPr lvl="6"/>
            <a:r>
              <a:rPr lang="ru-RU" dirty="0" smtClean="0"/>
              <a:t>Седьмой уровень</a:t>
            </a:r>
          </a:p>
          <a:p>
            <a:pPr lvl="7"/>
            <a:r>
              <a:rPr lang="ru-RU" dirty="0" smtClean="0"/>
              <a:t>Восьмой уровень</a:t>
            </a:r>
          </a:p>
          <a:p>
            <a:pPr lvl="8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903" y="6356355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16.08.2016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61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5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782552" y="1414713"/>
            <a:ext cx="7174267" cy="2295949"/>
          </a:xfrm>
        </p:spPr>
        <p:txBody>
          <a:bodyPr anchor="ctr">
            <a:noAutofit/>
          </a:bodyPr>
          <a:lstStyle/>
          <a:p>
            <a:pPr algn="ctr">
              <a:spcBef>
                <a:spcPts val="1"/>
              </a:spcBef>
              <a:buClr>
                <a:schemeClr val="accent2"/>
              </a:buClr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– основной критерий повышения качества профессионального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i="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09519" y="4256094"/>
            <a:ext cx="5943127" cy="9558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Липаева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Т.А.,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к.ф.н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заведующий кафедрой</a:t>
            </a:r>
            <a:r>
              <a:rPr lang="ru-RU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профессионального образования ОГБОУ ДПО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«Костромской областной институт развития образования» </a:t>
            </a:r>
            <a:endParaRPr lang="ru-RU" sz="2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volgogradcci.ru/sites/default/files/prof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99" y="2913486"/>
            <a:ext cx="4392049" cy="265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ombob.ru/resize.php?id=127384&amp;num=1&amp;width=515&amp;height=308.9845507724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11418" r="28479" b="8062"/>
          <a:stretch/>
        </p:blipFill>
        <p:spPr bwMode="auto">
          <a:xfrm>
            <a:off x="8681524" y="4071014"/>
            <a:ext cx="1681675" cy="1253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9759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775" y="-203179"/>
            <a:ext cx="11982450" cy="10969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1581150"/>
            <a:ext cx="115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84306" y="1581150"/>
            <a:ext cx="1202338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96. Общественная аккредитация организаций, осуществляющих образовательную деятельность. Профессионально-общественная аккредитация образовательных программ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Профессионально-общественная аккредитация основных профессиональных образовательных программ, основных программ профессионального обучения и (или) дополнительных профессиональных программ представляет собой признание качества и уровня подготовки выпускников, освоивших такие образовательные программы в конкретной организации, осуществляющей образовательную деятельность, отвечающими требованиям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требованиям рынка труда к специалистам, рабочим и служащим соответствующего профиля.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2747" y="-24567"/>
            <a:ext cx="504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http://www.artsides.ru/big/item_2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63" y="487775"/>
            <a:ext cx="1005219" cy="63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04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9759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774" y="-105904"/>
            <a:ext cx="7521711" cy="109696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НЕЗАВИСИМОЙ ОЦЕНКЕ КВАЛИФИКАЦИЙ»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03.07.2016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238-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ФЗ/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1581150"/>
            <a:ext cx="115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78621" y="-24567"/>
            <a:ext cx="571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квалификация выпускников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us.123rf.com/450wm/cooldesign/cooldesign1110/cooldesign111000558/11037616-%D0%9D%D0%B5%D1%81%D0%BA%D0%BE%D0%BB%D1%8C%D0%BA%D0%BE-%D1%87%D0%B5%D0%BB%D0%BE%D0%B2%D0%B5%D0%BA-%D0%B2-%D0%BF%D0%B5%D1%80%D0%B5%D0%B4%D0%B0%D1%87%D0%B0%D1%85.-%D1%81%D0%BE%D0%B2%D0%BC%D0%B5%D1%81%D1%82%D0%BD%D0%B0%D1%8F-%D1%80%D0%B0%D0%B1%D0%BE%D1%82%D0%B0-%D0%B8-%D0%B2%D0%B7%D0%B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t="16381" r="13056" b="11763"/>
          <a:stretch/>
        </p:blipFill>
        <p:spPr bwMode="auto">
          <a:xfrm>
            <a:off x="8793804" y="426292"/>
            <a:ext cx="1299540" cy="760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188" y="1512901"/>
            <a:ext cx="11887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 Основные понятия, применяемые в настоящем Федеральном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езависимая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квалификации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процедура подтверждения соответствия квалификации соискателя положениям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стандарта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квалификационным требованиям, установленным федеральными законами и иными нормативными правовыми актами Российской Федерации (далее - требования к квалификации), проведенная центром оценки квалификаций в соответствии с настоящим Федеральным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s14.buyreklama.ru/moskva/photos/33679787/0284101562fe77d5c39d1bdb6360eb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3707" r="3758" b="30638"/>
          <a:stretch/>
        </p:blipFill>
        <p:spPr bwMode="auto">
          <a:xfrm>
            <a:off x="3962400" y="3867928"/>
            <a:ext cx="6506993" cy="23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4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7320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sankt-peterburg.buyreklama.ru/sankt-peterburg/photos/17369596/_5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6" y="178524"/>
            <a:ext cx="6129747" cy="5875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6037537"/>
              </p:ext>
            </p:extLst>
          </p:nvPr>
        </p:nvGraphicFramePr>
        <p:xfrm>
          <a:off x="5924550" y="719666"/>
          <a:ext cx="62674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91400" y="819150"/>
            <a:ext cx="459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СТАНДАРТЫ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516028"/>
            <a:ext cx="459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КВАЛИФИКАЦИИ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4229100"/>
            <a:ext cx="474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ПРОФЕССИОНАЛЫ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1.bp.blogspot.com/-q58WSvBGQ_A/VXlBjZ2kESI/AAAAAAAAOPk/MOjBHB1S3iM/s1600/%25D0%259E%25D0%25B1%2B%25D1%2583%25D1%2582%25D0%25B2%25D0%25B5%25D1%2580%25D0%25B6%25D0%25B4%25D0%25B5%25D0%25BD%25D0%25B8%25D0%25B8%2B%25D1%2581%25D1%2582%25D0%25B0%25D0%25BD%25D0%25B4%25D0%25B0%25D1%2580%25D1%2582%25D0%25BE%25D0%25B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0902" r="3438" b="5760"/>
          <a:stretch/>
        </p:blipFill>
        <p:spPr bwMode="auto">
          <a:xfrm>
            <a:off x="5848350" y="1189890"/>
            <a:ext cx="1543050" cy="1039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v3.lori-images.net/sport-sports-winner-necktie-platform-0010645951-preview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6379" r="11182" b="19346"/>
          <a:stretch/>
        </p:blipFill>
        <p:spPr bwMode="auto">
          <a:xfrm>
            <a:off x="6215796" y="3116192"/>
            <a:ext cx="883973" cy="922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ockfresh.com/files/k/kurhan/m/22/3422114_stock-photo-group-of-workers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8877" r="2722"/>
          <a:stretch/>
        </p:blipFill>
        <p:spPr bwMode="auto">
          <a:xfrm>
            <a:off x="6038850" y="4755277"/>
            <a:ext cx="1162050" cy="8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4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7320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14575" y="2000250"/>
            <a:ext cx="75628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3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9727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Выгнутая влево стрелка 16"/>
          <p:cNvSpPr/>
          <p:nvPr/>
        </p:nvSpPr>
        <p:spPr>
          <a:xfrm>
            <a:off x="787401" y="784498"/>
            <a:ext cx="1473200" cy="1613420"/>
          </a:xfrm>
          <a:prstGeom prst="curvedRigh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9442762" y="802357"/>
            <a:ext cx="1486524" cy="1768202"/>
          </a:xfrm>
          <a:prstGeom prst="curvedLeftArrow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32" name="Picture 8" descr="http://viro.edu.ru/profobr/images/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212" y="404812"/>
            <a:ext cx="5855275" cy="53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dview.ru/wp-content/uploads/2016/01/Toshiba-Teknik-Serv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r="6167" b="10942"/>
          <a:stretch/>
        </p:blipFill>
        <p:spPr bwMode="auto">
          <a:xfrm>
            <a:off x="5334000" y="2049775"/>
            <a:ext cx="1746252" cy="125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hreeparasnathindustries.com/lib/980-2/qua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319" y="2821781"/>
            <a:ext cx="1574044" cy="171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shreeparasnathindustries.com/lib/980-2/qua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38469" y="2955131"/>
            <a:ext cx="1574044" cy="1712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450" y="4724400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4341" y="4800600"/>
            <a:ext cx="31623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7550" y="2675568"/>
            <a:ext cx="5867400" cy="3457164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28" y="143972"/>
            <a:ext cx="11253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Обновление национальной системы квалификаций,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формирование системы профессиональных стандартов.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39727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10" descr="https://encrypted-tbn0.gstatic.com/images?q=tbn:ANd9GcSREOsclVquBx-1oDbQH_dvl4a2_puMMO8Htco7STy9ztfBLFOO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202277" y="1259455"/>
            <a:ext cx="5893723" cy="491274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46082" name="Picture 2" descr="https://im-tub-ap-ru.yandex.net/pic/c0fee966adf94aaa1d6bf183e24773ff/10top.com.ua/wp-content/uploads/2014/11/rab-620x504.jpg"/>
          <p:cNvPicPr>
            <a:picLocks noChangeAspect="1" noChangeArrowheads="1"/>
          </p:cNvPicPr>
          <p:nvPr/>
        </p:nvPicPr>
        <p:blipFill>
          <a:blip r:embed="rId3" cstate="print"/>
          <a:srcRect l="2527" t="8044" r="2505" b="2560"/>
          <a:stretch>
            <a:fillRect/>
          </a:stretch>
        </p:blipFill>
        <p:spPr bwMode="auto">
          <a:xfrm>
            <a:off x="1534280" y="3053352"/>
            <a:ext cx="3296633" cy="252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s://im-tub-ap-ru.yandex.net/pic/b1c2f0e377e4da2216383147ef475854/www.sro-sso.ru/usr/image/ProfStandart.gif"/>
          <p:cNvPicPr>
            <a:picLocks noChangeAspect="1" noChangeArrowheads="1"/>
          </p:cNvPicPr>
          <p:nvPr/>
        </p:nvPicPr>
        <p:blipFill rotWithShape="1">
          <a:blip r:embed="rId4" cstate="print"/>
          <a:srcRect l="60463"/>
          <a:stretch/>
        </p:blipFill>
        <p:spPr bwMode="auto">
          <a:xfrm>
            <a:off x="7569777" y="5020958"/>
            <a:ext cx="3517323" cy="1214937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96000" y="2294514"/>
            <a:ext cx="603192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национальной системы квалификаций, в том числе адекватных запросам рынка труда квалификационных требований к уровню подготовки специалистов, разработка системы </a:t>
            </a:r>
            <a:r>
              <a:rPr kumimoji="0" lang="ru-RU" altLang="ru-RU" sz="12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системы оценки профессиональных качеств работников, основанной на определении их компетентности и способности гибко реагировать на изменения требований к уровню их квалификации, осуществление мер по модернизации квалификационных характеристик, формирование системы признания и оценки результатов образования и обучения».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1" y="1059182"/>
            <a:ext cx="5851812" cy="114300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долгосрочного социально-экономического развития Российской Федерации на период до 2020 года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(утверждена распоряжением Правительства Российской Федерации от 17 ноября 2008 г. № 1662-р)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1" y="3974518"/>
            <a:ext cx="603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РФ № 597 от 7 мая 2012 г. «О мероприятиях по реализации государственной социальной политики»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1" y="4497738"/>
            <a:ext cx="6235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«утвердить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 декабря 2012 г. план разработки профессиональных стандартов;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2015 году и утвердить не менее 800 профессиональных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стандартов…».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111" y="1410555"/>
            <a:ext cx="614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АЦИОНАЛЬНЫЙ РЕЕСТР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860884" y="3771842"/>
            <a:ext cx="2063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79" y="2164757"/>
            <a:ext cx="3778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РОФЕССИОНАЛЬНЫХ СТАНДАРТОВ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9759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98" y="342900"/>
            <a:ext cx="1217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12099" y="1225472"/>
            <a:ext cx="2004329" cy="1031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2099" y="1556444"/>
            <a:ext cx="220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разрабатываются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923863" y="2281387"/>
            <a:ext cx="2004329" cy="1031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763807" y="3239705"/>
            <a:ext cx="2004329" cy="1031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670722" y="4205909"/>
            <a:ext cx="2004329" cy="1031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80853" y="2577340"/>
            <a:ext cx="220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рассматриваются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7157" y="3520648"/>
            <a:ext cx="220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9772" y="4506702"/>
            <a:ext cx="220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регистрируются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russianyogafederation.ru/wp-content/uploads/2013/04/minu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r="2212"/>
          <a:stretch/>
        </p:blipFill>
        <p:spPr bwMode="auto">
          <a:xfrm>
            <a:off x="5354940" y="4319043"/>
            <a:ext cx="5076825" cy="7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vnovgzan.ru/mediafiles/downfile.ashx?fileid=042d5ed7-61f7-4dac-9de1-fe06c235d1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16" y="3209500"/>
            <a:ext cx="5702287" cy="109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sovetlift.ru/wp-content/uploads/2015/04/nspk_logo-e14302068447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82" y="2190123"/>
            <a:ext cx="4893871" cy="114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umihaila.ru/wp-content/uploads/2013/04/business-social-networ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9" t="12337" r="6802" b="31057"/>
          <a:stretch/>
        </p:blipFill>
        <p:spPr bwMode="auto">
          <a:xfrm>
            <a:off x="2201599" y="1367495"/>
            <a:ext cx="4390377" cy="8047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Стрелка вправо 39"/>
          <p:cNvSpPr/>
          <p:nvPr/>
        </p:nvSpPr>
        <p:spPr>
          <a:xfrm>
            <a:off x="3350611" y="5366316"/>
            <a:ext cx="2004329" cy="1031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646761" y="5582987"/>
            <a:ext cx="3106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беспечивает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Picture 20" descr="http://ds5kulunda.edu22.info/attachments/Image/15506_html_114db9a6.png?template=generi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" t="4492" r="2459" b="8797"/>
          <a:stretch/>
        </p:blipFill>
        <p:spPr bwMode="auto">
          <a:xfrm>
            <a:off x="5996986" y="5275284"/>
            <a:ext cx="5699714" cy="9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3298" y="1367493"/>
            <a:ext cx="3428678" cy="804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63298" y="1336377"/>
            <a:ext cx="3428678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ОТРАСЛЕВЫЕ АССОЦИАЦИИ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 ОБЪЕДИНЕНИЯ РАБОТОДАТЕЛЕЙ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6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9727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www.knigisosklada.ru/images/books/1889/big/1889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90" y="3818684"/>
            <a:ext cx="1642244" cy="235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5712" y="166555"/>
            <a:ext cx="5284697" cy="343265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квалификации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работнику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определенного вида профессиональной деятельности,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выполнения определенной трудовой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11252" y="166555"/>
            <a:ext cx="6248400" cy="3409950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982702" y="121337"/>
            <a:ext cx="5905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комплексная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образовательной деятельности и подготовки обучающегося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выражающая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их соответствия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государственным образовательным стандартам, образовательным стандартам, федеральным государственным требованиям и (или)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потребностям физического или юридического лица, в интересах которого осуществляется образовательная деятельность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достижения планируемых результатов образовательной программы</a:t>
            </a:r>
          </a:p>
        </p:txBody>
      </p:sp>
      <p:pic>
        <p:nvPicPr>
          <p:cNvPr id="5122" name="Picture 2" descr="http://bestseller.kz/upload/iblock/750/750602f591dd830ae327365bb2dbe96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r="3489" b="12844"/>
          <a:stretch/>
        </p:blipFill>
        <p:spPr bwMode="auto">
          <a:xfrm>
            <a:off x="8398041" y="3818685"/>
            <a:ext cx="1638301" cy="23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3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6397271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http://profstandart.rosmintrud.ru/bitrix/templates/profstandart/images/carousel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5" r="19407"/>
          <a:stretch/>
        </p:blipFill>
        <p:spPr bwMode="auto">
          <a:xfrm>
            <a:off x="2679190" y="558274"/>
            <a:ext cx="6753727" cy="94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3950" y="-56151"/>
            <a:ext cx="996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begin-business.ru/wp-content/uploads/2016/04/lichny-brand-e1461329828693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t="29438" r="33765"/>
          <a:stretch/>
        </p:blipFill>
        <p:spPr bwMode="auto">
          <a:xfrm>
            <a:off x="401212" y="3100365"/>
            <a:ext cx="2277978" cy="1686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www.artsides.ru/big/item_26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77" y="3067390"/>
            <a:ext cx="2543842" cy="161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6" descr="http://us.123rf.com/450wm/cooldesign/cooldesign1110/cooldesign111000558/11037616-%D0%9D%D0%B5%D1%81%D0%BA%D0%BE%D0%BB%D1%8C%D0%BA%D0%BE-%D1%87%D0%B5%D0%BB%D0%BE%D0%B2%D0%B5%D0%BA-%D0%B2-%D0%BF%D0%B5%D1%80%D0%B5%D0%B4%D0%B0%D1%87%D0%B0%D1%85.-%D1%81%D0%BE%D0%B2%D0%BC%D0%B5%D1%81%D1%82%D0%BD%D0%B0%D1%8F-%D1%80%D0%B0%D0%B1%D0%BE%D1%82%D0%B0-%D0%B8-%D0%B2%D0%B7%D0%B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3" t="16381" r="13056" b="11763"/>
          <a:stretch/>
        </p:blipFill>
        <p:spPr bwMode="auto">
          <a:xfrm>
            <a:off x="8769015" y="3019737"/>
            <a:ext cx="2919665" cy="1708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262" y="4877938"/>
            <a:ext cx="3400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и педагогические работники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70970" y="4877938"/>
            <a:ext cx="4450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0415" y="4877938"/>
            <a:ext cx="3461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квалификация выпускников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0757" y="1567030"/>
            <a:ext cx="8570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 </a:t>
            </a:r>
            <a:r>
              <a:rPr lang="ru-RU" sz="3600" b="1" u="sng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 В Е Т С Т В И Е</a:t>
            </a:r>
            <a:endParaRPr lang="ru-RU" sz="3600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326125" y="2293699"/>
            <a:ext cx="484632" cy="64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863209" y="2293699"/>
            <a:ext cx="484632" cy="64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9986531" y="2293699"/>
            <a:ext cx="484632" cy="645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39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9759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8125" y="-203179"/>
            <a:ext cx="11982450" cy="10969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1581150"/>
            <a:ext cx="115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57175" y="1581150"/>
            <a:ext cx="11677650" cy="19428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46. Право на занятие педагогической деятельностью.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Право на занятие педагогической деятельностью имеют лица, имеющие среднее профессиональное или высшее образование и отвечающие квалификационным требованиям, указанным в квалификационных справочниках,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профессиональным стандартам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" y="3792928"/>
            <a:ext cx="11677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51. Правовой статус руководителя образовательной организации.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Кандидаты на должность руководителя образовательной организации должны иметь высшее образование и соответствовать квалификационным требованиям, указанным в квалификационных справочниках, по соответствующим должностям руководителей образовательных организаций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(или) профессиональным стандартам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2747" y="-43617"/>
            <a:ext cx="504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и педагогические работники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http://begin-business.ru/wp-content/uploads/2016/04/lichny-brand-e146132982869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t="29438" r="33765"/>
          <a:stretch/>
        </p:blipFill>
        <p:spPr bwMode="auto">
          <a:xfrm>
            <a:off x="9435128" y="407222"/>
            <a:ext cx="1048753" cy="71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87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9759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850" y="1581150"/>
            <a:ext cx="115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41" y="710006"/>
            <a:ext cx="8293769" cy="109696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</a:t>
            </a:r>
            <a:b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ПРОФЕССИОНАЛЬНОГО ОБУЧЕНИЯ, ПРОФЕССИОНАЛЬНОГО ОБРАЗОВАНИЯ И ДОПОЛНИТЕЛЬНОГО ПРОФЕССИОНАЛЬНОГО ОБРАЗОВАНИЯ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b="1" dirty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/приказ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труда и социальной защиты РФ от 8 сентября 2015 г. 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608н/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2747" y="-25590"/>
            <a:ext cx="5049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Руководящие и педагогические работники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http://begin-business.ru/wp-content/uploads/2016/04/lichny-brand-e1461329828693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8" t="29438" r="33765"/>
          <a:stretch/>
        </p:blipFill>
        <p:spPr bwMode="auto">
          <a:xfrm>
            <a:off x="9492278" y="407222"/>
            <a:ext cx="1048753" cy="719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100390"/>
              </p:ext>
            </p:extLst>
          </p:nvPr>
        </p:nvGraphicFramePr>
        <p:xfrm>
          <a:off x="800100" y="1420238"/>
          <a:ext cx="10191750" cy="4959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1410" y="1725045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0230" y="2478545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0730" y="3289980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2155" y="4034145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1250" y="4854915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3785" y="5633115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1013"/>
            <a:ext cx="12192000" cy="3529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397592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775" y="-203179"/>
            <a:ext cx="11982450" cy="10969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850" y="1581150"/>
            <a:ext cx="1154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1325572"/>
            <a:ext cx="11982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 и федеральные государственные требования. Образовательные стандарты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требований федеральных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стандартов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к результатам освоения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части профессиональной компетенции осуществляется на основе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наличии). 	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142747" y="-24567"/>
            <a:ext cx="5049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образовательные стандарты.</a:t>
            </a:r>
          </a:p>
          <a:p>
            <a:pPr marL="457200" indent="-457200" algn="r"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58368" y="4114324"/>
            <a:ext cx="12192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76. Дополнительное профессиональное образование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Содержание дополнительных профессиональных программ должно учитывать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квалификационные требования, указанные в квалификационных справочниках по соответствующим должностям, профессиям и специальностям, или квалификационные требования к профессиональным знаниям и навыкам, необходимым для исполнения должностных обязанностей, которые устанавливаются в соответствии с федеральными законами и иными нормативными правовыми актами Российской Федерации о государственной службе.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Программы профессиональной переподготовки разрабатываются на основании установленных квалификационных требований,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требований соответствующих федеральных государственных образовательных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профессионального и (или) высшего образования к результатам освоения образовательных программ.</a:t>
            </a:r>
          </a:p>
        </p:txBody>
      </p:sp>
      <p:pic>
        <p:nvPicPr>
          <p:cNvPr id="13" name="Picture 6" descr="http://www.artsides.ru/big/item_26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43" y="429841"/>
            <a:ext cx="1005219" cy="637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738710"/>
            <a:ext cx="118681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73. Организация профессионального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профессионального обучения определяется конкретной программой профессионального обучения, разрабатываемой и утверждаемой на основе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стандартов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наличии) или установленных квалификационных требований организацией, осуществляющей образовательную деятельность, если иное не установлено законодательством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17422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00da13773072912163779a4e73b26b64f74bf6"/>
  <p:tag name="ISPRING_UUID" val="{6C7232FA-1FFA-43F5-8A55-6E9A3EC54EA7}"/>
  <p:tag name="ISPRING_RESOURCE_FOLDER" val="G:\Ярославль\Профессиональные стандарты в сфере образования\"/>
  <p:tag name="ISPRING_PRESENTATION_PATH" val="G:\Ярославль\Профессиональные стандарты в сфере образования.pptx"/>
  <p:tag name="ISPRING_PROJECT_FOLDER_UPDATED" val="1"/>
  <p:tag name="ISPRING_RESOURCE_PATHS_HASH_2" val="e6c0529e42f314def7dde6cefcac1dde2594d9e"/>
</p:tagLst>
</file>

<file path=ppt/theme/theme1.xml><?xml version="1.0" encoding="utf-8"?>
<a:theme xmlns:a="http://schemas.openxmlformats.org/drawingml/2006/main" name="Academic Literature 16x9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AcademicLiterature_16x9_TP103431361.potx" id="{2F0AAF73-AE41-486D-B6DC-0985ADE3F2EC}" vid="{EF7BD8ED-D7CC-46AA-8B96-4CA16C4A9ED2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C7E6997446D547ABCE2954345700F8" ma:contentTypeVersion="49" ma:contentTypeDescription="Создание документа." ma:contentTypeScope="" ma:versionID="a11214468c2cad64f70808fab9f0c0e9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AWJJH2MPE6E2-847325522-599</_dlc_DocId>
    <_dlc_DocIdUrl xmlns="4a252ca3-5a62-4c1c-90a6-29f4710e47f8">
      <Url>http://xn--44-6kcadhwnl3cfdx.xn--p1ai/koiro/CROS/fros/KRPO/_layouts/15/DocIdRedir.aspx?ID=AWJJH2MPE6E2-847325522-599</Url>
      <Description>AWJJH2MPE6E2-847325522-599</Description>
    </_dlc_DocIdUrl>
  </documentManagement>
</p:properties>
</file>

<file path=customXml/itemProps1.xml><?xml version="1.0" encoding="utf-8"?>
<ds:datastoreItem xmlns:ds="http://schemas.openxmlformats.org/officeDocument/2006/customXml" ds:itemID="{3BB4A60F-3A6E-4B55-AC00-00A4B59997AB}"/>
</file>

<file path=customXml/itemProps2.xml><?xml version="1.0" encoding="utf-8"?>
<ds:datastoreItem xmlns:ds="http://schemas.openxmlformats.org/officeDocument/2006/customXml" ds:itemID="{888EB04E-6518-4971-B39A-B05B9D7B2324}"/>
</file>

<file path=customXml/itemProps3.xml><?xml version="1.0" encoding="utf-8"?>
<ds:datastoreItem xmlns:ds="http://schemas.openxmlformats.org/officeDocument/2006/customXml" ds:itemID="{89DC11B5-E017-4933-9378-A62872F2D2D2}"/>
</file>

<file path=customXml/itemProps4.xml><?xml version="1.0" encoding="utf-8"?>
<ds:datastoreItem xmlns:ds="http://schemas.openxmlformats.org/officeDocument/2006/customXml" ds:itemID="{63BBDA9A-FB0B-4785-A8CA-4E7EE3DCF992}"/>
</file>

<file path=docProps/app.xml><?xml version="1.0" encoding="utf-8"?>
<Properties xmlns="http://schemas.openxmlformats.org/officeDocument/2006/extended-properties" xmlns:vt="http://schemas.openxmlformats.org/officeDocument/2006/docPropsVTypes">
  <Template>Академическая презентация, макет с лентами и полосками (широкоэкранный формат)</Template>
  <TotalTime>0</TotalTime>
  <Words>755</Words>
  <Application>Microsoft Office PowerPoint</Application>
  <PresentationFormat>Произвольный</PresentationFormat>
  <Paragraphs>84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Academic Literature 16x9</vt:lpstr>
      <vt:lpstr>Профессиональные стандарты – основной критерий повышения качества профессионального образования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ЗАКОН «ОБ ОБРАЗОВАНИИ  В РОССИЙСКОЙ ФЕДЕРАЦИИ»</vt:lpstr>
      <vt:lpstr>ПРОФЕССИОНАЛЬНЫЙ СТАНДАРТ «ПЕДАГОГ ПРОФЕССИОНАЛЬНОГО ОБУЧЕНИЯ, ПРОФЕССИОНАЛЬНОГО ОБРАЗОВАНИЯ И ДОПОЛНИТЕЛЬНОГО ПРОФЕССИОНАЛЬНОГО ОБРАЗОВАНИЯ» /приказ Министерства труда и социальной защиты РФ от 8 сентября 2015 г. N 608н/   </vt:lpstr>
      <vt:lpstr>ФЕДЕРАЛЬНЫЙ ЗАКОН «ОБ ОБРАЗОВАНИИ  В РОССИЙСКОЙ ФЕДЕРАЦИИ»</vt:lpstr>
      <vt:lpstr>ФЕДЕРАЛЬНЫЙ ЗАКОН «ОБ ОБРАЗОВАНИИ  В РОССИЙСКОЙ ФЕДЕРАЦИИ»</vt:lpstr>
      <vt:lpstr>ФЕДЕРАЛЬНЫЙ ЗАКОН «О НЕЗАВИСИМОЙ ОЦЕНКЕ КВАЛИФИКАЦИЙ» /от 03.07.2016 N 238-ФЗ/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2015-04-02T08:16:01Z</dcterms:created>
  <dcterms:modified xsi:type="dcterms:W3CDTF">2016-08-16T19:21:35Z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  <property fmtid="{D5CDD505-2E9C-101B-9397-08002B2CF9AE}" pid="3" name="ContentTypeId">
    <vt:lpwstr>0x010100E4C7E6997446D547ABCE2954345700F8</vt:lpwstr>
  </property>
  <property fmtid="{D5CDD505-2E9C-101B-9397-08002B2CF9AE}" pid="4" name="_dlc_DocIdItemGuid">
    <vt:lpwstr>876356e0-13d1-40e3-a4a5-c2049b2e90f4</vt:lpwstr>
  </property>
</Properties>
</file>