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1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78" r:id="rId3"/>
    <p:sldId id="286" r:id="rId4"/>
    <p:sldId id="279" r:id="rId5"/>
    <p:sldId id="280" r:id="rId6"/>
    <p:sldId id="300" r:id="rId7"/>
    <p:sldId id="301" r:id="rId8"/>
    <p:sldId id="293" r:id="rId9"/>
    <p:sldId id="294" r:id="rId10"/>
    <p:sldId id="291" r:id="rId11"/>
    <p:sldId id="295" r:id="rId12"/>
    <p:sldId id="296" r:id="rId13"/>
    <p:sldId id="263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20A4F-9074-45D4-8CBA-CCC72838D985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6775C85-6875-4888-9E56-D05E84E8ED59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получение реальной независимой оценки уровня  профессиональной пригодности работников, качества подготовки выпускников профессиональных образовательных организаций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928F499-F366-4234-816C-C5240E713F1D}" type="parTrans" cxnId="{32E22DCF-BFE9-4630-B48F-2005D17471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8C48457-3611-49A4-9485-E723DDF6C07A}" type="sibTrans" cxnId="{32E22DCF-BFE9-4630-B48F-2005D17471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9EB81CB-D7C0-476A-8E9A-62830FD851F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приведение в качественное соответствие трудового коллектива требованиям профессиональных стандартов и минимизация затрат с его переподготовкой и повышением квалификаций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CA155D-BE77-4CA4-9430-A4CA17F4FEE3}" type="parTrans" cxnId="{AE42CF82-F486-4810-8A5A-48694F1136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89F34B5-D69B-45A2-8197-2C3C75F378CD}" type="sibTrans" cxnId="{AE42CF82-F486-4810-8A5A-48694F11365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669658E-D272-4D49-B0AE-D2D02622AE8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возможность получения приоритетности инвестирования, кредитования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1929F44-894D-44DF-AFA0-A8BAC0CBA890}" type="parTrans" cxnId="{82D09CB3-8EAB-44E2-8AC8-CA67DE1914B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6007932-7061-42C6-93A3-21D81093E9EB}" type="sibTrans" cxnId="{82D09CB3-8EAB-44E2-8AC8-CA67DE1914B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2DB4C4-2229-4A2C-930F-97E6023559B7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имиджа организации, подтверждение партнерам по бизнесу своей надежности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277B9E5-04EF-4894-A07A-F48DAFD7F025}" type="parTrans" cxnId="{2CC3DCA3-8B65-452E-9C1F-CCC713CE1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0E457E7-CACF-4509-B678-D7A522138DBE}" type="sibTrans" cxnId="{2CC3DCA3-8B65-452E-9C1F-CCC713CE18B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BCAF15F-5D04-45A2-8E6E-C7A9B19A5E1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общей конкурентоспособности организации за счет  мотивации и эффективности труда работающих 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3C686E0-98D7-4991-BA6A-EC22DA29F488}" type="parTrans" cxnId="{4D6640BD-7E20-4166-B1E5-8B43F5B18E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12AD380-182D-4E7D-ABE2-22076DD38669}" type="sibTrans" cxnId="{4D6640BD-7E20-4166-B1E5-8B43F5B18EC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F5565FB-DC93-4676-9F64-15374F11B206}" type="pres">
      <dgm:prSet presAssocID="{F8C20A4F-9074-45D4-8CBA-CCC72838D98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FB513B-6CD4-4C35-93BF-A4DC0D2106D2}" type="pres">
      <dgm:prSet presAssocID="{F6775C85-6875-4888-9E56-D05E84E8ED59}" presName="parentLin" presStyleCnt="0"/>
      <dgm:spPr/>
    </dgm:pt>
    <dgm:pt modelId="{CC632420-50B9-41CA-8AF1-D13C1F426140}" type="pres">
      <dgm:prSet presAssocID="{F6775C85-6875-4888-9E56-D05E84E8ED5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966C87E-722E-4364-9D42-AE4FCE3D1A54}" type="pres">
      <dgm:prSet presAssocID="{F6775C85-6875-4888-9E56-D05E84E8ED59}" presName="parentText" presStyleLbl="node1" presStyleIdx="0" presStyleCnt="5" custScaleX="122084" custScaleY="130540" custLinFactNeighborX="-6440" custLinFactNeighborY="3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D5C19-9937-4211-850A-EC1B4C068C4C}" type="pres">
      <dgm:prSet presAssocID="{F6775C85-6875-4888-9E56-D05E84E8ED59}" presName="negativeSpace" presStyleCnt="0"/>
      <dgm:spPr/>
    </dgm:pt>
    <dgm:pt modelId="{E0F028A9-559D-4949-9445-7B06DC7DBD93}" type="pres">
      <dgm:prSet presAssocID="{F6775C85-6875-4888-9E56-D05E84E8ED59}" presName="childText" presStyleLbl="conFgAcc1" presStyleIdx="0" presStyleCnt="5">
        <dgm:presLayoutVars>
          <dgm:bulletEnabled val="1"/>
        </dgm:presLayoutVars>
      </dgm:prSet>
      <dgm:spPr/>
    </dgm:pt>
    <dgm:pt modelId="{51589862-350D-4D15-870B-CD61C5E3DE78}" type="pres">
      <dgm:prSet presAssocID="{58C48457-3611-49A4-9485-E723DDF6C07A}" presName="spaceBetweenRectangles" presStyleCnt="0"/>
      <dgm:spPr/>
    </dgm:pt>
    <dgm:pt modelId="{FC4619E7-7E22-4ADC-A2B0-32C40FE2CA29}" type="pres">
      <dgm:prSet presAssocID="{89EB81CB-D7C0-476A-8E9A-62830FD851FC}" presName="parentLin" presStyleCnt="0"/>
      <dgm:spPr/>
    </dgm:pt>
    <dgm:pt modelId="{9D03E09D-18A1-46EF-A9AB-B9EBAEDAB5FC}" type="pres">
      <dgm:prSet presAssocID="{89EB81CB-D7C0-476A-8E9A-62830FD851F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A995E02-66D1-45D1-9EDE-95317159D117}" type="pres">
      <dgm:prSet presAssocID="{89EB81CB-D7C0-476A-8E9A-62830FD851FC}" presName="parentText" presStyleLbl="node1" presStyleIdx="1" presStyleCnt="5" custScaleX="121164" custScaleY="121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6D546-3B4D-4325-959D-C7176B54E219}" type="pres">
      <dgm:prSet presAssocID="{89EB81CB-D7C0-476A-8E9A-62830FD851FC}" presName="negativeSpace" presStyleCnt="0"/>
      <dgm:spPr/>
    </dgm:pt>
    <dgm:pt modelId="{48F31A6C-EB18-4520-91EF-6E7E149F3992}" type="pres">
      <dgm:prSet presAssocID="{89EB81CB-D7C0-476A-8E9A-62830FD851FC}" presName="childText" presStyleLbl="conFgAcc1" presStyleIdx="1" presStyleCnt="5">
        <dgm:presLayoutVars>
          <dgm:bulletEnabled val="1"/>
        </dgm:presLayoutVars>
      </dgm:prSet>
      <dgm:spPr/>
    </dgm:pt>
    <dgm:pt modelId="{4CE3D6CB-2F46-419C-98FC-DDBB704B8CEB}" type="pres">
      <dgm:prSet presAssocID="{389F34B5-D69B-45A2-8197-2C3C75F378CD}" presName="spaceBetweenRectangles" presStyleCnt="0"/>
      <dgm:spPr/>
    </dgm:pt>
    <dgm:pt modelId="{EA0F72C0-0276-4096-8C94-FA150CEAE999}" type="pres">
      <dgm:prSet presAssocID="{DBCAF15F-5D04-45A2-8E6E-C7A9B19A5E18}" presName="parentLin" presStyleCnt="0"/>
      <dgm:spPr/>
    </dgm:pt>
    <dgm:pt modelId="{CEE05A9F-2155-4C5F-BB78-D1C416EB6CBF}" type="pres">
      <dgm:prSet presAssocID="{DBCAF15F-5D04-45A2-8E6E-C7A9B19A5E1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47C91DD-0003-4C79-939B-9223DFE51B02}" type="pres">
      <dgm:prSet presAssocID="{DBCAF15F-5D04-45A2-8E6E-C7A9B19A5E18}" presName="parentText" presStyleLbl="node1" presStyleIdx="2" presStyleCnt="5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1CBF5-C457-4D79-8B2B-55C79A4F81FA}" type="pres">
      <dgm:prSet presAssocID="{DBCAF15F-5D04-45A2-8E6E-C7A9B19A5E18}" presName="negativeSpace" presStyleCnt="0"/>
      <dgm:spPr/>
    </dgm:pt>
    <dgm:pt modelId="{EDD87C58-6078-49D5-A39E-6FFC297B8921}" type="pres">
      <dgm:prSet presAssocID="{DBCAF15F-5D04-45A2-8E6E-C7A9B19A5E18}" presName="childText" presStyleLbl="conFgAcc1" presStyleIdx="2" presStyleCnt="5">
        <dgm:presLayoutVars>
          <dgm:bulletEnabled val="1"/>
        </dgm:presLayoutVars>
      </dgm:prSet>
      <dgm:spPr/>
    </dgm:pt>
    <dgm:pt modelId="{042B6D5A-EB4A-41B9-A0DB-6198F56DF913}" type="pres">
      <dgm:prSet presAssocID="{412AD380-182D-4E7D-ABE2-22076DD38669}" presName="spaceBetweenRectangles" presStyleCnt="0"/>
      <dgm:spPr/>
    </dgm:pt>
    <dgm:pt modelId="{288BDF4B-7C54-433F-AE78-32528711BAD9}" type="pres">
      <dgm:prSet presAssocID="{A669658E-D272-4D49-B0AE-D2D02622AE8A}" presName="parentLin" presStyleCnt="0"/>
      <dgm:spPr/>
    </dgm:pt>
    <dgm:pt modelId="{D26D75A4-C10D-4B52-9C99-0E5F74AE1726}" type="pres">
      <dgm:prSet presAssocID="{A669658E-D272-4D49-B0AE-D2D02622AE8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432442B-FDFC-441D-9638-57A1F066C02D}" type="pres">
      <dgm:prSet presAssocID="{A669658E-D272-4D49-B0AE-D2D02622AE8A}" presName="parentText" presStyleLbl="node1" presStyleIdx="3" presStyleCnt="5" custScaleX="121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F4164-3A99-4A16-889A-C5A962D4FD6B}" type="pres">
      <dgm:prSet presAssocID="{A669658E-D272-4D49-B0AE-D2D02622AE8A}" presName="negativeSpace" presStyleCnt="0"/>
      <dgm:spPr/>
    </dgm:pt>
    <dgm:pt modelId="{D6B9658F-B8E6-4A98-94D3-B3A337678E99}" type="pres">
      <dgm:prSet presAssocID="{A669658E-D272-4D49-B0AE-D2D02622AE8A}" presName="childText" presStyleLbl="conFgAcc1" presStyleIdx="3" presStyleCnt="5">
        <dgm:presLayoutVars>
          <dgm:bulletEnabled val="1"/>
        </dgm:presLayoutVars>
      </dgm:prSet>
      <dgm:spPr/>
    </dgm:pt>
    <dgm:pt modelId="{0D3E2A0F-1326-40C1-8F5C-028ED4FE4513}" type="pres">
      <dgm:prSet presAssocID="{D6007932-7061-42C6-93A3-21D81093E9EB}" presName="spaceBetweenRectangles" presStyleCnt="0"/>
      <dgm:spPr/>
    </dgm:pt>
    <dgm:pt modelId="{4F3EBDED-B0F1-40A5-ACA8-1C85F9956D3D}" type="pres">
      <dgm:prSet presAssocID="{E72DB4C4-2229-4A2C-930F-97E6023559B7}" presName="parentLin" presStyleCnt="0"/>
      <dgm:spPr/>
    </dgm:pt>
    <dgm:pt modelId="{0171688A-EC82-452E-87EF-8BF277AB9258}" type="pres">
      <dgm:prSet presAssocID="{E72DB4C4-2229-4A2C-930F-97E6023559B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5D738105-4EA5-4EC5-99B2-D8F00D2A6010}" type="pres">
      <dgm:prSet presAssocID="{E72DB4C4-2229-4A2C-930F-97E6023559B7}" presName="parentText" presStyleLbl="node1" presStyleIdx="4" presStyleCnt="5" custScaleX="121164" custLinFactNeighborX="11111" custLinFactNeighborY="35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E0D8F-CCB9-4147-805B-BEC4AC28E152}" type="pres">
      <dgm:prSet presAssocID="{E72DB4C4-2229-4A2C-930F-97E6023559B7}" presName="negativeSpace" presStyleCnt="0"/>
      <dgm:spPr/>
    </dgm:pt>
    <dgm:pt modelId="{9FFA73A5-A427-471E-B50A-980AEAA598B7}" type="pres">
      <dgm:prSet presAssocID="{E72DB4C4-2229-4A2C-930F-97E6023559B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3551890-D0AC-43F7-9D1D-DB9AED0E192C}" type="presOf" srcId="{DBCAF15F-5D04-45A2-8E6E-C7A9B19A5E18}" destId="{247C91DD-0003-4C79-939B-9223DFE51B02}" srcOrd="1" destOrd="0" presId="urn:microsoft.com/office/officeart/2005/8/layout/list1"/>
    <dgm:cxn modelId="{AE42CF82-F486-4810-8A5A-48694F113651}" srcId="{F8C20A4F-9074-45D4-8CBA-CCC72838D985}" destId="{89EB81CB-D7C0-476A-8E9A-62830FD851FC}" srcOrd="1" destOrd="0" parTransId="{7DCA155D-BE77-4CA4-9430-A4CA17F4FEE3}" sibTransId="{389F34B5-D69B-45A2-8197-2C3C75F378CD}"/>
    <dgm:cxn modelId="{4D6640BD-7E20-4166-B1E5-8B43F5B18EC1}" srcId="{F8C20A4F-9074-45D4-8CBA-CCC72838D985}" destId="{DBCAF15F-5D04-45A2-8E6E-C7A9B19A5E18}" srcOrd="2" destOrd="0" parTransId="{43C686E0-98D7-4991-BA6A-EC22DA29F488}" sibTransId="{412AD380-182D-4E7D-ABE2-22076DD38669}"/>
    <dgm:cxn modelId="{82D09CB3-8EAB-44E2-8AC8-CA67DE1914BE}" srcId="{F8C20A4F-9074-45D4-8CBA-CCC72838D985}" destId="{A669658E-D272-4D49-B0AE-D2D02622AE8A}" srcOrd="3" destOrd="0" parTransId="{81929F44-894D-44DF-AFA0-A8BAC0CBA890}" sibTransId="{D6007932-7061-42C6-93A3-21D81093E9EB}"/>
    <dgm:cxn modelId="{2EC94C1F-6052-4699-B34E-D03D4601FB5E}" type="presOf" srcId="{A669658E-D272-4D49-B0AE-D2D02622AE8A}" destId="{2432442B-FDFC-441D-9638-57A1F066C02D}" srcOrd="1" destOrd="0" presId="urn:microsoft.com/office/officeart/2005/8/layout/list1"/>
    <dgm:cxn modelId="{03A8D0F2-7896-4E53-9BD8-C7ECE3941178}" type="presOf" srcId="{E72DB4C4-2229-4A2C-930F-97E6023559B7}" destId="{5D738105-4EA5-4EC5-99B2-D8F00D2A6010}" srcOrd="1" destOrd="0" presId="urn:microsoft.com/office/officeart/2005/8/layout/list1"/>
    <dgm:cxn modelId="{5088FD08-9AC8-4D89-8596-BB74777A016A}" type="presOf" srcId="{89EB81CB-D7C0-476A-8E9A-62830FD851FC}" destId="{9D03E09D-18A1-46EF-A9AB-B9EBAEDAB5FC}" srcOrd="0" destOrd="0" presId="urn:microsoft.com/office/officeart/2005/8/layout/list1"/>
    <dgm:cxn modelId="{A520FCF7-8DB3-4D5C-BEEC-3F33E7463621}" type="presOf" srcId="{E72DB4C4-2229-4A2C-930F-97E6023559B7}" destId="{0171688A-EC82-452E-87EF-8BF277AB9258}" srcOrd="0" destOrd="0" presId="urn:microsoft.com/office/officeart/2005/8/layout/list1"/>
    <dgm:cxn modelId="{35DDDC09-FF20-4B15-B86A-7EA9F7AB708F}" type="presOf" srcId="{DBCAF15F-5D04-45A2-8E6E-C7A9B19A5E18}" destId="{CEE05A9F-2155-4C5F-BB78-D1C416EB6CBF}" srcOrd="0" destOrd="0" presId="urn:microsoft.com/office/officeart/2005/8/layout/list1"/>
    <dgm:cxn modelId="{2CC3DCA3-8B65-452E-9C1F-CCC713CE18B5}" srcId="{F8C20A4F-9074-45D4-8CBA-CCC72838D985}" destId="{E72DB4C4-2229-4A2C-930F-97E6023559B7}" srcOrd="4" destOrd="0" parTransId="{F277B9E5-04EF-4894-A07A-F48DAFD7F025}" sibTransId="{D0E457E7-CACF-4509-B678-D7A522138DBE}"/>
    <dgm:cxn modelId="{0B7E078B-55BD-4284-86DB-028505F4FDBE}" type="presOf" srcId="{89EB81CB-D7C0-476A-8E9A-62830FD851FC}" destId="{6A995E02-66D1-45D1-9EDE-95317159D117}" srcOrd="1" destOrd="0" presId="urn:microsoft.com/office/officeart/2005/8/layout/list1"/>
    <dgm:cxn modelId="{DD4A493B-CA86-4CBF-9F77-364D88F31B07}" type="presOf" srcId="{F6775C85-6875-4888-9E56-D05E84E8ED59}" destId="{CC632420-50B9-41CA-8AF1-D13C1F426140}" srcOrd="0" destOrd="0" presId="urn:microsoft.com/office/officeart/2005/8/layout/list1"/>
    <dgm:cxn modelId="{32E22DCF-BFE9-4630-B48F-2005D1747164}" srcId="{F8C20A4F-9074-45D4-8CBA-CCC72838D985}" destId="{F6775C85-6875-4888-9E56-D05E84E8ED59}" srcOrd="0" destOrd="0" parTransId="{0928F499-F366-4234-816C-C5240E713F1D}" sibTransId="{58C48457-3611-49A4-9485-E723DDF6C07A}"/>
    <dgm:cxn modelId="{8BF9C0B7-7AF9-41B2-99BC-315D251A9A11}" type="presOf" srcId="{F6775C85-6875-4888-9E56-D05E84E8ED59}" destId="{3966C87E-722E-4364-9D42-AE4FCE3D1A54}" srcOrd="1" destOrd="0" presId="urn:microsoft.com/office/officeart/2005/8/layout/list1"/>
    <dgm:cxn modelId="{B7E0CE2E-E949-4727-A100-B396C8FED2C8}" type="presOf" srcId="{A669658E-D272-4D49-B0AE-D2D02622AE8A}" destId="{D26D75A4-C10D-4B52-9C99-0E5F74AE1726}" srcOrd="0" destOrd="0" presId="urn:microsoft.com/office/officeart/2005/8/layout/list1"/>
    <dgm:cxn modelId="{13238038-70B6-473A-864A-93CC13C081C2}" type="presOf" srcId="{F8C20A4F-9074-45D4-8CBA-CCC72838D985}" destId="{5F5565FB-DC93-4676-9F64-15374F11B206}" srcOrd="0" destOrd="0" presId="urn:microsoft.com/office/officeart/2005/8/layout/list1"/>
    <dgm:cxn modelId="{9A211A9C-2793-4E8F-A302-99DF6904F1F0}" type="presParOf" srcId="{5F5565FB-DC93-4676-9F64-15374F11B206}" destId="{F1FB513B-6CD4-4C35-93BF-A4DC0D2106D2}" srcOrd="0" destOrd="0" presId="urn:microsoft.com/office/officeart/2005/8/layout/list1"/>
    <dgm:cxn modelId="{1FB50D3F-ABDE-438E-89AC-7012B1BBF02E}" type="presParOf" srcId="{F1FB513B-6CD4-4C35-93BF-A4DC0D2106D2}" destId="{CC632420-50B9-41CA-8AF1-D13C1F426140}" srcOrd="0" destOrd="0" presId="urn:microsoft.com/office/officeart/2005/8/layout/list1"/>
    <dgm:cxn modelId="{64880640-F292-4BB9-9215-0A7F0DD7E1ED}" type="presParOf" srcId="{F1FB513B-6CD4-4C35-93BF-A4DC0D2106D2}" destId="{3966C87E-722E-4364-9D42-AE4FCE3D1A54}" srcOrd="1" destOrd="0" presId="urn:microsoft.com/office/officeart/2005/8/layout/list1"/>
    <dgm:cxn modelId="{07E9CD3B-B786-4F7F-91E0-12D9E75CE638}" type="presParOf" srcId="{5F5565FB-DC93-4676-9F64-15374F11B206}" destId="{A6BD5C19-9937-4211-850A-EC1B4C068C4C}" srcOrd="1" destOrd="0" presId="urn:microsoft.com/office/officeart/2005/8/layout/list1"/>
    <dgm:cxn modelId="{473F0532-C82B-405F-8881-A87C36CBE7B6}" type="presParOf" srcId="{5F5565FB-DC93-4676-9F64-15374F11B206}" destId="{E0F028A9-559D-4949-9445-7B06DC7DBD93}" srcOrd="2" destOrd="0" presId="urn:microsoft.com/office/officeart/2005/8/layout/list1"/>
    <dgm:cxn modelId="{698BF88C-2E60-407D-870B-0EA632E99C6F}" type="presParOf" srcId="{5F5565FB-DC93-4676-9F64-15374F11B206}" destId="{51589862-350D-4D15-870B-CD61C5E3DE78}" srcOrd="3" destOrd="0" presId="urn:microsoft.com/office/officeart/2005/8/layout/list1"/>
    <dgm:cxn modelId="{EF44CDBA-22F7-49CF-8902-B0AE33B83D71}" type="presParOf" srcId="{5F5565FB-DC93-4676-9F64-15374F11B206}" destId="{FC4619E7-7E22-4ADC-A2B0-32C40FE2CA29}" srcOrd="4" destOrd="0" presId="urn:microsoft.com/office/officeart/2005/8/layout/list1"/>
    <dgm:cxn modelId="{7DEC0FF5-D7CD-4A24-AD4E-BE636F4225D8}" type="presParOf" srcId="{FC4619E7-7E22-4ADC-A2B0-32C40FE2CA29}" destId="{9D03E09D-18A1-46EF-A9AB-B9EBAEDAB5FC}" srcOrd="0" destOrd="0" presId="urn:microsoft.com/office/officeart/2005/8/layout/list1"/>
    <dgm:cxn modelId="{147E8247-34F0-4A2C-B209-A1BCE192AEDF}" type="presParOf" srcId="{FC4619E7-7E22-4ADC-A2B0-32C40FE2CA29}" destId="{6A995E02-66D1-45D1-9EDE-95317159D117}" srcOrd="1" destOrd="0" presId="urn:microsoft.com/office/officeart/2005/8/layout/list1"/>
    <dgm:cxn modelId="{AC5B7B6A-F514-4D47-9D9D-05097701A946}" type="presParOf" srcId="{5F5565FB-DC93-4676-9F64-15374F11B206}" destId="{4B36D546-3B4D-4325-959D-C7176B54E219}" srcOrd="5" destOrd="0" presId="urn:microsoft.com/office/officeart/2005/8/layout/list1"/>
    <dgm:cxn modelId="{83E1E2CD-0DEE-430B-8229-3EAC67942A30}" type="presParOf" srcId="{5F5565FB-DC93-4676-9F64-15374F11B206}" destId="{48F31A6C-EB18-4520-91EF-6E7E149F3992}" srcOrd="6" destOrd="0" presId="urn:microsoft.com/office/officeart/2005/8/layout/list1"/>
    <dgm:cxn modelId="{F2D0B603-CB16-450F-8AEC-FF1CBFA0B2E8}" type="presParOf" srcId="{5F5565FB-DC93-4676-9F64-15374F11B206}" destId="{4CE3D6CB-2F46-419C-98FC-DDBB704B8CEB}" srcOrd="7" destOrd="0" presId="urn:microsoft.com/office/officeart/2005/8/layout/list1"/>
    <dgm:cxn modelId="{00ED01E3-703E-4B58-AD9B-0F07DB721BF5}" type="presParOf" srcId="{5F5565FB-DC93-4676-9F64-15374F11B206}" destId="{EA0F72C0-0276-4096-8C94-FA150CEAE999}" srcOrd="8" destOrd="0" presId="urn:microsoft.com/office/officeart/2005/8/layout/list1"/>
    <dgm:cxn modelId="{06853199-0E1A-4D2E-A66A-C8CE43B6D982}" type="presParOf" srcId="{EA0F72C0-0276-4096-8C94-FA150CEAE999}" destId="{CEE05A9F-2155-4C5F-BB78-D1C416EB6CBF}" srcOrd="0" destOrd="0" presId="urn:microsoft.com/office/officeart/2005/8/layout/list1"/>
    <dgm:cxn modelId="{87A90F49-932D-4300-B087-BB2A53C69C78}" type="presParOf" srcId="{EA0F72C0-0276-4096-8C94-FA150CEAE999}" destId="{247C91DD-0003-4C79-939B-9223DFE51B02}" srcOrd="1" destOrd="0" presId="urn:microsoft.com/office/officeart/2005/8/layout/list1"/>
    <dgm:cxn modelId="{4342E840-2F74-4A4D-917B-D7DD1EB24BB0}" type="presParOf" srcId="{5F5565FB-DC93-4676-9F64-15374F11B206}" destId="{DA51CBF5-C457-4D79-8B2B-55C79A4F81FA}" srcOrd="9" destOrd="0" presId="urn:microsoft.com/office/officeart/2005/8/layout/list1"/>
    <dgm:cxn modelId="{00F101F2-1389-4F91-99AD-A28E4BBED54F}" type="presParOf" srcId="{5F5565FB-DC93-4676-9F64-15374F11B206}" destId="{EDD87C58-6078-49D5-A39E-6FFC297B8921}" srcOrd="10" destOrd="0" presId="urn:microsoft.com/office/officeart/2005/8/layout/list1"/>
    <dgm:cxn modelId="{E17516ED-7624-4F12-B3F4-C56CD2DCC25E}" type="presParOf" srcId="{5F5565FB-DC93-4676-9F64-15374F11B206}" destId="{042B6D5A-EB4A-41B9-A0DB-6198F56DF913}" srcOrd="11" destOrd="0" presId="urn:microsoft.com/office/officeart/2005/8/layout/list1"/>
    <dgm:cxn modelId="{D5A7EF26-8645-475E-ADC7-B08A2B63D220}" type="presParOf" srcId="{5F5565FB-DC93-4676-9F64-15374F11B206}" destId="{288BDF4B-7C54-433F-AE78-32528711BAD9}" srcOrd="12" destOrd="0" presId="urn:microsoft.com/office/officeart/2005/8/layout/list1"/>
    <dgm:cxn modelId="{C812E152-C4CA-4096-8D9E-98540BB1B6A3}" type="presParOf" srcId="{288BDF4B-7C54-433F-AE78-32528711BAD9}" destId="{D26D75A4-C10D-4B52-9C99-0E5F74AE1726}" srcOrd="0" destOrd="0" presId="urn:microsoft.com/office/officeart/2005/8/layout/list1"/>
    <dgm:cxn modelId="{17D38059-B6CF-41BD-BC0D-163A4F917D68}" type="presParOf" srcId="{288BDF4B-7C54-433F-AE78-32528711BAD9}" destId="{2432442B-FDFC-441D-9638-57A1F066C02D}" srcOrd="1" destOrd="0" presId="urn:microsoft.com/office/officeart/2005/8/layout/list1"/>
    <dgm:cxn modelId="{21FF206A-F23B-4D7F-85BA-CDD2A422D92C}" type="presParOf" srcId="{5F5565FB-DC93-4676-9F64-15374F11B206}" destId="{12FF4164-3A99-4A16-889A-C5A962D4FD6B}" srcOrd="13" destOrd="0" presId="urn:microsoft.com/office/officeart/2005/8/layout/list1"/>
    <dgm:cxn modelId="{B3DB1D8F-C823-44D2-AD9E-086C405C9A18}" type="presParOf" srcId="{5F5565FB-DC93-4676-9F64-15374F11B206}" destId="{D6B9658F-B8E6-4A98-94D3-B3A337678E99}" srcOrd="14" destOrd="0" presId="urn:microsoft.com/office/officeart/2005/8/layout/list1"/>
    <dgm:cxn modelId="{6E2C592D-0A1F-448B-A4B7-40849256E9FA}" type="presParOf" srcId="{5F5565FB-DC93-4676-9F64-15374F11B206}" destId="{0D3E2A0F-1326-40C1-8F5C-028ED4FE4513}" srcOrd="15" destOrd="0" presId="urn:microsoft.com/office/officeart/2005/8/layout/list1"/>
    <dgm:cxn modelId="{6DCF6830-26AA-4AE8-AFAA-A877A4011489}" type="presParOf" srcId="{5F5565FB-DC93-4676-9F64-15374F11B206}" destId="{4F3EBDED-B0F1-40A5-ACA8-1C85F9956D3D}" srcOrd="16" destOrd="0" presId="urn:microsoft.com/office/officeart/2005/8/layout/list1"/>
    <dgm:cxn modelId="{680DE342-CA5C-4ECD-8808-E3BE8B57576E}" type="presParOf" srcId="{4F3EBDED-B0F1-40A5-ACA8-1C85F9956D3D}" destId="{0171688A-EC82-452E-87EF-8BF277AB9258}" srcOrd="0" destOrd="0" presId="urn:microsoft.com/office/officeart/2005/8/layout/list1"/>
    <dgm:cxn modelId="{A833A6C2-8FB4-4D5C-B4F6-BE2FB4E0464D}" type="presParOf" srcId="{4F3EBDED-B0F1-40A5-ACA8-1C85F9956D3D}" destId="{5D738105-4EA5-4EC5-99B2-D8F00D2A6010}" srcOrd="1" destOrd="0" presId="urn:microsoft.com/office/officeart/2005/8/layout/list1"/>
    <dgm:cxn modelId="{52C6B44F-BF24-43ED-A83C-21DC280E04F2}" type="presParOf" srcId="{5F5565FB-DC93-4676-9F64-15374F11B206}" destId="{3AEE0D8F-CCB9-4147-805B-BEC4AC28E152}" srcOrd="17" destOrd="0" presId="urn:microsoft.com/office/officeart/2005/8/layout/list1"/>
    <dgm:cxn modelId="{AB2188BF-4A83-4733-B8ED-D3A2E76A630B}" type="presParOf" srcId="{5F5565FB-DC93-4676-9F64-15374F11B206}" destId="{9FFA73A5-A427-471E-B50A-980AEAA598B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64810-26D0-43C3-8B1D-DDE4C5828F7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F605B-C102-407A-97EF-FAC781268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57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F605B-C102-407A-97EF-FAC7812688C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72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t-saloon.ru/big/item_262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2.s.dziennik.pl/pliki/1751000/1751532-shutterstock-47110543-882-66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60648"/>
            <a:ext cx="5966480" cy="36248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профессиональных квалификаций выпускников, других категорий граждан, прошедших профессиональное обучение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3464" y="508518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подбору персонала</a:t>
            </a:r>
          </a:p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Царицына Наталья Юрьевна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4515" name="Picture 3" descr="C:\Documents and Settings\bugs\Рабочий стол\ФОТО СЕРТИФИКАЦИЯ\P1120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8200" y="76758"/>
            <a:ext cx="2707776" cy="1745086"/>
          </a:xfrm>
          <a:effectLst>
            <a:softEdge rad="112500"/>
          </a:effectLst>
        </p:spPr>
      </p:pic>
      <p:pic>
        <p:nvPicPr>
          <p:cNvPr id="64514" name="Picture 2" descr="C:\Documents and Settings\bugs\Рабочий стол\ФОТО СЕРТИФИКАЦИЯ\P1120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0689">
            <a:off x="-11774" y="158532"/>
            <a:ext cx="2845586" cy="188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7" name="Picture 5" descr="C:\Documents and Settings\bugs\Рабочий стол\ФОТО СЕРТИФИКАЦИЯ\P1120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3205">
            <a:off x="5567982" y="114527"/>
            <a:ext cx="2596138" cy="172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8" name="Picture 6" descr="C:\Documents and Settings\bugs\Рабочий стол\ФОТО СЕРТИФИКАЦИЯ\P1120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5876">
            <a:off x="105832" y="4824059"/>
            <a:ext cx="2787070" cy="185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9" name="Picture 7" descr="C:\Documents and Settings\bugs\Рабочий стол\ФОТО СЕРТИФИКАЦИЯ\P1120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0935" y="4868282"/>
            <a:ext cx="2761732" cy="183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20" name="Picture 8" descr="C:\Documents and Settings\bugs\Рабочий стол\ФОТО СЕРТИФИКАЦИЯ\P1120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16120">
            <a:off x="5659963" y="4710400"/>
            <a:ext cx="2494425" cy="179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21" name="Picture 9" descr="C:\Documents and Settings\bugs\Рабочий стол\ФОТО СЕРТИФИКАЦИЯ\P11208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679712">
            <a:off x="664892" y="2180999"/>
            <a:ext cx="3304129" cy="219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22" name="Picture 10" descr="C:\Documents and Settings\bugs\Рабочий стол\ФОТО СЕРТИФИКАЦИЯ\P11208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53042">
            <a:off x="4405750" y="2170919"/>
            <a:ext cx="3220946" cy="213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944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профессиональных квалификаций 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Костромской области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813994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процедурах приняли участие 8 выпускников «Костромского техникума торговли и питания» и 6 выпускников «Костромского торгово-экономического колледжа»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DSCN63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3521075" cy="2640806"/>
          </a:xfrm>
        </p:spPr>
      </p:pic>
      <p:pic>
        <p:nvPicPr>
          <p:cNvPr id="14" name="Содержимое 13" descr="DSCN56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173" y="2071678"/>
            <a:ext cx="3521075" cy="26395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Сертификация профессиональных квалификаций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в Костромской области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043" y="5301208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Эксперты от лица работодателей имели возможность здесь и сейчас пригласить на работу участников процедуры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27374"/>
            <a:ext cx="6120680" cy="3773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профессиональных квалификаций 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Костромской област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305809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–промышленной палатой Костромской области ведется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реестр сертифицированных специалистов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который включаются все обладатели сертификатов.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477" t="10828" r="22519" b="5243"/>
          <a:stretch/>
        </p:blipFill>
        <p:spPr>
          <a:xfrm>
            <a:off x="899592" y="1839470"/>
            <a:ext cx="6264695" cy="346633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3861048"/>
            <a:ext cx="201622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402476" y="3412113"/>
            <a:ext cx="1440160" cy="64807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http://900igr.net/datas/obg/Znaki/0028-028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8643838" cy="64828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260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7776864" cy="626709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«Сегодня, в условиях глубоких преобразований, высоких темпов роста экономики, с одной стороны, и сложной демографической ситуации, с другой, уровень квалификации специалистов всех отраслей приобретает особое значение. От требований к их знаниям, навыкам и умениям зависит будущее нашей страны».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b="1" i="1" dirty="0"/>
          </a:p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Топилин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труда и социальной защиты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8" descr="сертификация ЖКХ предприят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2768746" cy="24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политика в области сертификации профессиональных квалификаций 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7182" y="3119186"/>
            <a:ext cx="538916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квалификаций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17922" y="3555128"/>
            <a:ext cx="966607" cy="15231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107486" y="3555128"/>
            <a:ext cx="966608" cy="15231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55091" y="4236269"/>
            <a:ext cx="6220186" cy="2500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приоритетное направление государственной политики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создания системы гарантий качества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квалифицированных специалистов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126" y="1620186"/>
            <a:ext cx="3066307" cy="114101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Конкурентоспособная квалификация трудовых ресурсов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620186"/>
            <a:ext cx="3066307" cy="11172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ачественное</a:t>
            </a: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образование, отвечающее потребностям работодателей</a:t>
            </a: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513686" y="1844824"/>
            <a:ext cx="1216152" cy="6300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694" y="-33887"/>
            <a:ext cx="72390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– это…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7239000" cy="2413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взаимодействия между сферами труда и образования, в основе которого лежат партнерские и взаимовыгодные отношени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pic>
        <p:nvPicPr>
          <p:cNvPr id="4" name="Picture 2" descr="http://www.art-saloon.ru/big/item_262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031" y="3970453"/>
            <a:ext cx="61293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747296" cy="112647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Преимущества процедуры сертификации для работодателя: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0108079"/>
              </p:ext>
            </p:extLst>
          </p:nvPr>
        </p:nvGraphicFramePr>
        <p:xfrm>
          <a:off x="179512" y="980728"/>
          <a:ext cx="77768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448" y="1052736"/>
            <a:ext cx="5860504" cy="2952329"/>
          </a:xfrm>
        </p:spPr>
      </p:pic>
      <p:sp>
        <p:nvSpPr>
          <p:cNvPr id="5" name="TextBox 4"/>
          <p:cNvSpPr txBox="1"/>
          <p:nvPr/>
        </p:nvSpPr>
        <p:spPr>
          <a:xfrm>
            <a:off x="323528" y="344907"/>
            <a:ext cx="737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Сертифицированный специалист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725144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человек, который соответствует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 качества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5128397"/>
            <a:ext cx="1744645" cy="17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0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http://2.s.dziennik.pl/pliki/1751000/1751532-shutterstock-47110543-882-660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5270" y="1815216"/>
            <a:ext cx="3528392" cy="264029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13" y="107056"/>
            <a:ext cx="4052387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сертификации профессиональных квалификаций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6700" y="4941168"/>
            <a:ext cx="3985533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рофессиональных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717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6437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профессиональных квалификаций 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КОСТРОМСКОЙ ОБЛАСТИ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DSCN62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3521075" cy="2640806"/>
          </a:xfrm>
        </p:spPr>
      </p:pic>
      <p:pic>
        <p:nvPicPr>
          <p:cNvPr id="7" name="Содержимое 6" descr="DSCN62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928802"/>
            <a:ext cx="3521075" cy="2640806"/>
          </a:xfrm>
        </p:spPr>
      </p:pic>
      <p:sp>
        <p:nvSpPr>
          <p:cNvPr id="8" name="Прямоугольник 7"/>
          <p:cNvSpPr/>
          <p:nvPr/>
        </p:nvSpPr>
        <p:spPr>
          <a:xfrm>
            <a:off x="500034" y="4813994"/>
            <a:ext cx="7072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2014 году, в феврале и июне, состоялись первые процедуры сертификации в сфере «индустрия питания» на базе центра сертификации профессиональных квалификаций «Костромского техникума торговли и питания».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944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профессиональных квалификаций в КОСТРОМСКОЙ </a:t>
            </a:r>
            <a:r>
              <a:rPr lang="ru-RU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813994"/>
            <a:ext cx="7072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осуществлялась на соответствие требованиям регионального профессионального стандарта «повар», 2 квалификационный уровень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DSCN62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43838"/>
            <a:ext cx="3521075" cy="2640806"/>
          </a:xfrm>
        </p:spPr>
      </p:pic>
      <p:pic>
        <p:nvPicPr>
          <p:cNvPr id="11" name="Содержимое 10" descr="DSCN62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943838"/>
            <a:ext cx="3521075" cy="264080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AWJJH2MPE6E2-847325522-167</_dlc_DocId>
    <_dlc_DocIdUrl xmlns="4a252ca3-5a62-4c1c-90a6-29f4710e47f8">
      <Url>http://edu-sps.koiro.local/koiro/CROS/fros/KRPO/_layouts/15/DocIdRedir.aspx?ID=AWJJH2MPE6E2-847325522-167</Url>
      <Description>AWJJH2MPE6E2-847325522-167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C7E6997446D547ABCE2954345700F8" ma:contentTypeVersion="49" ma:contentTypeDescription="Создание документа." ma:contentTypeScope="" ma:versionID="a11214468c2cad64f70808fab9f0c0e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4BFAF4-6493-415E-AB67-7534669323A2}"/>
</file>

<file path=customXml/itemProps2.xml><?xml version="1.0" encoding="utf-8"?>
<ds:datastoreItem xmlns:ds="http://schemas.openxmlformats.org/officeDocument/2006/customXml" ds:itemID="{0A7E1C45-5D55-44CE-AFD1-B58393288790}"/>
</file>

<file path=customXml/itemProps3.xml><?xml version="1.0" encoding="utf-8"?>
<ds:datastoreItem xmlns:ds="http://schemas.openxmlformats.org/officeDocument/2006/customXml" ds:itemID="{C2F680C0-B40D-4AB6-B4B2-47F5420AF8AC}"/>
</file>

<file path=customXml/itemProps4.xml><?xml version="1.0" encoding="utf-8"?>
<ds:datastoreItem xmlns:ds="http://schemas.openxmlformats.org/officeDocument/2006/customXml" ds:itemID="{63BD9502-0F9E-4600-8BED-A65CC90AFA62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388</TotalTime>
  <Words>327</Words>
  <Application>Microsoft Office PowerPoint</Application>
  <PresentationFormat>Экран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Государственная политика в области сертификации профессиональных квалификаций </vt:lpstr>
      <vt:lpstr>Сертификация – это…</vt:lpstr>
      <vt:lpstr>Преимущества процедуры сертификации для работодателя: </vt:lpstr>
      <vt:lpstr>Слайд 6</vt:lpstr>
      <vt:lpstr>Слайд 7</vt:lpstr>
      <vt:lpstr>Сертификация профессиональных квалификаций  В КОСТРОМСКОЙ ОБЛАСТИ</vt:lpstr>
      <vt:lpstr>Сертификация профессиональных квалификаций в КОСТРОМСКОЙ ОБласти</vt:lpstr>
      <vt:lpstr>Слайд 10</vt:lpstr>
      <vt:lpstr>Сертификация профессиональных квалификаций  в Костромской области</vt:lpstr>
      <vt:lpstr>Сертификация профессиональных квалификаций  в Костромской области</vt:lpstr>
      <vt:lpstr>Сертификация профессиональных квалификаций  в Костромской области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оценки и сертификации квалификаций</dc:title>
  <dc:creator>ALX</dc:creator>
  <cp:lastModifiedBy>Копейкина</cp:lastModifiedBy>
  <cp:revision>58</cp:revision>
  <dcterms:created xsi:type="dcterms:W3CDTF">2014-04-23T10:06:26Z</dcterms:created>
  <dcterms:modified xsi:type="dcterms:W3CDTF">2014-08-15T09:02:23Z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0x010100E4C7E6997446D547ABCE2954345700F8</vt:lpwstr>
  </property>
  <property fmtid="{D5CDD505-2E9C-101B-9397-08002B2CF9AE}" pid="3" name="_dlc_DocIdItemGuid">
    <vt:lpwstr>7986a368-7994-49ac-8912-b06d656a6e54</vt:lpwstr>
  </property>
</Properties>
</file>