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2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7.xml" ContentType="application/vnd.openxmlformats-officedocument.drawingml.diagramData+xml"/>
  <Override PartName="/ppt/diagrams/data16.xml" ContentType="application/vnd.openxmlformats-officedocument.drawingml.diagramData+xml"/>
  <Override PartName="/ppt/diagrams/data1.xml" ContentType="application/vnd.openxmlformats-officedocument.drawingml.diagramData+xml"/>
  <Override PartName="/ppt/diagrams/data13.xml" ContentType="application/vnd.openxmlformats-officedocument.drawingml.diagramData+xml"/>
  <Override PartName="/ppt/slides/slide84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85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87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6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43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1.xml" ContentType="application/vnd.openxmlformats-officedocument.drawingml.diagramLayout+xml"/>
  <Override PartName="/ppt/diagrams/drawing10.xml" ContentType="application/vnd.ms-office.drawingml.diagramDrawing+xml"/>
  <Override PartName="/ppt/diagrams/colors10.xml" ContentType="application/vnd.openxmlformats-officedocument.drawingml.diagramColors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rawing16.xml" ContentType="application/vnd.ms-office.drawingml.diagramDrawing+xml"/>
  <Override PartName="/ppt/diagrams/colors16.xml" ContentType="application/vnd.openxmlformats-officedocument.drawingml.diagramColors+xml"/>
  <Override PartName="/ppt/diagrams/quickStyle16.xml" ContentType="application/vnd.openxmlformats-officedocument.drawingml.diagramStyle+xml"/>
  <Override PartName="/ppt/diagrams/layout15.xml" ContentType="application/vnd.openxmlformats-officedocument.drawingml.diagramLayout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layout16.xml" ContentType="application/vnd.openxmlformats-officedocument.drawingml.diagramLayout+xml"/>
  <Override PartName="/ppt/theme/theme1.xml" ContentType="application/vnd.openxmlformats-officedocument.theme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quickStyle15.xml" ContentType="application/vnd.openxmlformats-officedocument.drawingml.diagramStyle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rawing13.xml" ContentType="application/vnd.ms-office.drawingml.diagramDrawing+xml"/>
  <Override PartName="/ppt/diagrams/colors13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314" r:id="rId3"/>
    <p:sldId id="265" r:id="rId4"/>
    <p:sldId id="280" r:id="rId5"/>
    <p:sldId id="284" r:id="rId6"/>
    <p:sldId id="319" r:id="rId7"/>
    <p:sldId id="320" r:id="rId8"/>
    <p:sldId id="407" r:id="rId9"/>
    <p:sldId id="306" r:id="rId10"/>
    <p:sldId id="400" r:id="rId11"/>
    <p:sldId id="316" r:id="rId12"/>
    <p:sldId id="401" r:id="rId13"/>
    <p:sldId id="402" r:id="rId14"/>
    <p:sldId id="380" r:id="rId15"/>
    <p:sldId id="381" r:id="rId16"/>
    <p:sldId id="382" r:id="rId17"/>
    <p:sldId id="342" r:id="rId18"/>
    <p:sldId id="341" r:id="rId19"/>
    <p:sldId id="343" r:id="rId20"/>
    <p:sldId id="346" r:id="rId21"/>
    <p:sldId id="350" r:id="rId22"/>
    <p:sldId id="351" r:id="rId23"/>
    <p:sldId id="281" r:id="rId24"/>
    <p:sldId id="322" r:id="rId25"/>
    <p:sldId id="384" r:id="rId26"/>
    <p:sldId id="386" r:id="rId27"/>
    <p:sldId id="267" r:id="rId28"/>
    <p:sldId id="264" r:id="rId29"/>
    <p:sldId id="347" r:id="rId30"/>
    <p:sldId id="336" r:id="rId31"/>
    <p:sldId id="337" r:id="rId32"/>
    <p:sldId id="339" r:id="rId33"/>
    <p:sldId id="345" r:id="rId34"/>
    <p:sldId id="275" r:id="rId35"/>
    <p:sldId id="276" r:id="rId36"/>
    <p:sldId id="340" r:id="rId37"/>
    <p:sldId id="273" r:id="rId38"/>
    <p:sldId id="269" r:id="rId39"/>
    <p:sldId id="272" r:id="rId40"/>
    <p:sldId id="398" r:id="rId41"/>
    <p:sldId id="397" r:id="rId42"/>
    <p:sldId id="395" r:id="rId43"/>
    <p:sldId id="391" r:id="rId44"/>
    <p:sldId id="417" r:id="rId45"/>
    <p:sldId id="411" r:id="rId46"/>
    <p:sldId id="412" r:id="rId47"/>
    <p:sldId id="392" r:id="rId48"/>
    <p:sldId id="299" r:id="rId49"/>
    <p:sldId id="416" r:id="rId50"/>
    <p:sldId id="410" r:id="rId51"/>
    <p:sldId id="375" r:id="rId52"/>
    <p:sldId id="377" r:id="rId53"/>
    <p:sldId id="405" r:id="rId54"/>
    <p:sldId id="376" r:id="rId55"/>
    <p:sldId id="329" r:id="rId56"/>
    <p:sldId id="409" r:id="rId57"/>
    <p:sldId id="335" r:id="rId58"/>
    <p:sldId id="418" r:id="rId59"/>
    <p:sldId id="328" r:id="rId60"/>
    <p:sldId id="330" r:id="rId61"/>
    <p:sldId id="331" r:id="rId62"/>
    <p:sldId id="332" r:id="rId63"/>
    <p:sldId id="414" r:id="rId64"/>
    <p:sldId id="415" r:id="rId65"/>
    <p:sldId id="352" r:id="rId66"/>
    <p:sldId id="355" r:id="rId67"/>
    <p:sldId id="426" r:id="rId68"/>
    <p:sldId id="373" r:id="rId69"/>
    <p:sldId id="421" r:id="rId70"/>
    <p:sldId id="422" r:id="rId71"/>
    <p:sldId id="423" r:id="rId72"/>
    <p:sldId id="425" r:id="rId73"/>
    <p:sldId id="374" r:id="rId74"/>
    <p:sldId id="357" r:id="rId75"/>
    <p:sldId id="372" r:id="rId76"/>
    <p:sldId id="358" r:id="rId77"/>
    <p:sldId id="368" r:id="rId78"/>
    <p:sldId id="369" r:id="rId79"/>
    <p:sldId id="420" r:id="rId80"/>
    <p:sldId id="387" r:id="rId81"/>
    <p:sldId id="334" r:id="rId82"/>
    <p:sldId id="333" r:id="rId83"/>
    <p:sldId id="367" r:id="rId84"/>
    <p:sldId id="419" r:id="rId85"/>
    <p:sldId id="388" r:id="rId86"/>
    <p:sldId id="408" r:id="rId87"/>
    <p:sldId id="394" r:id="rId88"/>
  </p:sldIdLst>
  <p:sldSz cx="12192000" cy="6858000"/>
  <p:notesSz cx="6858000" cy="9144000"/>
  <p:custDataLst>
    <p:tags r:id="rId8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50" d="100"/>
          <a:sy n="50" d="100"/>
        </p:scale>
        <p:origin x="-773" y="-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openxmlformats.org/officeDocument/2006/relationships/customXml" Target="../customXml/item2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9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27532-BCD3-4F1C-A0B2-AF6ED75571A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4066A-A6C6-42E8-BC0A-A93A19D67F13}">
      <dgm:prSet phldrT="[Текст]"/>
      <dgm:spPr/>
      <dgm:t>
        <a:bodyPr/>
        <a:lstStyle/>
        <a:p>
          <a:r>
            <a:rPr lang="ru-RU" dirty="0" err="1" smtClean="0"/>
            <a:t>Восп</a:t>
          </a:r>
          <a:r>
            <a:rPr lang="ru-RU" dirty="0" smtClean="0"/>
            <a:t>.</a:t>
          </a:r>
          <a:endParaRPr lang="ru-RU" dirty="0"/>
        </a:p>
      </dgm:t>
    </dgm:pt>
    <dgm:pt modelId="{728AC689-93AF-4D9F-890F-D64D53E8B643}" type="parTrans" cxnId="{A596F9E3-E0DC-49DD-8300-1D77E61DE358}">
      <dgm:prSet/>
      <dgm:spPr/>
      <dgm:t>
        <a:bodyPr/>
        <a:lstStyle/>
        <a:p>
          <a:endParaRPr lang="ru-RU"/>
        </a:p>
      </dgm:t>
    </dgm:pt>
    <dgm:pt modelId="{2048966B-C78A-4868-B23C-D5202254B9EA}" type="sibTrans" cxnId="{A596F9E3-E0DC-49DD-8300-1D77E61DE358}">
      <dgm:prSet/>
      <dgm:spPr/>
      <dgm:t>
        <a:bodyPr/>
        <a:lstStyle/>
        <a:p>
          <a:endParaRPr lang="ru-RU"/>
        </a:p>
      </dgm:t>
    </dgm:pt>
    <dgm:pt modelId="{C786025D-FC4B-49F9-A45D-C1055FCC004B}">
      <dgm:prSet phldrT="[Текст]"/>
      <dgm:spPr/>
      <dgm:t>
        <a:bodyPr/>
        <a:lstStyle/>
        <a:p>
          <a:r>
            <a:rPr lang="ru-RU" dirty="0" smtClean="0"/>
            <a:t>3.3.</a:t>
          </a:r>
          <a:endParaRPr lang="ru-RU" dirty="0"/>
        </a:p>
      </dgm:t>
    </dgm:pt>
    <dgm:pt modelId="{FF0088D9-0976-454B-A8E2-56C8CACA82F8}" type="parTrans" cxnId="{37C372E5-5764-4F0F-B0F9-E1A071F30867}">
      <dgm:prSet/>
      <dgm:spPr/>
      <dgm:t>
        <a:bodyPr/>
        <a:lstStyle/>
        <a:p>
          <a:endParaRPr lang="ru-RU"/>
        </a:p>
      </dgm:t>
    </dgm:pt>
    <dgm:pt modelId="{CE72C33C-4C86-4FBE-9683-2E3448A5F68E}" type="sibTrans" cxnId="{37C372E5-5764-4F0F-B0F9-E1A071F30867}">
      <dgm:prSet/>
      <dgm:spPr/>
      <dgm:t>
        <a:bodyPr/>
        <a:lstStyle/>
        <a:p>
          <a:endParaRPr lang="ru-RU"/>
        </a:p>
      </dgm:t>
    </dgm:pt>
    <dgm:pt modelId="{EBA44414-9078-4536-9BDB-AA59CEA12E66}">
      <dgm:prSet phldrT="[Текст]"/>
      <dgm:spPr/>
      <dgm:t>
        <a:bodyPr/>
        <a:lstStyle/>
        <a:p>
          <a:r>
            <a:rPr lang="ru-RU" dirty="0" smtClean="0"/>
            <a:t>Ст. </a:t>
          </a:r>
          <a:r>
            <a:rPr lang="ru-RU" dirty="0" err="1" smtClean="0"/>
            <a:t>восп</a:t>
          </a:r>
          <a:endParaRPr lang="ru-RU" dirty="0"/>
        </a:p>
      </dgm:t>
    </dgm:pt>
    <dgm:pt modelId="{C484955D-EC77-4CD4-8467-CEB4C30B9E88}" type="parTrans" cxnId="{6258CDA4-482B-442B-8953-1921B98F7F08}">
      <dgm:prSet/>
      <dgm:spPr/>
      <dgm:t>
        <a:bodyPr/>
        <a:lstStyle/>
        <a:p>
          <a:endParaRPr lang="ru-RU"/>
        </a:p>
      </dgm:t>
    </dgm:pt>
    <dgm:pt modelId="{5B1F1074-0B1F-496A-B354-4E3C0744C07B}" type="sibTrans" cxnId="{6258CDA4-482B-442B-8953-1921B98F7F08}">
      <dgm:prSet/>
      <dgm:spPr/>
      <dgm:t>
        <a:bodyPr/>
        <a:lstStyle/>
        <a:p>
          <a:endParaRPr lang="ru-RU"/>
        </a:p>
      </dgm:t>
    </dgm:pt>
    <dgm:pt modelId="{97677AB9-E404-42B2-BC39-21E7162AD70E}">
      <dgm:prSet phldrT="[Текст]"/>
      <dgm:spPr/>
      <dgm:t>
        <a:bodyPr/>
        <a:lstStyle/>
        <a:p>
          <a:r>
            <a:rPr lang="ru-RU" dirty="0" smtClean="0"/>
            <a:t>2.3.</a:t>
          </a:r>
          <a:endParaRPr lang="ru-RU" dirty="0"/>
        </a:p>
      </dgm:t>
    </dgm:pt>
    <dgm:pt modelId="{15AF644E-63CC-4625-A2A4-70D13116B911}" type="parTrans" cxnId="{29D60B20-F073-4762-A257-00A14B759B0B}">
      <dgm:prSet/>
      <dgm:spPr/>
      <dgm:t>
        <a:bodyPr/>
        <a:lstStyle/>
        <a:p>
          <a:endParaRPr lang="ru-RU"/>
        </a:p>
      </dgm:t>
    </dgm:pt>
    <dgm:pt modelId="{5C050379-85A5-4FB9-B9FE-00FFFEEE33F9}" type="sibTrans" cxnId="{29D60B20-F073-4762-A257-00A14B759B0B}">
      <dgm:prSet/>
      <dgm:spPr/>
      <dgm:t>
        <a:bodyPr/>
        <a:lstStyle/>
        <a:p>
          <a:endParaRPr lang="ru-RU"/>
        </a:p>
      </dgm:t>
    </dgm:pt>
    <dgm:pt modelId="{7EFF295E-E0CE-425D-88C6-966F90778D2C}">
      <dgm:prSet custT="1"/>
      <dgm:spPr/>
      <dgm:t>
        <a:bodyPr/>
        <a:lstStyle/>
        <a:p>
          <a:r>
            <a:rPr lang="ru-RU" sz="1400" dirty="0" smtClean="0"/>
            <a:t>ПОО,</a:t>
          </a:r>
        </a:p>
        <a:p>
          <a:r>
            <a:rPr lang="ru-RU" sz="1400" dirty="0" smtClean="0"/>
            <a:t>ООУ</a:t>
          </a:r>
          <a:endParaRPr lang="ru-RU" sz="1400" dirty="0"/>
        </a:p>
      </dgm:t>
    </dgm:pt>
    <dgm:pt modelId="{FE264234-BD83-4FF3-AE37-8A858974D5F7}" type="parTrans" cxnId="{5CF16557-0EF2-4812-A664-F648735D95D0}">
      <dgm:prSet/>
      <dgm:spPr/>
      <dgm:t>
        <a:bodyPr/>
        <a:lstStyle/>
        <a:p>
          <a:endParaRPr lang="ru-RU"/>
        </a:p>
      </dgm:t>
    </dgm:pt>
    <dgm:pt modelId="{640DD52A-2CCF-4E2E-9836-30A9AD5A6F6F}" type="sibTrans" cxnId="{5CF16557-0EF2-4812-A664-F648735D95D0}">
      <dgm:prSet/>
      <dgm:spPr/>
      <dgm:t>
        <a:bodyPr/>
        <a:lstStyle/>
        <a:p>
          <a:endParaRPr lang="ru-RU"/>
        </a:p>
      </dgm:t>
    </dgm:pt>
    <dgm:pt modelId="{6364EFAD-A65E-4099-8C87-23568968754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1D3877D-E8B1-4EBC-822B-013E9BF3E378}" type="parTrans" cxnId="{36388370-BCC3-4A54-ADB0-99705350EB41}">
      <dgm:prSet/>
      <dgm:spPr/>
      <dgm:t>
        <a:bodyPr/>
        <a:lstStyle/>
        <a:p>
          <a:endParaRPr lang="ru-RU"/>
        </a:p>
      </dgm:t>
    </dgm:pt>
    <dgm:pt modelId="{C2E18947-ABFF-4A33-93A7-0F74B4DC7821}" type="sibTrans" cxnId="{36388370-BCC3-4A54-ADB0-99705350EB41}">
      <dgm:prSet/>
      <dgm:spPr/>
      <dgm:t>
        <a:bodyPr/>
        <a:lstStyle/>
        <a:p>
          <a:endParaRPr lang="ru-RU"/>
        </a:p>
      </dgm:t>
    </dgm:pt>
    <dgm:pt modelId="{9F4FAA2A-9C38-4DF5-B84C-960F08ACA3AE}" type="pres">
      <dgm:prSet presAssocID="{CB827532-BCD3-4F1C-A0B2-AF6ED75571A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B9B5EDF-A948-4671-82D2-5B3AB2108CD5}" type="pres">
      <dgm:prSet presAssocID="{9264066A-A6C6-42E8-BC0A-A93A19D67F13}" presName="posSpace" presStyleCnt="0"/>
      <dgm:spPr/>
    </dgm:pt>
    <dgm:pt modelId="{72CCDFF1-9807-4C59-9F07-131C75AB3F4D}" type="pres">
      <dgm:prSet presAssocID="{9264066A-A6C6-42E8-BC0A-A93A19D67F13}" presName="vertFlow" presStyleCnt="0"/>
      <dgm:spPr/>
    </dgm:pt>
    <dgm:pt modelId="{30A4F91A-FA2A-4040-A2D7-D7FF065206A2}" type="pres">
      <dgm:prSet presAssocID="{9264066A-A6C6-42E8-BC0A-A93A19D67F13}" presName="topSpace" presStyleCnt="0"/>
      <dgm:spPr/>
    </dgm:pt>
    <dgm:pt modelId="{5654B62E-4D86-4872-A9AD-B0733E2D1FA7}" type="pres">
      <dgm:prSet presAssocID="{9264066A-A6C6-42E8-BC0A-A93A19D67F13}" presName="firstComp" presStyleCnt="0"/>
      <dgm:spPr/>
    </dgm:pt>
    <dgm:pt modelId="{C9B94AD0-D417-43F4-A194-C7CDA84C851A}" type="pres">
      <dgm:prSet presAssocID="{9264066A-A6C6-42E8-BC0A-A93A19D67F13}" presName="firstChild" presStyleLbl="bgAccFollowNode1" presStyleIdx="0" presStyleCnt="3"/>
      <dgm:spPr/>
      <dgm:t>
        <a:bodyPr/>
        <a:lstStyle/>
        <a:p>
          <a:endParaRPr lang="ru-RU"/>
        </a:p>
      </dgm:t>
    </dgm:pt>
    <dgm:pt modelId="{3896C0EC-5A3E-4E0A-BC6B-109107F1C5B3}" type="pres">
      <dgm:prSet presAssocID="{9264066A-A6C6-42E8-BC0A-A93A19D67F13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3079A-73CB-4083-879C-350500FF7A4C}" type="pres">
      <dgm:prSet presAssocID="{9264066A-A6C6-42E8-BC0A-A93A19D67F13}" presName="negSpace" presStyleCnt="0"/>
      <dgm:spPr/>
    </dgm:pt>
    <dgm:pt modelId="{D4293C10-EE37-4AD0-89C1-A5DBAD1BF92E}" type="pres">
      <dgm:prSet presAssocID="{9264066A-A6C6-42E8-BC0A-A93A19D67F13}" presName="circle" presStyleLbl="node1" presStyleIdx="0" presStyleCnt="3"/>
      <dgm:spPr/>
      <dgm:t>
        <a:bodyPr/>
        <a:lstStyle/>
        <a:p>
          <a:endParaRPr lang="ru-RU"/>
        </a:p>
      </dgm:t>
    </dgm:pt>
    <dgm:pt modelId="{D04695A8-1010-47DD-B442-C0BE7A98AB85}" type="pres">
      <dgm:prSet presAssocID="{2048966B-C78A-4868-B23C-D5202254B9EA}" presName="transSpace" presStyleCnt="0"/>
      <dgm:spPr/>
    </dgm:pt>
    <dgm:pt modelId="{C143E642-6DC6-4D44-95A9-D3537EA49A6D}" type="pres">
      <dgm:prSet presAssocID="{EBA44414-9078-4536-9BDB-AA59CEA12E66}" presName="posSpace" presStyleCnt="0"/>
      <dgm:spPr/>
    </dgm:pt>
    <dgm:pt modelId="{7BE1B33F-F1DE-4F44-8E1A-38ED371F2B2C}" type="pres">
      <dgm:prSet presAssocID="{EBA44414-9078-4536-9BDB-AA59CEA12E66}" presName="vertFlow" presStyleCnt="0"/>
      <dgm:spPr/>
    </dgm:pt>
    <dgm:pt modelId="{C56D1A88-3A2C-417E-A517-80A0A3C48B11}" type="pres">
      <dgm:prSet presAssocID="{EBA44414-9078-4536-9BDB-AA59CEA12E66}" presName="topSpace" presStyleCnt="0"/>
      <dgm:spPr/>
    </dgm:pt>
    <dgm:pt modelId="{FAD9693D-6621-4CE4-A783-6DAD91D3D9CA}" type="pres">
      <dgm:prSet presAssocID="{EBA44414-9078-4536-9BDB-AA59CEA12E66}" presName="firstComp" presStyleCnt="0"/>
      <dgm:spPr/>
    </dgm:pt>
    <dgm:pt modelId="{D2111BA5-E2A9-4C8A-B47F-6A04243ADDAC}" type="pres">
      <dgm:prSet presAssocID="{EBA44414-9078-4536-9BDB-AA59CEA12E66}" presName="firstChild" presStyleLbl="bgAccFollowNode1" presStyleIdx="1" presStyleCnt="3"/>
      <dgm:spPr/>
      <dgm:t>
        <a:bodyPr/>
        <a:lstStyle/>
        <a:p>
          <a:endParaRPr lang="ru-RU"/>
        </a:p>
      </dgm:t>
    </dgm:pt>
    <dgm:pt modelId="{9C4EE38C-6C51-48A8-806E-7AB1C944A0B0}" type="pres">
      <dgm:prSet presAssocID="{EBA44414-9078-4536-9BDB-AA59CEA12E66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0D86A-3B9D-4A0A-A44F-6AB127A36AF9}" type="pres">
      <dgm:prSet presAssocID="{EBA44414-9078-4536-9BDB-AA59CEA12E66}" presName="negSpace" presStyleCnt="0"/>
      <dgm:spPr/>
    </dgm:pt>
    <dgm:pt modelId="{560979F8-740A-41B9-81EB-D05B793B8BF9}" type="pres">
      <dgm:prSet presAssocID="{EBA44414-9078-4536-9BDB-AA59CEA12E66}" presName="circle" presStyleLbl="node1" presStyleIdx="1" presStyleCnt="3"/>
      <dgm:spPr/>
      <dgm:t>
        <a:bodyPr/>
        <a:lstStyle/>
        <a:p>
          <a:endParaRPr lang="ru-RU"/>
        </a:p>
      </dgm:t>
    </dgm:pt>
    <dgm:pt modelId="{579A7522-61D8-4789-809A-C88DB3FE3142}" type="pres">
      <dgm:prSet presAssocID="{5B1F1074-0B1F-496A-B354-4E3C0744C07B}" presName="transSpace" presStyleCnt="0"/>
      <dgm:spPr/>
    </dgm:pt>
    <dgm:pt modelId="{C672D729-0A73-43D0-ADC2-6753D4C24D09}" type="pres">
      <dgm:prSet presAssocID="{7EFF295E-E0CE-425D-88C6-966F90778D2C}" presName="posSpace" presStyleCnt="0"/>
      <dgm:spPr/>
    </dgm:pt>
    <dgm:pt modelId="{9DB95B9F-E58C-4BFB-8B88-0C943783BC64}" type="pres">
      <dgm:prSet presAssocID="{7EFF295E-E0CE-425D-88C6-966F90778D2C}" presName="vertFlow" presStyleCnt="0"/>
      <dgm:spPr/>
    </dgm:pt>
    <dgm:pt modelId="{4BB1897A-38CF-4886-A083-C07E678536F1}" type="pres">
      <dgm:prSet presAssocID="{7EFF295E-E0CE-425D-88C6-966F90778D2C}" presName="topSpace" presStyleCnt="0"/>
      <dgm:spPr/>
    </dgm:pt>
    <dgm:pt modelId="{2D509043-2891-4971-B000-E4BBD1D9D523}" type="pres">
      <dgm:prSet presAssocID="{7EFF295E-E0CE-425D-88C6-966F90778D2C}" presName="firstComp" presStyleCnt="0"/>
      <dgm:spPr/>
    </dgm:pt>
    <dgm:pt modelId="{967E4375-2982-434E-AD58-FBE83C0615F4}" type="pres">
      <dgm:prSet presAssocID="{7EFF295E-E0CE-425D-88C6-966F90778D2C}" presName="firstChild" presStyleLbl="bgAccFollowNode1" presStyleIdx="2" presStyleCnt="3" custLinFactNeighborX="-5820" custLinFactNeighborY="6911"/>
      <dgm:spPr/>
      <dgm:t>
        <a:bodyPr/>
        <a:lstStyle/>
        <a:p>
          <a:endParaRPr lang="ru-RU"/>
        </a:p>
      </dgm:t>
    </dgm:pt>
    <dgm:pt modelId="{EBA9B29E-14F9-47F6-BA2D-57F7876ADC2B}" type="pres">
      <dgm:prSet presAssocID="{7EFF295E-E0CE-425D-88C6-966F90778D2C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FAE44-F29B-460A-8CD4-FD730E6EFFD2}" type="pres">
      <dgm:prSet presAssocID="{7EFF295E-E0CE-425D-88C6-966F90778D2C}" presName="negSpace" presStyleCnt="0"/>
      <dgm:spPr/>
    </dgm:pt>
    <dgm:pt modelId="{187C65D2-5189-4605-903E-0710CBC43AF8}" type="pres">
      <dgm:prSet presAssocID="{7EFF295E-E0CE-425D-88C6-966F90778D2C}" presName="circle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511F62A0-DEBB-4CF9-908B-05585A25DAE4}" type="presOf" srcId="{6364EFAD-A65E-4099-8C87-235689687543}" destId="{EBA9B29E-14F9-47F6-BA2D-57F7876ADC2B}" srcOrd="1" destOrd="0" presId="urn:microsoft.com/office/officeart/2005/8/layout/hList9"/>
    <dgm:cxn modelId="{36388370-BCC3-4A54-ADB0-99705350EB41}" srcId="{7EFF295E-E0CE-425D-88C6-966F90778D2C}" destId="{6364EFAD-A65E-4099-8C87-235689687543}" srcOrd="0" destOrd="0" parTransId="{B1D3877D-E8B1-4EBC-822B-013E9BF3E378}" sibTransId="{C2E18947-ABFF-4A33-93A7-0F74B4DC7821}"/>
    <dgm:cxn modelId="{C6B2B59E-9C7D-4BBB-81C9-C92756652FDE}" type="presOf" srcId="{97677AB9-E404-42B2-BC39-21E7162AD70E}" destId="{D2111BA5-E2A9-4C8A-B47F-6A04243ADDAC}" srcOrd="0" destOrd="0" presId="urn:microsoft.com/office/officeart/2005/8/layout/hList9"/>
    <dgm:cxn modelId="{0AE5968B-5CC1-43D4-917C-EA81DD378703}" type="presOf" srcId="{C786025D-FC4B-49F9-A45D-C1055FCC004B}" destId="{3896C0EC-5A3E-4E0A-BC6B-109107F1C5B3}" srcOrd="1" destOrd="0" presId="urn:microsoft.com/office/officeart/2005/8/layout/hList9"/>
    <dgm:cxn modelId="{29D60B20-F073-4762-A257-00A14B759B0B}" srcId="{EBA44414-9078-4536-9BDB-AA59CEA12E66}" destId="{97677AB9-E404-42B2-BC39-21E7162AD70E}" srcOrd="0" destOrd="0" parTransId="{15AF644E-63CC-4625-A2A4-70D13116B911}" sibTransId="{5C050379-85A5-4FB9-B9FE-00FFFEEE33F9}"/>
    <dgm:cxn modelId="{18D2774D-949F-40A3-A45D-A562372E82ED}" type="presOf" srcId="{CB827532-BCD3-4F1C-A0B2-AF6ED75571A6}" destId="{9F4FAA2A-9C38-4DF5-B84C-960F08ACA3AE}" srcOrd="0" destOrd="0" presId="urn:microsoft.com/office/officeart/2005/8/layout/hList9"/>
    <dgm:cxn modelId="{37C372E5-5764-4F0F-B0F9-E1A071F30867}" srcId="{9264066A-A6C6-42E8-BC0A-A93A19D67F13}" destId="{C786025D-FC4B-49F9-A45D-C1055FCC004B}" srcOrd="0" destOrd="0" parTransId="{FF0088D9-0976-454B-A8E2-56C8CACA82F8}" sibTransId="{CE72C33C-4C86-4FBE-9683-2E3448A5F68E}"/>
    <dgm:cxn modelId="{5CF16557-0EF2-4812-A664-F648735D95D0}" srcId="{CB827532-BCD3-4F1C-A0B2-AF6ED75571A6}" destId="{7EFF295E-E0CE-425D-88C6-966F90778D2C}" srcOrd="2" destOrd="0" parTransId="{FE264234-BD83-4FF3-AE37-8A858974D5F7}" sibTransId="{640DD52A-2CCF-4E2E-9836-30A9AD5A6F6F}"/>
    <dgm:cxn modelId="{A596F9E3-E0DC-49DD-8300-1D77E61DE358}" srcId="{CB827532-BCD3-4F1C-A0B2-AF6ED75571A6}" destId="{9264066A-A6C6-42E8-BC0A-A93A19D67F13}" srcOrd="0" destOrd="0" parTransId="{728AC689-93AF-4D9F-890F-D64D53E8B643}" sibTransId="{2048966B-C78A-4868-B23C-D5202254B9EA}"/>
    <dgm:cxn modelId="{851F522B-B382-4C50-8F4B-49501013995E}" type="presOf" srcId="{EBA44414-9078-4536-9BDB-AA59CEA12E66}" destId="{560979F8-740A-41B9-81EB-D05B793B8BF9}" srcOrd="0" destOrd="0" presId="urn:microsoft.com/office/officeart/2005/8/layout/hList9"/>
    <dgm:cxn modelId="{FDFA7D45-868B-4C32-81F7-9B22CFBFE430}" type="presOf" srcId="{6364EFAD-A65E-4099-8C87-235689687543}" destId="{967E4375-2982-434E-AD58-FBE83C0615F4}" srcOrd="0" destOrd="0" presId="urn:microsoft.com/office/officeart/2005/8/layout/hList9"/>
    <dgm:cxn modelId="{823091BC-3885-4936-872B-5472720AEC0A}" type="presOf" srcId="{9264066A-A6C6-42E8-BC0A-A93A19D67F13}" destId="{D4293C10-EE37-4AD0-89C1-A5DBAD1BF92E}" srcOrd="0" destOrd="0" presId="urn:microsoft.com/office/officeart/2005/8/layout/hList9"/>
    <dgm:cxn modelId="{6FE51E42-F927-4A5A-9371-EC5C70DE2574}" type="presOf" srcId="{97677AB9-E404-42B2-BC39-21E7162AD70E}" destId="{9C4EE38C-6C51-48A8-806E-7AB1C944A0B0}" srcOrd="1" destOrd="0" presId="urn:microsoft.com/office/officeart/2005/8/layout/hList9"/>
    <dgm:cxn modelId="{C1404CA0-FBBD-4255-9B34-4BA342440C3C}" type="presOf" srcId="{7EFF295E-E0CE-425D-88C6-966F90778D2C}" destId="{187C65D2-5189-4605-903E-0710CBC43AF8}" srcOrd="0" destOrd="0" presId="urn:microsoft.com/office/officeart/2005/8/layout/hList9"/>
    <dgm:cxn modelId="{0FB2051B-C4A3-42A5-90E2-D9183882314A}" type="presOf" srcId="{C786025D-FC4B-49F9-A45D-C1055FCC004B}" destId="{C9B94AD0-D417-43F4-A194-C7CDA84C851A}" srcOrd="0" destOrd="0" presId="urn:microsoft.com/office/officeart/2005/8/layout/hList9"/>
    <dgm:cxn modelId="{6258CDA4-482B-442B-8953-1921B98F7F08}" srcId="{CB827532-BCD3-4F1C-A0B2-AF6ED75571A6}" destId="{EBA44414-9078-4536-9BDB-AA59CEA12E66}" srcOrd="1" destOrd="0" parTransId="{C484955D-EC77-4CD4-8467-CEB4C30B9E88}" sibTransId="{5B1F1074-0B1F-496A-B354-4E3C0744C07B}"/>
    <dgm:cxn modelId="{8FCDCE8B-57B9-4575-868E-9E44F298A075}" type="presParOf" srcId="{9F4FAA2A-9C38-4DF5-B84C-960F08ACA3AE}" destId="{CB9B5EDF-A948-4671-82D2-5B3AB2108CD5}" srcOrd="0" destOrd="0" presId="urn:microsoft.com/office/officeart/2005/8/layout/hList9"/>
    <dgm:cxn modelId="{BAC6E51A-D9CA-4EDB-8063-F820FE1FF375}" type="presParOf" srcId="{9F4FAA2A-9C38-4DF5-B84C-960F08ACA3AE}" destId="{72CCDFF1-9807-4C59-9F07-131C75AB3F4D}" srcOrd="1" destOrd="0" presId="urn:microsoft.com/office/officeart/2005/8/layout/hList9"/>
    <dgm:cxn modelId="{84DA96B0-618F-4D66-9E44-019201FBAFB7}" type="presParOf" srcId="{72CCDFF1-9807-4C59-9F07-131C75AB3F4D}" destId="{30A4F91A-FA2A-4040-A2D7-D7FF065206A2}" srcOrd="0" destOrd="0" presId="urn:microsoft.com/office/officeart/2005/8/layout/hList9"/>
    <dgm:cxn modelId="{F386755F-9A49-4D5F-AD24-2D615B81364D}" type="presParOf" srcId="{72CCDFF1-9807-4C59-9F07-131C75AB3F4D}" destId="{5654B62E-4D86-4872-A9AD-B0733E2D1FA7}" srcOrd="1" destOrd="0" presId="urn:microsoft.com/office/officeart/2005/8/layout/hList9"/>
    <dgm:cxn modelId="{875D73B5-2EF0-40C1-9086-6C93C8743376}" type="presParOf" srcId="{5654B62E-4D86-4872-A9AD-B0733E2D1FA7}" destId="{C9B94AD0-D417-43F4-A194-C7CDA84C851A}" srcOrd="0" destOrd="0" presId="urn:microsoft.com/office/officeart/2005/8/layout/hList9"/>
    <dgm:cxn modelId="{14FF3CD3-8DBA-4075-9A9F-1F1E9112D89C}" type="presParOf" srcId="{5654B62E-4D86-4872-A9AD-B0733E2D1FA7}" destId="{3896C0EC-5A3E-4E0A-BC6B-109107F1C5B3}" srcOrd="1" destOrd="0" presId="urn:microsoft.com/office/officeart/2005/8/layout/hList9"/>
    <dgm:cxn modelId="{E73AB625-6125-4553-9371-FBE78186F369}" type="presParOf" srcId="{9F4FAA2A-9C38-4DF5-B84C-960F08ACA3AE}" destId="{02C3079A-73CB-4083-879C-350500FF7A4C}" srcOrd="2" destOrd="0" presId="urn:microsoft.com/office/officeart/2005/8/layout/hList9"/>
    <dgm:cxn modelId="{4291CBA0-C42D-481E-8EE7-F4012FB5891A}" type="presParOf" srcId="{9F4FAA2A-9C38-4DF5-B84C-960F08ACA3AE}" destId="{D4293C10-EE37-4AD0-89C1-A5DBAD1BF92E}" srcOrd="3" destOrd="0" presId="urn:microsoft.com/office/officeart/2005/8/layout/hList9"/>
    <dgm:cxn modelId="{041906BF-99E8-40DA-965B-841FE11FE37D}" type="presParOf" srcId="{9F4FAA2A-9C38-4DF5-B84C-960F08ACA3AE}" destId="{D04695A8-1010-47DD-B442-C0BE7A98AB85}" srcOrd="4" destOrd="0" presId="urn:microsoft.com/office/officeart/2005/8/layout/hList9"/>
    <dgm:cxn modelId="{8E9B259D-9E10-4050-AF32-578110C8DFFF}" type="presParOf" srcId="{9F4FAA2A-9C38-4DF5-B84C-960F08ACA3AE}" destId="{C143E642-6DC6-4D44-95A9-D3537EA49A6D}" srcOrd="5" destOrd="0" presId="urn:microsoft.com/office/officeart/2005/8/layout/hList9"/>
    <dgm:cxn modelId="{C1CAC03D-2DF1-4319-8FA9-43FE10B13CD9}" type="presParOf" srcId="{9F4FAA2A-9C38-4DF5-B84C-960F08ACA3AE}" destId="{7BE1B33F-F1DE-4F44-8E1A-38ED371F2B2C}" srcOrd="6" destOrd="0" presId="urn:microsoft.com/office/officeart/2005/8/layout/hList9"/>
    <dgm:cxn modelId="{5323D2B5-C60D-4017-B4B3-37A0F5DF710B}" type="presParOf" srcId="{7BE1B33F-F1DE-4F44-8E1A-38ED371F2B2C}" destId="{C56D1A88-3A2C-417E-A517-80A0A3C48B11}" srcOrd="0" destOrd="0" presId="urn:microsoft.com/office/officeart/2005/8/layout/hList9"/>
    <dgm:cxn modelId="{1220458F-F2AA-4225-ABF9-B243A384C8E9}" type="presParOf" srcId="{7BE1B33F-F1DE-4F44-8E1A-38ED371F2B2C}" destId="{FAD9693D-6621-4CE4-A783-6DAD91D3D9CA}" srcOrd="1" destOrd="0" presId="urn:microsoft.com/office/officeart/2005/8/layout/hList9"/>
    <dgm:cxn modelId="{B76CE3A1-5214-4758-B799-990683D129DA}" type="presParOf" srcId="{FAD9693D-6621-4CE4-A783-6DAD91D3D9CA}" destId="{D2111BA5-E2A9-4C8A-B47F-6A04243ADDAC}" srcOrd="0" destOrd="0" presId="urn:microsoft.com/office/officeart/2005/8/layout/hList9"/>
    <dgm:cxn modelId="{C9EDC3A0-CE17-4802-BDFA-88A4813D059B}" type="presParOf" srcId="{FAD9693D-6621-4CE4-A783-6DAD91D3D9CA}" destId="{9C4EE38C-6C51-48A8-806E-7AB1C944A0B0}" srcOrd="1" destOrd="0" presId="urn:microsoft.com/office/officeart/2005/8/layout/hList9"/>
    <dgm:cxn modelId="{5B7E8665-AB10-4532-AB74-5ACFC747C9F8}" type="presParOf" srcId="{9F4FAA2A-9C38-4DF5-B84C-960F08ACA3AE}" destId="{D490D86A-3B9D-4A0A-A44F-6AB127A36AF9}" srcOrd="7" destOrd="0" presId="urn:microsoft.com/office/officeart/2005/8/layout/hList9"/>
    <dgm:cxn modelId="{8B780755-E3D4-4291-839C-038AB0A8CCF8}" type="presParOf" srcId="{9F4FAA2A-9C38-4DF5-B84C-960F08ACA3AE}" destId="{560979F8-740A-41B9-81EB-D05B793B8BF9}" srcOrd="8" destOrd="0" presId="urn:microsoft.com/office/officeart/2005/8/layout/hList9"/>
    <dgm:cxn modelId="{DFC5481E-AB5D-47E9-826E-3D0B786C48BC}" type="presParOf" srcId="{9F4FAA2A-9C38-4DF5-B84C-960F08ACA3AE}" destId="{579A7522-61D8-4789-809A-C88DB3FE3142}" srcOrd="9" destOrd="0" presId="urn:microsoft.com/office/officeart/2005/8/layout/hList9"/>
    <dgm:cxn modelId="{0D15F842-0494-416A-9510-6CB9004C752D}" type="presParOf" srcId="{9F4FAA2A-9C38-4DF5-B84C-960F08ACA3AE}" destId="{C672D729-0A73-43D0-ADC2-6753D4C24D09}" srcOrd="10" destOrd="0" presId="urn:microsoft.com/office/officeart/2005/8/layout/hList9"/>
    <dgm:cxn modelId="{24287CA0-608A-4429-957F-85D11831D047}" type="presParOf" srcId="{9F4FAA2A-9C38-4DF5-B84C-960F08ACA3AE}" destId="{9DB95B9F-E58C-4BFB-8B88-0C943783BC64}" srcOrd="11" destOrd="0" presId="urn:microsoft.com/office/officeart/2005/8/layout/hList9"/>
    <dgm:cxn modelId="{C5380D27-9098-464D-AF31-02E783808886}" type="presParOf" srcId="{9DB95B9F-E58C-4BFB-8B88-0C943783BC64}" destId="{4BB1897A-38CF-4886-A083-C07E678536F1}" srcOrd="0" destOrd="0" presId="urn:microsoft.com/office/officeart/2005/8/layout/hList9"/>
    <dgm:cxn modelId="{D0307BD7-849B-4A23-A78D-10C128E3E748}" type="presParOf" srcId="{9DB95B9F-E58C-4BFB-8B88-0C943783BC64}" destId="{2D509043-2891-4971-B000-E4BBD1D9D523}" srcOrd="1" destOrd="0" presId="urn:microsoft.com/office/officeart/2005/8/layout/hList9"/>
    <dgm:cxn modelId="{25A8F4CE-6D65-4FF2-A2F4-4E801315ECB0}" type="presParOf" srcId="{2D509043-2891-4971-B000-E4BBD1D9D523}" destId="{967E4375-2982-434E-AD58-FBE83C0615F4}" srcOrd="0" destOrd="0" presId="urn:microsoft.com/office/officeart/2005/8/layout/hList9"/>
    <dgm:cxn modelId="{F554400A-C031-4C5B-9825-2BF5E026805E}" type="presParOf" srcId="{2D509043-2891-4971-B000-E4BBD1D9D523}" destId="{EBA9B29E-14F9-47F6-BA2D-57F7876ADC2B}" srcOrd="1" destOrd="0" presId="urn:microsoft.com/office/officeart/2005/8/layout/hList9"/>
    <dgm:cxn modelId="{CE97C633-8590-4C6F-BF28-C581DDE98FD1}" type="presParOf" srcId="{9F4FAA2A-9C38-4DF5-B84C-960F08ACA3AE}" destId="{A2EFAE44-F29B-460A-8CD4-FD730E6EFFD2}" srcOrd="12" destOrd="0" presId="urn:microsoft.com/office/officeart/2005/8/layout/hList9"/>
    <dgm:cxn modelId="{1438FE02-CDD9-423A-8B1F-865D5A638BB6}" type="presParOf" srcId="{9F4FAA2A-9C38-4DF5-B84C-960F08ACA3AE}" destId="{187C65D2-5189-4605-903E-0710CBC43AF8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632334C-7380-4A49-BD01-F84B6B2A5D6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F42A5E-4961-47B2-BD7A-83365590C74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ЧТО? </a:t>
          </a:r>
          <a:endParaRPr lang="ru-RU" b="1" dirty="0">
            <a:solidFill>
              <a:srgbClr val="C00000"/>
            </a:solidFill>
          </a:endParaRPr>
        </a:p>
      </dgm:t>
    </dgm:pt>
    <dgm:pt modelId="{978A1748-2E65-4E10-935A-93179D1DAA82}" type="parTrans" cxnId="{EEDC7AA8-BED7-4E56-9758-E08B91A68485}">
      <dgm:prSet/>
      <dgm:spPr/>
      <dgm:t>
        <a:bodyPr/>
        <a:lstStyle/>
        <a:p>
          <a:endParaRPr lang="ru-RU"/>
        </a:p>
      </dgm:t>
    </dgm:pt>
    <dgm:pt modelId="{75F8F4EC-11F8-4751-8C3F-4398032E1914}" type="sibTrans" cxnId="{EEDC7AA8-BED7-4E56-9758-E08B91A68485}">
      <dgm:prSet/>
      <dgm:spPr/>
      <dgm:t>
        <a:bodyPr/>
        <a:lstStyle/>
        <a:p>
          <a:endParaRPr lang="ru-RU"/>
        </a:p>
      </dgm:t>
    </dgm:pt>
    <dgm:pt modelId="{906A6694-3924-444C-9359-9743C49519EC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КАК?</a:t>
          </a:r>
          <a:endParaRPr lang="ru-RU" b="1" dirty="0">
            <a:solidFill>
              <a:srgbClr val="C00000"/>
            </a:solidFill>
          </a:endParaRPr>
        </a:p>
      </dgm:t>
    </dgm:pt>
    <dgm:pt modelId="{1BE8F52C-8BBA-4267-B389-D2D86C8DCBBC}" type="parTrans" cxnId="{E0226AFE-7DA1-40C0-AF67-629DA71C81B5}">
      <dgm:prSet/>
      <dgm:spPr/>
      <dgm:t>
        <a:bodyPr/>
        <a:lstStyle/>
        <a:p>
          <a:endParaRPr lang="ru-RU"/>
        </a:p>
      </dgm:t>
    </dgm:pt>
    <dgm:pt modelId="{3619ACB9-EA9C-4D41-A66D-331AD1B09279}" type="sibTrans" cxnId="{E0226AFE-7DA1-40C0-AF67-629DA71C81B5}">
      <dgm:prSet/>
      <dgm:spPr/>
      <dgm:t>
        <a:bodyPr/>
        <a:lstStyle/>
        <a:p>
          <a:endParaRPr lang="ru-RU"/>
        </a:p>
      </dgm:t>
    </dgm:pt>
    <dgm:pt modelId="{94E8F81F-F713-4265-96AC-B9DFA32990E0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ЗАЧЕМ?</a:t>
          </a:r>
          <a:endParaRPr lang="ru-RU" b="1" dirty="0">
            <a:solidFill>
              <a:srgbClr val="C00000"/>
            </a:solidFill>
          </a:endParaRPr>
        </a:p>
      </dgm:t>
    </dgm:pt>
    <dgm:pt modelId="{2918A37F-2910-4995-87A6-20066A1B5ECD}" type="parTrans" cxnId="{5BF2B708-5A21-49E2-A52D-67AFC8B7A82E}">
      <dgm:prSet/>
      <dgm:spPr/>
      <dgm:t>
        <a:bodyPr/>
        <a:lstStyle/>
        <a:p>
          <a:endParaRPr lang="ru-RU"/>
        </a:p>
      </dgm:t>
    </dgm:pt>
    <dgm:pt modelId="{CF64791D-CD7C-4BB1-AF13-E3A8FCE7FC54}" type="sibTrans" cxnId="{5BF2B708-5A21-49E2-A52D-67AFC8B7A82E}">
      <dgm:prSet/>
      <dgm:spPr/>
      <dgm:t>
        <a:bodyPr/>
        <a:lstStyle/>
        <a:p>
          <a:endParaRPr lang="ru-RU"/>
        </a:p>
      </dgm:t>
    </dgm:pt>
    <dgm:pt modelId="{0279C1A2-7A4A-4BA1-9DF7-A8DAD41DC114}" type="pres">
      <dgm:prSet presAssocID="{B632334C-7380-4A49-BD01-F84B6B2A5D6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3151B24-9EFC-447B-AD9E-9E9883E3A10D}" type="pres">
      <dgm:prSet presAssocID="{94F42A5E-4961-47B2-BD7A-83365590C748}" presName="Accent1" presStyleCnt="0"/>
      <dgm:spPr/>
    </dgm:pt>
    <dgm:pt modelId="{F2925156-8E79-4269-87E5-58FF6C817C41}" type="pres">
      <dgm:prSet presAssocID="{94F42A5E-4961-47B2-BD7A-83365590C748}" presName="Accent" presStyleLbl="node1" presStyleIdx="0" presStyleCnt="3"/>
      <dgm:spPr/>
    </dgm:pt>
    <dgm:pt modelId="{8151494B-13E6-40D5-913F-1D8FD6B56183}" type="pres">
      <dgm:prSet presAssocID="{94F42A5E-4961-47B2-BD7A-83365590C748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68E9B-09F0-4C9D-ACD5-9DA0F573F72F}" type="pres">
      <dgm:prSet presAssocID="{906A6694-3924-444C-9359-9743C49519EC}" presName="Accent2" presStyleCnt="0"/>
      <dgm:spPr/>
    </dgm:pt>
    <dgm:pt modelId="{782E0A5D-0FFB-4AC4-B76C-5816AD57AC96}" type="pres">
      <dgm:prSet presAssocID="{906A6694-3924-444C-9359-9743C49519EC}" presName="Accent" presStyleLbl="node1" presStyleIdx="1" presStyleCnt="3"/>
      <dgm:spPr/>
    </dgm:pt>
    <dgm:pt modelId="{6E332BA6-F268-4BF9-9D02-6D520737D279}" type="pres">
      <dgm:prSet presAssocID="{906A6694-3924-444C-9359-9743C49519E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406F8-1727-475C-A7C1-F58E13D03002}" type="pres">
      <dgm:prSet presAssocID="{94E8F81F-F713-4265-96AC-B9DFA32990E0}" presName="Accent3" presStyleCnt="0"/>
      <dgm:spPr/>
    </dgm:pt>
    <dgm:pt modelId="{146BFA0A-C08D-4920-878C-E5D605553423}" type="pres">
      <dgm:prSet presAssocID="{94E8F81F-F713-4265-96AC-B9DFA32990E0}" presName="Accent" presStyleLbl="node1" presStyleIdx="2" presStyleCnt="3"/>
      <dgm:spPr/>
    </dgm:pt>
    <dgm:pt modelId="{DFAD85C3-89E6-4312-A350-BC7A421A8AD5}" type="pres">
      <dgm:prSet presAssocID="{94E8F81F-F713-4265-96AC-B9DFA32990E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226AFE-7DA1-40C0-AF67-629DA71C81B5}" srcId="{B632334C-7380-4A49-BD01-F84B6B2A5D6E}" destId="{906A6694-3924-444C-9359-9743C49519EC}" srcOrd="1" destOrd="0" parTransId="{1BE8F52C-8BBA-4267-B389-D2D86C8DCBBC}" sibTransId="{3619ACB9-EA9C-4D41-A66D-331AD1B09279}"/>
    <dgm:cxn modelId="{9413E1FC-927F-4C7F-9631-560A00E0BE50}" type="presOf" srcId="{906A6694-3924-444C-9359-9743C49519EC}" destId="{6E332BA6-F268-4BF9-9D02-6D520737D279}" srcOrd="0" destOrd="0" presId="urn:microsoft.com/office/officeart/2009/layout/CircleArrowProcess"/>
    <dgm:cxn modelId="{9F0B3C2B-2928-4B59-B294-13C8B65D29E5}" type="presOf" srcId="{94E8F81F-F713-4265-96AC-B9DFA32990E0}" destId="{DFAD85C3-89E6-4312-A350-BC7A421A8AD5}" srcOrd="0" destOrd="0" presId="urn:microsoft.com/office/officeart/2009/layout/CircleArrowProcess"/>
    <dgm:cxn modelId="{EEDC7AA8-BED7-4E56-9758-E08B91A68485}" srcId="{B632334C-7380-4A49-BD01-F84B6B2A5D6E}" destId="{94F42A5E-4961-47B2-BD7A-83365590C748}" srcOrd="0" destOrd="0" parTransId="{978A1748-2E65-4E10-935A-93179D1DAA82}" sibTransId="{75F8F4EC-11F8-4751-8C3F-4398032E1914}"/>
    <dgm:cxn modelId="{D4D07CBE-F51E-4843-ABC0-78A7BA84A779}" type="presOf" srcId="{94F42A5E-4961-47B2-BD7A-83365590C748}" destId="{8151494B-13E6-40D5-913F-1D8FD6B56183}" srcOrd="0" destOrd="0" presId="urn:microsoft.com/office/officeart/2009/layout/CircleArrowProcess"/>
    <dgm:cxn modelId="{5BF2B708-5A21-49E2-A52D-67AFC8B7A82E}" srcId="{B632334C-7380-4A49-BD01-F84B6B2A5D6E}" destId="{94E8F81F-F713-4265-96AC-B9DFA32990E0}" srcOrd="2" destOrd="0" parTransId="{2918A37F-2910-4995-87A6-20066A1B5ECD}" sibTransId="{CF64791D-CD7C-4BB1-AF13-E3A8FCE7FC54}"/>
    <dgm:cxn modelId="{1C79BA38-2065-42A8-8A86-7F4DE9792273}" type="presOf" srcId="{B632334C-7380-4A49-BD01-F84B6B2A5D6E}" destId="{0279C1A2-7A4A-4BA1-9DF7-A8DAD41DC114}" srcOrd="0" destOrd="0" presId="urn:microsoft.com/office/officeart/2009/layout/CircleArrowProcess"/>
    <dgm:cxn modelId="{27CA6292-3C17-41F2-9C36-98F6EB1D0B20}" type="presParOf" srcId="{0279C1A2-7A4A-4BA1-9DF7-A8DAD41DC114}" destId="{53151B24-9EFC-447B-AD9E-9E9883E3A10D}" srcOrd="0" destOrd="0" presId="urn:microsoft.com/office/officeart/2009/layout/CircleArrowProcess"/>
    <dgm:cxn modelId="{094F5A6E-EEE9-4084-BBBF-C1EF3ABE21CA}" type="presParOf" srcId="{53151B24-9EFC-447B-AD9E-9E9883E3A10D}" destId="{F2925156-8E79-4269-87E5-58FF6C817C41}" srcOrd="0" destOrd="0" presId="urn:microsoft.com/office/officeart/2009/layout/CircleArrowProcess"/>
    <dgm:cxn modelId="{F8F43055-EFB0-41D0-8F5C-65538A36CA74}" type="presParOf" srcId="{0279C1A2-7A4A-4BA1-9DF7-A8DAD41DC114}" destId="{8151494B-13E6-40D5-913F-1D8FD6B56183}" srcOrd="1" destOrd="0" presId="urn:microsoft.com/office/officeart/2009/layout/CircleArrowProcess"/>
    <dgm:cxn modelId="{CB657682-A68D-4718-81A8-80AEF1F6FB03}" type="presParOf" srcId="{0279C1A2-7A4A-4BA1-9DF7-A8DAD41DC114}" destId="{9F468E9B-09F0-4C9D-ACD5-9DA0F573F72F}" srcOrd="2" destOrd="0" presId="urn:microsoft.com/office/officeart/2009/layout/CircleArrowProcess"/>
    <dgm:cxn modelId="{C84A9304-D833-4B50-B453-46A3112414A8}" type="presParOf" srcId="{9F468E9B-09F0-4C9D-ACD5-9DA0F573F72F}" destId="{782E0A5D-0FFB-4AC4-B76C-5816AD57AC96}" srcOrd="0" destOrd="0" presId="urn:microsoft.com/office/officeart/2009/layout/CircleArrowProcess"/>
    <dgm:cxn modelId="{A2C96E6D-622B-4F1A-8F74-763D1E5E067E}" type="presParOf" srcId="{0279C1A2-7A4A-4BA1-9DF7-A8DAD41DC114}" destId="{6E332BA6-F268-4BF9-9D02-6D520737D279}" srcOrd="3" destOrd="0" presId="urn:microsoft.com/office/officeart/2009/layout/CircleArrowProcess"/>
    <dgm:cxn modelId="{887DA7AC-29D2-4DD2-9722-B0E251D9D1A8}" type="presParOf" srcId="{0279C1A2-7A4A-4BA1-9DF7-A8DAD41DC114}" destId="{1D2406F8-1727-475C-A7C1-F58E13D03002}" srcOrd="4" destOrd="0" presId="urn:microsoft.com/office/officeart/2009/layout/CircleArrowProcess"/>
    <dgm:cxn modelId="{B8C1F422-F1CD-449C-9082-9B5353B91B32}" type="presParOf" srcId="{1D2406F8-1727-475C-A7C1-F58E13D03002}" destId="{146BFA0A-C08D-4920-878C-E5D605553423}" srcOrd="0" destOrd="0" presId="urn:microsoft.com/office/officeart/2009/layout/CircleArrowProcess"/>
    <dgm:cxn modelId="{24C67FCA-187D-46D9-A4C2-1DF609B915CD}" type="presParOf" srcId="{0279C1A2-7A4A-4BA1-9DF7-A8DAD41DC114}" destId="{DFAD85C3-89E6-4312-A350-BC7A421A8AD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8DA9BD-D306-424F-986B-C2BE8CE211A5}" type="doc">
      <dgm:prSet loTypeId="urn:microsoft.com/office/officeart/2011/layout/HexagonRadial" loCatId="cycle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E940575-D1DD-4C8E-8C45-27DFA6C60A62}">
      <dgm:prSet phldrT="[Текст]" custT="1"/>
      <dgm:spPr/>
      <dgm:t>
        <a:bodyPr/>
        <a:lstStyle/>
        <a:p>
          <a:r>
            <a:rPr lang="ru-RU" sz="1800" b="1" dirty="0" smtClean="0"/>
            <a:t>Учебный процесс</a:t>
          </a:r>
          <a:endParaRPr lang="ru-RU" sz="1800" b="1" dirty="0"/>
        </a:p>
      </dgm:t>
    </dgm:pt>
    <dgm:pt modelId="{1208CD1E-4043-4C6F-A0AD-E8A5A06FE04B}" type="parTrans" cxnId="{EDF45E38-9D2D-484A-B76A-7AA8B4EBB8DE}">
      <dgm:prSet/>
      <dgm:spPr/>
      <dgm:t>
        <a:bodyPr/>
        <a:lstStyle/>
        <a:p>
          <a:endParaRPr lang="ru-RU"/>
        </a:p>
      </dgm:t>
    </dgm:pt>
    <dgm:pt modelId="{52FBD1A7-DDCB-43B9-BC87-3235E2BCF47F}" type="sibTrans" cxnId="{EDF45E38-9D2D-484A-B76A-7AA8B4EBB8DE}">
      <dgm:prSet/>
      <dgm:spPr/>
      <dgm:t>
        <a:bodyPr/>
        <a:lstStyle/>
        <a:p>
          <a:endParaRPr lang="ru-RU"/>
        </a:p>
      </dgm:t>
    </dgm:pt>
    <dgm:pt modelId="{D0FAD185-482F-4F94-96AA-C67543E1E9A8}">
      <dgm:prSet phldrT="[Текст]"/>
      <dgm:spPr/>
      <dgm:t>
        <a:bodyPr/>
        <a:lstStyle/>
        <a:p>
          <a:r>
            <a:rPr lang="ru-RU" dirty="0" smtClean="0"/>
            <a:t>Цели обучения </a:t>
          </a:r>
          <a:endParaRPr lang="ru-RU" dirty="0"/>
        </a:p>
      </dgm:t>
    </dgm:pt>
    <dgm:pt modelId="{AEBEAB74-C7B3-4EC7-BF23-A361A6E43B8E}" type="parTrans" cxnId="{DBFC61AC-B726-4B79-988C-E09A76DBFFBB}">
      <dgm:prSet/>
      <dgm:spPr/>
      <dgm:t>
        <a:bodyPr/>
        <a:lstStyle/>
        <a:p>
          <a:endParaRPr lang="ru-RU"/>
        </a:p>
      </dgm:t>
    </dgm:pt>
    <dgm:pt modelId="{87DA0FFC-727D-4C3B-96C6-CE306C2387AF}" type="sibTrans" cxnId="{DBFC61AC-B726-4B79-988C-E09A76DBFFBB}">
      <dgm:prSet/>
      <dgm:spPr/>
      <dgm:t>
        <a:bodyPr/>
        <a:lstStyle/>
        <a:p>
          <a:endParaRPr lang="ru-RU"/>
        </a:p>
      </dgm:t>
    </dgm:pt>
    <dgm:pt modelId="{A2A51E50-B96A-4549-B651-E6DA86CFF2BB}">
      <dgm:prSet phldrT="[Текст]"/>
      <dgm:spPr/>
      <dgm:t>
        <a:bodyPr/>
        <a:lstStyle/>
        <a:p>
          <a:r>
            <a:rPr lang="ru-RU" dirty="0" smtClean="0"/>
            <a:t>Содержание</a:t>
          </a:r>
        </a:p>
        <a:p>
          <a:r>
            <a:rPr lang="ru-RU" dirty="0" smtClean="0"/>
            <a:t>обучения</a:t>
          </a:r>
          <a:endParaRPr lang="ru-RU" dirty="0"/>
        </a:p>
      </dgm:t>
    </dgm:pt>
    <dgm:pt modelId="{149CB61C-9AC9-4C95-A22E-BDFB5ADCD67A}" type="parTrans" cxnId="{70F80976-DF68-4DC7-BF46-00CCE5BC49FB}">
      <dgm:prSet/>
      <dgm:spPr/>
      <dgm:t>
        <a:bodyPr/>
        <a:lstStyle/>
        <a:p>
          <a:endParaRPr lang="ru-RU"/>
        </a:p>
      </dgm:t>
    </dgm:pt>
    <dgm:pt modelId="{0CFE3CD4-53A0-4141-B321-B9D82C7F72C7}" type="sibTrans" cxnId="{70F80976-DF68-4DC7-BF46-00CCE5BC49FB}">
      <dgm:prSet/>
      <dgm:spPr/>
      <dgm:t>
        <a:bodyPr/>
        <a:lstStyle/>
        <a:p>
          <a:endParaRPr lang="ru-RU"/>
        </a:p>
      </dgm:t>
    </dgm:pt>
    <dgm:pt modelId="{0EA1E7C2-062B-4C6A-8FCD-30AE2DAAF4BB}">
      <dgm:prSet phldrT="[Текст]"/>
      <dgm:spPr/>
      <dgm:t>
        <a:bodyPr/>
        <a:lstStyle/>
        <a:p>
          <a:r>
            <a:rPr lang="ru-RU" dirty="0" smtClean="0"/>
            <a:t>Формы обучения</a:t>
          </a:r>
          <a:endParaRPr lang="ru-RU" dirty="0"/>
        </a:p>
      </dgm:t>
    </dgm:pt>
    <dgm:pt modelId="{1CC49DBF-62BC-48AD-A30C-4E930C4C90B9}" type="parTrans" cxnId="{7E84F600-D7FB-45F7-A1B8-A7661FA69184}">
      <dgm:prSet/>
      <dgm:spPr/>
      <dgm:t>
        <a:bodyPr/>
        <a:lstStyle/>
        <a:p>
          <a:endParaRPr lang="ru-RU"/>
        </a:p>
      </dgm:t>
    </dgm:pt>
    <dgm:pt modelId="{07D0118B-04DF-46AB-8940-43C67E006BBB}" type="sibTrans" cxnId="{7E84F600-D7FB-45F7-A1B8-A7661FA69184}">
      <dgm:prSet/>
      <dgm:spPr/>
      <dgm:t>
        <a:bodyPr/>
        <a:lstStyle/>
        <a:p>
          <a:endParaRPr lang="ru-RU"/>
        </a:p>
      </dgm:t>
    </dgm:pt>
    <dgm:pt modelId="{BB71F205-75FF-4487-8ECF-EA9C340CCBB7}">
      <dgm:prSet phldrT="[Текст]"/>
      <dgm:spPr/>
      <dgm:t>
        <a:bodyPr/>
        <a:lstStyle/>
        <a:p>
          <a:r>
            <a:rPr lang="ru-RU" dirty="0" smtClean="0"/>
            <a:t>Методы обучения</a:t>
          </a:r>
          <a:endParaRPr lang="ru-RU" dirty="0"/>
        </a:p>
      </dgm:t>
    </dgm:pt>
    <dgm:pt modelId="{659E9C57-116A-4B7B-BFEE-B681410FD228}" type="parTrans" cxnId="{528EF16D-D851-4428-8699-B05CE751C74D}">
      <dgm:prSet/>
      <dgm:spPr/>
      <dgm:t>
        <a:bodyPr/>
        <a:lstStyle/>
        <a:p>
          <a:endParaRPr lang="ru-RU"/>
        </a:p>
      </dgm:t>
    </dgm:pt>
    <dgm:pt modelId="{0D20FA18-4781-4E3D-8FE4-4EDE5A6224F6}" type="sibTrans" cxnId="{528EF16D-D851-4428-8699-B05CE751C74D}">
      <dgm:prSet/>
      <dgm:spPr/>
      <dgm:t>
        <a:bodyPr/>
        <a:lstStyle/>
        <a:p>
          <a:endParaRPr lang="ru-RU"/>
        </a:p>
      </dgm:t>
    </dgm:pt>
    <dgm:pt modelId="{5A08A11F-2192-4B7E-A663-50D809592706}">
      <dgm:prSet phldrT="[Текст]"/>
      <dgm:spPr/>
      <dgm:t>
        <a:bodyPr/>
        <a:lstStyle/>
        <a:p>
          <a:r>
            <a:rPr lang="ru-RU" dirty="0" smtClean="0"/>
            <a:t>Средства обучения</a:t>
          </a:r>
          <a:endParaRPr lang="ru-RU" dirty="0"/>
        </a:p>
      </dgm:t>
    </dgm:pt>
    <dgm:pt modelId="{2079C927-C789-4EBD-8838-5CE35C52A1A0}" type="parTrans" cxnId="{F305E089-CFB9-4117-825E-10EBDD66406D}">
      <dgm:prSet/>
      <dgm:spPr/>
      <dgm:t>
        <a:bodyPr/>
        <a:lstStyle/>
        <a:p>
          <a:endParaRPr lang="ru-RU"/>
        </a:p>
      </dgm:t>
    </dgm:pt>
    <dgm:pt modelId="{5D07F82C-CCAC-4B16-B847-D48C877ABA45}" type="sibTrans" cxnId="{F305E089-CFB9-4117-825E-10EBDD66406D}">
      <dgm:prSet/>
      <dgm:spPr/>
      <dgm:t>
        <a:bodyPr/>
        <a:lstStyle/>
        <a:p>
          <a:endParaRPr lang="ru-RU"/>
        </a:p>
      </dgm:t>
    </dgm:pt>
    <dgm:pt modelId="{44456AA6-751E-4DD2-8BC0-8EA7B8641843}">
      <dgm:prSet phldrT="[Текст]"/>
      <dgm:spPr/>
      <dgm:t>
        <a:bodyPr/>
        <a:lstStyle/>
        <a:p>
          <a:r>
            <a:rPr lang="ru-RU" dirty="0" smtClean="0"/>
            <a:t>Результат  обучения</a:t>
          </a:r>
          <a:endParaRPr lang="ru-RU" dirty="0"/>
        </a:p>
      </dgm:t>
    </dgm:pt>
    <dgm:pt modelId="{855B4249-C40E-4542-8F18-2020D21E06E4}" type="parTrans" cxnId="{D2FDCDE8-8611-4BF8-BA7B-66F453DB7C64}">
      <dgm:prSet/>
      <dgm:spPr/>
      <dgm:t>
        <a:bodyPr/>
        <a:lstStyle/>
        <a:p>
          <a:endParaRPr lang="ru-RU"/>
        </a:p>
      </dgm:t>
    </dgm:pt>
    <dgm:pt modelId="{20863AF8-9698-4CFA-BD8E-0841AEBA06E7}" type="sibTrans" cxnId="{D2FDCDE8-8611-4BF8-BA7B-66F453DB7C64}">
      <dgm:prSet/>
      <dgm:spPr/>
      <dgm:t>
        <a:bodyPr/>
        <a:lstStyle/>
        <a:p>
          <a:endParaRPr lang="ru-RU"/>
        </a:p>
      </dgm:t>
    </dgm:pt>
    <dgm:pt modelId="{000C0B00-D029-4913-BC25-540DA844A9C6}" type="pres">
      <dgm:prSet presAssocID="{168DA9BD-D306-424F-986B-C2BE8CE211A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F88C533-3BB7-48AE-A8A9-A07D4C097A71}" type="pres">
      <dgm:prSet presAssocID="{4E940575-D1DD-4C8E-8C45-27DFA6C60A62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CD1F3A3D-C18A-4DE3-BAA8-37C3F45ED057}" type="pres">
      <dgm:prSet presAssocID="{D0FAD185-482F-4F94-96AA-C67543E1E9A8}" presName="Accent1" presStyleCnt="0"/>
      <dgm:spPr/>
      <dgm:t>
        <a:bodyPr/>
        <a:lstStyle/>
        <a:p>
          <a:endParaRPr lang="ru-RU"/>
        </a:p>
      </dgm:t>
    </dgm:pt>
    <dgm:pt modelId="{B88F031F-A60B-4126-B828-14D66702D346}" type="pres">
      <dgm:prSet presAssocID="{D0FAD185-482F-4F94-96AA-C67543E1E9A8}" presName="Accent" presStyleLbl="bgShp" presStyleIdx="0" presStyleCnt="6"/>
      <dgm:spPr/>
      <dgm:t>
        <a:bodyPr/>
        <a:lstStyle/>
        <a:p>
          <a:endParaRPr lang="ru-RU"/>
        </a:p>
      </dgm:t>
    </dgm:pt>
    <dgm:pt modelId="{EC890420-28EB-4474-A7BF-073C581F2BE1}" type="pres">
      <dgm:prSet presAssocID="{D0FAD185-482F-4F94-96AA-C67543E1E9A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D37F9-3BF5-468C-ABD4-0EE143494DAB}" type="pres">
      <dgm:prSet presAssocID="{A2A51E50-B96A-4549-B651-E6DA86CFF2BB}" presName="Accent2" presStyleCnt="0"/>
      <dgm:spPr/>
      <dgm:t>
        <a:bodyPr/>
        <a:lstStyle/>
        <a:p>
          <a:endParaRPr lang="ru-RU"/>
        </a:p>
      </dgm:t>
    </dgm:pt>
    <dgm:pt modelId="{C351F780-321C-4512-9651-F2614E989B69}" type="pres">
      <dgm:prSet presAssocID="{A2A51E50-B96A-4549-B651-E6DA86CFF2BB}" presName="Accent" presStyleLbl="bgShp" presStyleIdx="1" presStyleCnt="6"/>
      <dgm:spPr/>
      <dgm:t>
        <a:bodyPr/>
        <a:lstStyle/>
        <a:p>
          <a:endParaRPr lang="ru-RU"/>
        </a:p>
      </dgm:t>
    </dgm:pt>
    <dgm:pt modelId="{3F1E253A-343B-4A98-92C2-87C6439C834A}" type="pres">
      <dgm:prSet presAssocID="{A2A51E50-B96A-4549-B651-E6DA86CFF2B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FFE67-34FF-4C57-ADC0-4E1CA73F7047}" type="pres">
      <dgm:prSet presAssocID="{0EA1E7C2-062B-4C6A-8FCD-30AE2DAAF4BB}" presName="Accent3" presStyleCnt="0"/>
      <dgm:spPr/>
      <dgm:t>
        <a:bodyPr/>
        <a:lstStyle/>
        <a:p>
          <a:endParaRPr lang="ru-RU"/>
        </a:p>
      </dgm:t>
    </dgm:pt>
    <dgm:pt modelId="{2BF53DAB-55B6-470A-884E-BF619FF8BB34}" type="pres">
      <dgm:prSet presAssocID="{0EA1E7C2-062B-4C6A-8FCD-30AE2DAAF4BB}" presName="Accent" presStyleLbl="bgShp" presStyleIdx="2" presStyleCnt="6"/>
      <dgm:spPr/>
      <dgm:t>
        <a:bodyPr/>
        <a:lstStyle/>
        <a:p>
          <a:endParaRPr lang="ru-RU"/>
        </a:p>
      </dgm:t>
    </dgm:pt>
    <dgm:pt modelId="{A660BBF6-0E0B-4724-A45E-65F99C078FF8}" type="pres">
      <dgm:prSet presAssocID="{0EA1E7C2-062B-4C6A-8FCD-30AE2DAAF4B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4D305-639E-428E-8A76-F46EF7E0A3BE}" type="pres">
      <dgm:prSet presAssocID="{BB71F205-75FF-4487-8ECF-EA9C340CCBB7}" presName="Accent4" presStyleCnt="0"/>
      <dgm:spPr/>
      <dgm:t>
        <a:bodyPr/>
        <a:lstStyle/>
        <a:p>
          <a:endParaRPr lang="ru-RU"/>
        </a:p>
      </dgm:t>
    </dgm:pt>
    <dgm:pt modelId="{598AEB76-693B-4306-9001-5C5AE44A3E8C}" type="pres">
      <dgm:prSet presAssocID="{BB71F205-75FF-4487-8ECF-EA9C340CCBB7}" presName="Accent" presStyleLbl="bgShp" presStyleIdx="3" presStyleCnt="6"/>
      <dgm:spPr/>
      <dgm:t>
        <a:bodyPr/>
        <a:lstStyle/>
        <a:p>
          <a:endParaRPr lang="ru-RU"/>
        </a:p>
      </dgm:t>
    </dgm:pt>
    <dgm:pt modelId="{3F7BB798-177A-4CD0-9CB2-BB56C3AD1CB3}" type="pres">
      <dgm:prSet presAssocID="{BB71F205-75FF-4487-8ECF-EA9C340CCBB7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30625-4C4E-4ADA-96A3-1051B6F0C435}" type="pres">
      <dgm:prSet presAssocID="{5A08A11F-2192-4B7E-A663-50D809592706}" presName="Accent5" presStyleCnt="0"/>
      <dgm:spPr/>
      <dgm:t>
        <a:bodyPr/>
        <a:lstStyle/>
        <a:p>
          <a:endParaRPr lang="ru-RU"/>
        </a:p>
      </dgm:t>
    </dgm:pt>
    <dgm:pt modelId="{7590E4BC-7B20-4B54-A509-483F38AD8140}" type="pres">
      <dgm:prSet presAssocID="{5A08A11F-2192-4B7E-A663-50D809592706}" presName="Accent" presStyleLbl="bgShp" presStyleIdx="4" presStyleCnt="6"/>
      <dgm:spPr/>
      <dgm:t>
        <a:bodyPr/>
        <a:lstStyle/>
        <a:p>
          <a:endParaRPr lang="ru-RU"/>
        </a:p>
      </dgm:t>
    </dgm:pt>
    <dgm:pt modelId="{07D3E372-5BDF-4F25-8D17-41E47EA2C0F4}" type="pres">
      <dgm:prSet presAssocID="{5A08A11F-2192-4B7E-A663-50D809592706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121BD-9A78-4881-A18E-D31152362125}" type="pres">
      <dgm:prSet presAssocID="{44456AA6-751E-4DD2-8BC0-8EA7B8641843}" presName="Accent6" presStyleCnt="0"/>
      <dgm:spPr/>
      <dgm:t>
        <a:bodyPr/>
        <a:lstStyle/>
        <a:p>
          <a:endParaRPr lang="ru-RU"/>
        </a:p>
      </dgm:t>
    </dgm:pt>
    <dgm:pt modelId="{82A6353F-8192-45D7-B904-583D8C5AE438}" type="pres">
      <dgm:prSet presAssocID="{44456AA6-751E-4DD2-8BC0-8EA7B8641843}" presName="Accent" presStyleLbl="bgShp" presStyleIdx="5" presStyleCnt="6"/>
      <dgm:spPr/>
      <dgm:t>
        <a:bodyPr/>
        <a:lstStyle/>
        <a:p>
          <a:endParaRPr lang="ru-RU"/>
        </a:p>
      </dgm:t>
    </dgm:pt>
    <dgm:pt modelId="{DD0695A1-5BD0-4485-AADD-74138C166274}" type="pres">
      <dgm:prSet presAssocID="{44456AA6-751E-4DD2-8BC0-8EA7B864184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05E089-CFB9-4117-825E-10EBDD66406D}" srcId="{4E940575-D1DD-4C8E-8C45-27DFA6C60A62}" destId="{5A08A11F-2192-4B7E-A663-50D809592706}" srcOrd="4" destOrd="0" parTransId="{2079C927-C789-4EBD-8838-5CE35C52A1A0}" sibTransId="{5D07F82C-CCAC-4B16-B847-D48C877ABA45}"/>
    <dgm:cxn modelId="{7E84F600-D7FB-45F7-A1B8-A7661FA69184}" srcId="{4E940575-D1DD-4C8E-8C45-27DFA6C60A62}" destId="{0EA1E7C2-062B-4C6A-8FCD-30AE2DAAF4BB}" srcOrd="2" destOrd="0" parTransId="{1CC49DBF-62BC-48AD-A30C-4E930C4C90B9}" sibTransId="{07D0118B-04DF-46AB-8940-43C67E006BBB}"/>
    <dgm:cxn modelId="{4A4BA393-B468-4B7E-89BC-29DFF022F83A}" type="presOf" srcId="{5A08A11F-2192-4B7E-A663-50D809592706}" destId="{07D3E372-5BDF-4F25-8D17-41E47EA2C0F4}" srcOrd="0" destOrd="0" presId="urn:microsoft.com/office/officeart/2011/layout/HexagonRadial"/>
    <dgm:cxn modelId="{2801D227-B811-46C1-A1CC-41D911EAA19C}" type="presOf" srcId="{A2A51E50-B96A-4549-B651-E6DA86CFF2BB}" destId="{3F1E253A-343B-4A98-92C2-87C6439C834A}" srcOrd="0" destOrd="0" presId="urn:microsoft.com/office/officeart/2011/layout/HexagonRadial"/>
    <dgm:cxn modelId="{15CB877B-BEEE-4A0B-8529-723137D1FD57}" type="presOf" srcId="{4E940575-D1DD-4C8E-8C45-27DFA6C60A62}" destId="{AF88C533-3BB7-48AE-A8A9-A07D4C097A71}" srcOrd="0" destOrd="0" presId="urn:microsoft.com/office/officeart/2011/layout/HexagonRadial"/>
    <dgm:cxn modelId="{26BC14A9-8405-4B7F-B202-C8270D9F2029}" type="presOf" srcId="{0EA1E7C2-062B-4C6A-8FCD-30AE2DAAF4BB}" destId="{A660BBF6-0E0B-4724-A45E-65F99C078FF8}" srcOrd="0" destOrd="0" presId="urn:microsoft.com/office/officeart/2011/layout/HexagonRadial"/>
    <dgm:cxn modelId="{545381A2-3E76-4671-8BAB-1ABA5F45F036}" type="presOf" srcId="{44456AA6-751E-4DD2-8BC0-8EA7B8641843}" destId="{DD0695A1-5BD0-4485-AADD-74138C166274}" srcOrd="0" destOrd="0" presId="urn:microsoft.com/office/officeart/2011/layout/HexagonRadial"/>
    <dgm:cxn modelId="{70F80976-DF68-4DC7-BF46-00CCE5BC49FB}" srcId="{4E940575-D1DD-4C8E-8C45-27DFA6C60A62}" destId="{A2A51E50-B96A-4549-B651-E6DA86CFF2BB}" srcOrd="1" destOrd="0" parTransId="{149CB61C-9AC9-4C95-A22E-BDFB5ADCD67A}" sibTransId="{0CFE3CD4-53A0-4141-B321-B9D82C7F72C7}"/>
    <dgm:cxn modelId="{D2FDCDE8-8611-4BF8-BA7B-66F453DB7C64}" srcId="{4E940575-D1DD-4C8E-8C45-27DFA6C60A62}" destId="{44456AA6-751E-4DD2-8BC0-8EA7B8641843}" srcOrd="5" destOrd="0" parTransId="{855B4249-C40E-4542-8F18-2020D21E06E4}" sibTransId="{20863AF8-9698-4CFA-BD8E-0841AEBA06E7}"/>
    <dgm:cxn modelId="{C81C71C6-83ED-4CB3-AE8A-408A7E574524}" type="presOf" srcId="{D0FAD185-482F-4F94-96AA-C67543E1E9A8}" destId="{EC890420-28EB-4474-A7BF-073C581F2BE1}" srcOrd="0" destOrd="0" presId="urn:microsoft.com/office/officeart/2011/layout/HexagonRadial"/>
    <dgm:cxn modelId="{528EF16D-D851-4428-8699-B05CE751C74D}" srcId="{4E940575-D1DD-4C8E-8C45-27DFA6C60A62}" destId="{BB71F205-75FF-4487-8ECF-EA9C340CCBB7}" srcOrd="3" destOrd="0" parTransId="{659E9C57-116A-4B7B-BFEE-B681410FD228}" sibTransId="{0D20FA18-4781-4E3D-8FE4-4EDE5A6224F6}"/>
    <dgm:cxn modelId="{F6BD4B6C-A2AE-4E71-A2AC-295827E16292}" type="presOf" srcId="{168DA9BD-D306-424F-986B-C2BE8CE211A5}" destId="{000C0B00-D029-4913-BC25-540DA844A9C6}" srcOrd="0" destOrd="0" presId="urn:microsoft.com/office/officeart/2011/layout/HexagonRadial"/>
    <dgm:cxn modelId="{EDF45E38-9D2D-484A-B76A-7AA8B4EBB8DE}" srcId="{168DA9BD-D306-424F-986B-C2BE8CE211A5}" destId="{4E940575-D1DD-4C8E-8C45-27DFA6C60A62}" srcOrd="0" destOrd="0" parTransId="{1208CD1E-4043-4C6F-A0AD-E8A5A06FE04B}" sibTransId="{52FBD1A7-DDCB-43B9-BC87-3235E2BCF47F}"/>
    <dgm:cxn modelId="{6CAAF39F-B5A8-484E-8921-DBF77D4CA915}" type="presOf" srcId="{BB71F205-75FF-4487-8ECF-EA9C340CCBB7}" destId="{3F7BB798-177A-4CD0-9CB2-BB56C3AD1CB3}" srcOrd="0" destOrd="0" presId="urn:microsoft.com/office/officeart/2011/layout/HexagonRadial"/>
    <dgm:cxn modelId="{DBFC61AC-B726-4B79-988C-E09A76DBFFBB}" srcId="{4E940575-D1DD-4C8E-8C45-27DFA6C60A62}" destId="{D0FAD185-482F-4F94-96AA-C67543E1E9A8}" srcOrd="0" destOrd="0" parTransId="{AEBEAB74-C7B3-4EC7-BF23-A361A6E43B8E}" sibTransId="{87DA0FFC-727D-4C3B-96C6-CE306C2387AF}"/>
    <dgm:cxn modelId="{2F2992A7-995F-4013-8488-5C12216D4235}" type="presParOf" srcId="{000C0B00-D029-4913-BC25-540DA844A9C6}" destId="{AF88C533-3BB7-48AE-A8A9-A07D4C097A71}" srcOrd="0" destOrd="0" presId="urn:microsoft.com/office/officeart/2011/layout/HexagonRadial"/>
    <dgm:cxn modelId="{EE2CEFB2-3213-4ADE-AC63-9757138E592B}" type="presParOf" srcId="{000C0B00-D029-4913-BC25-540DA844A9C6}" destId="{CD1F3A3D-C18A-4DE3-BAA8-37C3F45ED057}" srcOrd="1" destOrd="0" presId="urn:microsoft.com/office/officeart/2011/layout/HexagonRadial"/>
    <dgm:cxn modelId="{9B5F9A67-7C83-4C74-8D31-3C61A0E45917}" type="presParOf" srcId="{CD1F3A3D-C18A-4DE3-BAA8-37C3F45ED057}" destId="{B88F031F-A60B-4126-B828-14D66702D346}" srcOrd="0" destOrd="0" presId="urn:microsoft.com/office/officeart/2011/layout/HexagonRadial"/>
    <dgm:cxn modelId="{EF0BA594-818B-4FAB-A7D5-AD015F121E11}" type="presParOf" srcId="{000C0B00-D029-4913-BC25-540DA844A9C6}" destId="{EC890420-28EB-4474-A7BF-073C581F2BE1}" srcOrd="2" destOrd="0" presId="urn:microsoft.com/office/officeart/2011/layout/HexagonRadial"/>
    <dgm:cxn modelId="{20403AB1-C728-4839-8D19-7AD988EB9801}" type="presParOf" srcId="{000C0B00-D029-4913-BC25-540DA844A9C6}" destId="{93CD37F9-3BF5-468C-ABD4-0EE143494DAB}" srcOrd="3" destOrd="0" presId="urn:microsoft.com/office/officeart/2011/layout/HexagonRadial"/>
    <dgm:cxn modelId="{4B12AAD3-15C6-4C9F-A219-B510F32F3EF0}" type="presParOf" srcId="{93CD37F9-3BF5-468C-ABD4-0EE143494DAB}" destId="{C351F780-321C-4512-9651-F2614E989B69}" srcOrd="0" destOrd="0" presId="urn:microsoft.com/office/officeart/2011/layout/HexagonRadial"/>
    <dgm:cxn modelId="{7FB7812C-B085-461E-9BB3-EBB2E8DBA21F}" type="presParOf" srcId="{000C0B00-D029-4913-BC25-540DA844A9C6}" destId="{3F1E253A-343B-4A98-92C2-87C6439C834A}" srcOrd="4" destOrd="0" presId="urn:microsoft.com/office/officeart/2011/layout/HexagonRadial"/>
    <dgm:cxn modelId="{E722F206-E6CD-46AD-89D5-EAB6148E8F1B}" type="presParOf" srcId="{000C0B00-D029-4913-BC25-540DA844A9C6}" destId="{4C4FFE67-34FF-4C57-ADC0-4E1CA73F7047}" srcOrd="5" destOrd="0" presId="urn:microsoft.com/office/officeart/2011/layout/HexagonRadial"/>
    <dgm:cxn modelId="{58CA96DB-D0AD-4063-8CAE-E383CD6AED86}" type="presParOf" srcId="{4C4FFE67-34FF-4C57-ADC0-4E1CA73F7047}" destId="{2BF53DAB-55B6-470A-884E-BF619FF8BB34}" srcOrd="0" destOrd="0" presId="urn:microsoft.com/office/officeart/2011/layout/HexagonRadial"/>
    <dgm:cxn modelId="{E2B713FD-8B6C-414C-A5D9-4D9A9BC3B30F}" type="presParOf" srcId="{000C0B00-D029-4913-BC25-540DA844A9C6}" destId="{A660BBF6-0E0B-4724-A45E-65F99C078FF8}" srcOrd="6" destOrd="0" presId="urn:microsoft.com/office/officeart/2011/layout/HexagonRadial"/>
    <dgm:cxn modelId="{06F0A47C-707A-4654-B027-FAB2DD37405D}" type="presParOf" srcId="{000C0B00-D029-4913-BC25-540DA844A9C6}" destId="{2804D305-639E-428E-8A76-F46EF7E0A3BE}" srcOrd="7" destOrd="0" presId="urn:microsoft.com/office/officeart/2011/layout/HexagonRadial"/>
    <dgm:cxn modelId="{9A9D5CF1-56C2-4C09-A050-875E424EB850}" type="presParOf" srcId="{2804D305-639E-428E-8A76-F46EF7E0A3BE}" destId="{598AEB76-693B-4306-9001-5C5AE44A3E8C}" srcOrd="0" destOrd="0" presId="urn:microsoft.com/office/officeart/2011/layout/HexagonRadial"/>
    <dgm:cxn modelId="{75F11E82-7B43-485C-876A-D36905BE656F}" type="presParOf" srcId="{000C0B00-D029-4913-BC25-540DA844A9C6}" destId="{3F7BB798-177A-4CD0-9CB2-BB56C3AD1CB3}" srcOrd="8" destOrd="0" presId="urn:microsoft.com/office/officeart/2011/layout/HexagonRadial"/>
    <dgm:cxn modelId="{332F4154-B7D2-4BCC-9675-A31D1EA25148}" type="presParOf" srcId="{000C0B00-D029-4913-BC25-540DA844A9C6}" destId="{17C30625-4C4E-4ADA-96A3-1051B6F0C435}" srcOrd="9" destOrd="0" presId="urn:microsoft.com/office/officeart/2011/layout/HexagonRadial"/>
    <dgm:cxn modelId="{31C10302-6DD3-4029-B9A1-926FC87961C5}" type="presParOf" srcId="{17C30625-4C4E-4ADA-96A3-1051B6F0C435}" destId="{7590E4BC-7B20-4B54-A509-483F38AD8140}" srcOrd="0" destOrd="0" presId="urn:microsoft.com/office/officeart/2011/layout/HexagonRadial"/>
    <dgm:cxn modelId="{C986C474-A6D4-466D-8DC3-BB4BBD908F66}" type="presParOf" srcId="{000C0B00-D029-4913-BC25-540DA844A9C6}" destId="{07D3E372-5BDF-4F25-8D17-41E47EA2C0F4}" srcOrd="10" destOrd="0" presId="urn:microsoft.com/office/officeart/2011/layout/HexagonRadial"/>
    <dgm:cxn modelId="{335A1A67-BFF9-4286-AC13-25FE519ADBBD}" type="presParOf" srcId="{000C0B00-D029-4913-BC25-540DA844A9C6}" destId="{0A0121BD-9A78-4881-A18E-D31152362125}" srcOrd="11" destOrd="0" presId="urn:microsoft.com/office/officeart/2011/layout/HexagonRadial"/>
    <dgm:cxn modelId="{99632650-5144-453F-9841-0A7659142468}" type="presParOf" srcId="{0A0121BD-9A78-4881-A18E-D31152362125}" destId="{82A6353F-8192-45D7-B904-583D8C5AE438}" srcOrd="0" destOrd="0" presId="urn:microsoft.com/office/officeart/2011/layout/HexagonRadial"/>
    <dgm:cxn modelId="{EFE7F5F4-3464-429E-8916-5A82C623746B}" type="presParOf" srcId="{000C0B00-D029-4913-BC25-540DA844A9C6}" destId="{DD0695A1-5BD0-4485-AADD-74138C16627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31C7862-EE67-4D59-8023-5FD07EDC4B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2823FF-4299-4AC9-A90D-B973B326175D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Методическая</a:t>
          </a:r>
          <a:r>
            <a:rPr lang="ru-RU" dirty="0" smtClean="0"/>
            <a:t> </a:t>
          </a:r>
          <a:endParaRPr lang="ru-RU" dirty="0"/>
        </a:p>
      </dgm:t>
    </dgm:pt>
    <dgm:pt modelId="{92D3B45A-E05D-456B-9B7D-B68FBC30391F}" type="parTrans" cxnId="{587A8863-FF39-4CD5-9340-B8793354D438}">
      <dgm:prSet/>
      <dgm:spPr/>
      <dgm:t>
        <a:bodyPr/>
        <a:lstStyle/>
        <a:p>
          <a:endParaRPr lang="ru-RU"/>
        </a:p>
      </dgm:t>
    </dgm:pt>
    <dgm:pt modelId="{FEAA19F9-5F4F-4533-8FE3-FC3EAFE51D27}" type="sibTrans" cxnId="{587A8863-FF39-4CD5-9340-B8793354D438}">
      <dgm:prSet/>
      <dgm:spPr/>
      <dgm:t>
        <a:bodyPr/>
        <a:lstStyle/>
        <a:p>
          <a:endParaRPr lang="ru-RU"/>
        </a:p>
      </dgm:t>
    </dgm:pt>
    <dgm:pt modelId="{832D1785-A032-4E60-AE4B-AFEAA928FE3D}">
      <dgm:prSet phldrT="[Текст]" custT="1"/>
      <dgm:spPr/>
      <dgm:t>
        <a:bodyPr/>
        <a:lstStyle/>
        <a:p>
          <a:r>
            <a:rPr lang="ru-RU" sz="1400" dirty="0" smtClean="0"/>
            <a:t>Орг. момент             Актуализация ранее усвоенного        Формирование новых знаний</a:t>
          </a:r>
          <a:endParaRPr lang="ru-RU" sz="1400" dirty="0"/>
        </a:p>
      </dgm:t>
    </dgm:pt>
    <dgm:pt modelId="{C4A41152-6368-418A-AE10-62731EBAB13F}" type="parTrans" cxnId="{6576C9B7-BE49-46FC-992A-F844B993C71F}">
      <dgm:prSet/>
      <dgm:spPr/>
      <dgm:t>
        <a:bodyPr/>
        <a:lstStyle/>
        <a:p>
          <a:endParaRPr lang="ru-RU"/>
        </a:p>
      </dgm:t>
    </dgm:pt>
    <dgm:pt modelId="{FBCA6367-8E4C-4290-A4B7-942D0CF186AB}" type="sibTrans" cxnId="{6576C9B7-BE49-46FC-992A-F844B993C71F}">
      <dgm:prSet/>
      <dgm:spPr/>
      <dgm:t>
        <a:bodyPr/>
        <a:lstStyle/>
        <a:p>
          <a:endParaRPr lang="ru-RU"/>
        </a:p>
      </dgm:t>
    </dgm:pt>
    <dgm:pt modelId="{A2EFDB68-9887-42E0-9327-5C49369721C0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Педагогическая</a:t>
          </a:r>
          <a:r>
            <a:rPr lang="ru-RU" dirty="0" smtClean="0"/>
            <a:t> </a:t>
          </a:r>
          <a:endParaRPr lang="ru-RU" dirty="0"/>
        </a:p>
      </dgm:t>
    </dgm:pt>
    <dgm:pt modelId="{E7408C27-303B-4E4E-AB30-9B7D8D6A8E73}" type="parTrans" cxnId="{35945673-F020-4B2B-AC29-D65B8FF6EE48}">
      <dgm:prSet/>
      <dgm:spPr/>
      <dgm:t>
        <a:bodyPr/>
        <a:lstStyle/>
        <a:p>
          <a:endParaRPr lang="ru-RU"/>
        </a:p>
      </dgm:t>
    </dgm:pt>
    <dgm:pt modelId="{970A2211-ED7D-487F-A0B6-176D37F0E17D}" type="sibTrans" cxnId="{35945673-F020-4B2B-AC29-D65B8FF6EE48}">
      <dgm:prSet/>
      <dgm:spPr/>
      <dgm:t>
        <a:bodyPr/>
        <a:lstStyle/>
        <a:p>
          <a:endParaRPr lang="ru-RU"/>
        </a:p>
      </dgm:t>
    </dgm:pt>
    <dgm:pt modelId="{368EBFDE-CC6C-4AC8-AD96-155A70F5CF4B}">
      <dgm:prSet phldrT="[Текст]" custT="1"/>
      <dgm:spPr/>
      <dgm:t>
        <a:bodyPr/>
        <a:lstStyle/>
        <a:p>
          <a:r>
            <a:rPr lang="ru-RU" sz="1600" dirty="0" smtClean="0"/>
            <a:t>Цели Задачи Принципы  Содержание  Методы  Средства  Формы</a:t>
          </a:r>
          <a:endParaRPr lang="ru-RU" sz="1600" dirty="0"/>
        </a:p>
      </dgm:t>
    </dgm:pt>
    <dgm:pt modelId="{FD4410BB-008D-4935-95F5-52B30A1AD185}" type="parTrans" cxnId="{83C380E4-298D-4EDF-9E69-B7A9E103BDE0}">
      <dgm:prSet/>
      <dgm:spPr/>
      <dgm:t>
        <a:bodyPr/>
        <a:lstStyle/>
        <a:p>
          <a:endParaRPr lang="ru-RU"/>
        </a:p>
      </dgm:t>
    </dgm:pt>
    <dgm:pt modelId="{734D21EC-4604-4AAC-9BEC-5519E6128660}" type="sibTrans" cxnId="{83C380E4-298D-4EDF-9E69-B7A9E103BDE0}">
      <dgm:prSet/>
      <dgm:spPr/>
      <dgm:t>
        <a:bodyPr/>
        <a:lstStyle/>
        <a:p>
          <a:endParaRPr lang="ru-RU"/>
        </a:p>
      </dgm:t>
    </dgm:pt>
    <dgm:pt modelId="{182303B5-715C-4624-84A3-98AF2681AB1D}">
      <dgm:prSet custT="1"/>
      <dgm:spPr/>
      <dgm:t>
        <a:bodyPr/>
        <a:lstStyle/>
        <a:p>
          <a:r>
            <a:rPr lang="ru-RU" sz="1400" dirty="0" smtClean="0"/>
            <a:t>Закрепление полученных знаний                Домашнее задание</a:t>
          </a:r>
        </a:p>
      </dgm:t>
    </dgm:pt>
    <dgm:pt modelId="{D5B26BF5-71CD-420E-89AD-8BB438840351}" type="parTrans" cxnId="{7A327107-B888-4192-8B3F-066AF3A8EF67}">
      <dgm:prSet/>
      <dgm:spPr/>
      <dgm:t>
        <a:bodyPr/>
        <a:lstStyle/>
        <a:p>
          <a:endParaRPr lang="ru-RU"/>
        </a:p>
      </dgm:t>
    </dgm:pt>
    <dgm:pt modelId="{63748A5B-182E-4500-852D-6D2C792BA1AF}" type="sibTrans" cxnId="{7A327107-B888-4192-8B3F-066AF3A8EF67}">
      <dgm:prSet/>
      <dgm:spPr/>
      <dgm:t>
        <a:bodyPr/>
        <a:lstStyle/>
        <a:p>
          <a:endParaRPr lang="ru-RU"/>
        </a:p>
      </dgm:t>
    </dgm:pt>
    <dgm:pt modelId="{E7380DA7-8FAC-4A0B-946C-AA0A3EE02BC4}">
      <dgm:prSet/>
      <dgm:spPr/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Дидактическая</a:t>
          </a:r>
          <a:r>
            <a:rPr lang="ru-RU" dirty="0" smtClean="0"/>
            <a:t> </a:t>
          </a:r>
          <a:endParaRPr lang="ru-RU" dirty="0"/>
        </a:p>
      </dgm:t>
    </dgm:pt>
    <dgm:pt modelId="{054A4F13-635A-46E5-B9E8-9A47EC1189F8}" type="parTrans" cxnId="{8119E4B6-BEE4-49D6-8939-E160F105DEC5}">
      <dgm:prSet/>
      <dgm:spPr/>
      <dgm:t>
        <a:bodyPr/>
        <a:lstStyle/>
        <a:p>
          <a:endParaRPr lang="ru-RU"/>
        </a:p>
      </dgm:t>
    </dgm:pt>
    <dgm:pt modelId="{60BBF344-56C5-4CF4-A926-7BB4B3C2D9A3}" type="sibTrans" cxnId="{8119E4B6-BEE4-49D6-8939-E160F105DEC5}">
      <dgm:prSet/>
      <dgm:spPr/>
      <dgm:t>
        <a:bodyPr/>
        <a:lstStyle/>
        <a:p>
          <a:endParaRPr lang="ru-RU"/>
        </a:p>
      </dgm:t>
    </dgm:pt>
    <dgm:pt modelId="{D28857AB-07D6-4405-B0D9-732B8A51A45F}">
      <dgm:prSet custT="1"/>
      <dgm:spPr/>
      <dgm:t>
        <a:bodyPr/>
        <a:lstStyle/>
        <a:p>
          <a:r>
            <a:rPr lang="ru-RU" sz="1400" b="0" i="0" dirty="0" smtClean="0"/>
            <a:t>1. Актуализация прежних (опорных) знаний 2. Формирование новых понятий и способов действий. 3. Применение - формирование умений и навыков.</a:t>
          </a:r>
          <a:endParaRPr lang="ru-RU" sz="1400" b="0" dirty="0"/>
        </a:p>
      </dgm:t>
    </dgm:pt>
    <dgm:pt modelId="{B00C31D5-CFA6-4177-BB73-A96024195858}" type="parTrans" cxnId="{6FFE7208-B060-490D-9CB9-CB660FF737E7}">
      <dgm:prSet/>
      <dgm:spPr/>
      <dgm:t>
        <a:bodyPr/>
        <a:lstStyle/>
        <a:p>
          <a:endParaRPr lang="ru-RU"/>
        </a:p>
      </dgm:t>
    </dgm:pt>
    <dgm:pt modelId="{1FFD59FB-89DF-4423-8FEA-841D5B3A9C1F}" type="sibTrans" cxnId="{6FFE7208-B060-490D-9CB9-CB660FF737E7}">
      <dgm:prSet/>
      <dgm:spPr/>
      <dgm:t>
        <a:bodyPr/>
        <a:lstStyle/>
        <a:p>
          <a:endParaRPr lang="ru-RU"/>
        </a:p>
      </dgm:t>
    </dgm:pt>
    <dgm:pt modelId="{EC473F8E-912F-451E-BEF2-096C170C3F01}" type="pres">
      <dgm:prSet presAssocID="{C31C7862-EE67-4D59-8023-5FD07EDC4B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2DE683-A8B8-4D0C-85D2-5792DF89885E}" type="pres">
      <dgm:prSet presAssocID="{472823FF-4299-4AC9-A90D-B973B326175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957DE-59EF-485D-BE23-378284F4F1C2}" type="pres">
      <dgm:prSet presAssocID="{472823FF-4299-4AC9-A90D-B973B326175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B6431-3BFF-49A3-B4F8-5CE572EA4467}" type="pres">
      <dgm:prSet presAssocID="{A2EFDB68-9887-42E0-9327-5C49369721C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1BED16-A239-4E6D-8797-40F51A9E69D3}" type="pres">
      <dgm:prSet presAssocID="{A2EFDB68-9887-42E0-9327-5C49369721C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164E6-EDFE-4664-8CE0-3E0CEE42105A}" type="pres">
      <dgm:prSet presAssocID="{E7380DA7-8FAC-4A0B-946C-AA0A3EE02BC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D867AE-9024-4239-AC61-7E4EB7D9C0D3}" type="pres">
      <dgm:prSet presAssocID="{E7380DA7-8FAC-4A0B-946C-AA0A3EE02BC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7A8863-FF39-4CD5-9340-B8793354D438}" srcId="{C31C7862-EE67-4D59-8023-5FD07EDC4BED}" destId="{472823FF-4299-4AC9-A90D-B973B326175D}" srcOrd="0" destOrd="0" parTransId="{92D3B45A-E05D-456B-9B7D-B68FBC30391F}" sibTransId="{FEAA19F9-5F4F-4533-8FE3-FC3EAFE51D27}"/>
    <dgm:cxn modelId="{35945673-F020-4B2B-AC29-D65B8FF6EE48}" srcId="{C31C7862-EE67-4D59-8023-5FD07EDC4BED}" destId="{A2EFDB68-9887-42E0-9327-5C49369721C0}" srcOrd="1" destOrd="0" parTransId="{E7408C27-303B-4E4E-AB30-9B7D8D6A8E73}" sibTransId="{970A2211-ED7D-487F-A0B6-176D37F0E17D}"/>
    <dgm:cxn modelId="{A3502209-DF20-42DC-A296-1B038A06773E}" type="presOf" srcId="{368EBFDE-CC6C-4AC8-AD96-155A70F5CF4B}" destId="{771BED16-A239-4E6D-8797-40F51A9E69D3}" srcOrd="0" destOrd="0" presId="urn:microsoft.com/office/officeart/2005/8/layout/vList2"/>
    <dgm:cxn modelId="{01E6C7AA-DCC9-4C5F-BA40-EB384359E566}" type="presOf" srcId="{C31C7862-EE67-4D59-8023-5FD07EDC4BED}" destId="{EC473F8E-912F-451E-BEF2-096C170C3F01}" srcOrd="0" destOrd="0" presId="urn:microsoft.com/office/officeart/2005/8/layout/vList2"/>
    <dgm:cxn modelId="{EA077096-E6DA-46D4-8F2B-242BC75AB727}" type="presOf" srcId="{A2EFDB68-9887-42E0-9327-5C49369721C0}" destId="{D5FB6431-3BFF-49A3-B4F8-5CE572EA4467}" srcOrd="0" destOrd="0" presId="urn:microsoft.com/office/officeart/2005/8/layout/vList2"/>
    <dgm:cxn modelId="{83C380E4-298D-4EDF-9E69-B7A9E103BDE0}" srcId="{A2EFDB68-9887-42E0-9327-5C49369721C0}" destId="{368EBFDE-CC6C-4AC8-AD96-155A70F5CF4B}" srcOrd="0" destOrd="0" parTransId="{FD4410BB-008D-4935-95F5-52B30A1AD185}" sibTransId="{734D21EC-4604-4AAC-9BEC-5519E6128660}"/>
    <dgm:cxn modelId="{37B4E0F1-D8F3-4A3F-BF96-CD5AA1E1B1AE}" type="presOf" srcId="{E7380DA7-8FAC-4A0B-946C-AA0A3EE02BC4}" destId="{A4E164E6-EDFE-4664-8CE0-3E0CEE42105A}" srcOrd="0" destOrd="0" presId="urn:microsoft.com/office/officeart/2005/8/layout/vList2"/>
    <dgm:cxn modelId="{DD91772F-EFAA-42C7-B36C-5DC4E7CEA3E3}" type="presOf" srcId="{D28857AB-07D6-4405-B0D9-732B8A51A45F}" destId="{EFD867AE-9024-4239-AC61-7E4EB7D9C0D3}" srcOrd="0" destOrd="0" presId="urn:microsoft.com/office/officeart/2005/8/layout/vList2"/>
    <dgm:cxn modelId="{6361B10B-3470-4FA8-AD44-A2CE1BA922AA}" type="presOf" srcId="{472823FF-4299-4AC9-A90D-B973B326175D}" destId="{8E2DE683-A8B8-4D0C-85D2-5792DF89885E}" srcOrd="0" destOrd="0" presId="urn:microsoft.com/office/officeart/2005/8/layout/vList2"/>
    <dgm:cxn modelId="{7A327107-B888-4192-8B3F-066AF3A8EF67}" srcId="{472823FF-4299-4AC9-A90D-B973B326175D}" destId="{182303B5-715C-4624-84A3-98AF2681AB1D}" srcOrd="1" destOrd="0" parTransId="{D5B26BF5-71CD-420E-89AD-8BB438840351}" sibTransId="{63748A5B-182E-4500-852D-6D2C792BA1AF}"/>
    <dgm:cxn modelId="{1F05D2FF-FED8-41A6-AF90-DBF3DF7AFC19}" type="presOf" srcId="{832D1785-A032-4E60-AE4B-AFEAA928FE3D}" destId="{221957DE-59EF-485D-BE23-378284F4F1C2}" srcOrd="0" destOrd="0" presId="urn:microsoft.com/office/officeart/2005/8/layout/vList2"/>
    <dgm:cxn modelId="{8119E4B6-BEE4-49D6-8939-E160F105DEC5}" srcId="{C31C7862-EE67-4D59-8023-5FD07EDC4BED}" destId="{E7380DA7-8FAC-4A0B-946C-AA0A3EE02BC4}" srcOrd="2" destOrd="0" parTransId="{054A4F13-635A-46E5-B9E8-9A47EC1189F8}" sibTransId="{60BBF344-56C5-4CF4-A926-7BB4B3C2D9A3}"/>
    <dgm:cxn modelId="{6576C9B7-BE49-46FC-992A-F844B993C71F}" srcId="{472823FF-4299-4AC9-A90D-B973B326175D}" destId="{832D1785-A032-4E60-AE4B-AFEAA928FE3D}" srcOrd="0" destOrd="0" parTransId="{C4A41152-6368-418A-AE10-62731EBAB13F}" sibTransId="{FBCA6367-8E4C-4290-A4B7-942D0CF186AB}"/>
    <dgm:cxn modelId="{6FFE7208-B060-490D-9CB9-CB660FF737E7}" srcId="{E7380DA7-8FAC-4A0B-946C-AA0A3EE02BC4}" destId="{D28857AB-07D6-4405-B0D9-732B8A51A45F}" srcOrd="0" destOrd="0" parTransId="{B00C31D5-CFA6-4177-BB73-A96024195858}" sibTransId="{1FFD59FB-89DF-4423-8FEA-841D5B3A9C1F}"/>
    <dgm:cxn modelId="{D943E65C-DDD2-4E4E-9F20-3E8E51E16C5D}" type="presOf" srcId="{182303B5-715C-4624-84A3-98AF2681AB1D}" destId="{221957DE-59EF-485D-BE23-378284F4F1C2}" srcOrd="0" destOrd="1" presId="urn:microsoft.com/office/officeart/2005/8/layout/vList2"/>
    <dgm:cxn modelId="{F6AFAA0E-1FA0-4E63-BE39-E8B793D636EE}" type="presParOf" srcId="{EC473F8E-912F-451E-BEF2-096C170C3F01}" destId="{8E2DE683-A8B8-4D0C-85D2-5792DF89885E}" srcOrd="0" destOrd="0" presId="urn:microsoft.com/office/officeart/2005/8/layout/vList2"/>
    <dgm:cxn modelId="{4EB58560-5CA4-48E6-904C-86F470903CAC}" type="presParOf" srcId="{EC473F8E-912F-451E-BEF2-096C170C3F01}" destId="{221957DE-59EF-485D-BE23-378284F4F1C2}" srcOrd="1" destOrd="0" presId="urn:microsoft.com/office/officeart/2005/8/layout/vList2"/>
    <dgm:cxn modelId="{B45A1AAC-8695-4271-91A3-76DD4A92FE24}" type="presParOf" srcId="{EC473F8E-912F-451E-BEF2-096C170C3F01}" destId="{D5FB6431-3BFF-49A3-B4F8-5CE572EA4467}" srcOrd="2" destOrd="0" presId="urn:microsoft.com/office/officeart/2005/8/layout/vList2"/>
    <dgm:cxn modelId="{9845B3E6-3DB3-456B-8B14-EA0ADC642BFE}" type="presParOf" srcId="{EC473F8E-912F-451E-BEF2-096C170C3F01}" destId="{771BED16-A239-4E6D-8797-40F51A9E69D3}" srcOrd="3" destOrd="0" presId="urn:microsoft.com/office/officeart/2005/8/layout/vList2"/>
    <dgm:cxn modelId="{77500A9D-2036-4E97-B6BE-22D4EAA0BBFE}" type="presParOf" srcId="{EC473F8E-912F-451E-BEF2-096C170C3F01}" destId="{A4E164E6-EDFE-4664-8CE0-3E0CEE42105A}" srcOrd="4" destOrd="0" presId="urn:microsoft.com/office/officeart/2005/8/layout/vList2"/>
    <dgm:cxn modelId="{E0FBF6F4-C973-45B5-AF54-316F0066E7E6}" type="presParOf" srcId="{EC473F8E-912F-451E-BEF2-096C170C3F01}" destId="{EFD867AE-9024-4239-AC61-7E4EB7D9C0D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AF6574D-E2A9-4685-AE7F-F65120D6398B}" type="doc">
      <dgm:prSet loTypeId="urn:microsoft.com/office/officeart/2005/8/layout/b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21E2550-4F78-4D68-9403-6892A680B8B0}">
      <dgm:prSet phldrT="[Текст]"/>
      <dgm:spPr/>
      <dgm:t>
        <a:bodyPr/>
        <a:lstStyle/>
        <a:p>
          <a:r>
            <a:rPr lang="ru-RU" b="1" smtClean="0"/>
            <a:t>1</a:t>
          </a:r>
          <a:r>
            <a:rPr lang="ru-RU" smtClean="0"/>
            <a:t>. Формулировка целей урока</a:t>
          </a:r>
          <a:endParaRPr lang="ru-RU" dirty="0"/>
        </a:p>
      </dgm:t>
    </dgm:pt>
    <dgm:pt modelId="{A3E76E42-B7ED-44E1-9D80-C2FA7C8C31FB}" type="parTrans" cxnId="{3C21E7E6-0269-4698-8774-13F7CA1D729F}">
      <dgm:prSet/>
      <dgm:spPr/>
      <dgm:t>
        <a:bodyPr/>
        <a:lstStyle/>
        <a:p>
          <a:endParaRPr lang="ru-RU"/>
        </a:p>
      </dgm:t>
    </dgm:pt>
    <dgm:pt modelId="{7B71B6BC-5E0D-44E5-9CCA-ECE64DF246E6}" type="sibTrans" cxnId="{3C21E7E6-0269-4698-8774-13F7CA1D729F}">
      <dgm:prSet/>
      <dgm:spPr/>
      <dgm:t>
        <a:bodyPr/>
        <a:lstStyle/>
        <a:p>
          <a:endParaRPr lang="ru-RU"/>
        </a:p>
      </dgm:t>
    </dgm:pt>
    <dgm:pt modelId="{5D88B9C0-670B-4396-B4AF-8B364ED45F0A}">
      <dgm:prSet phldrT="[Текст]"/>
      <dgm:spPr/>
      <dgm:t>
        <a:bodyPr/>
        <a:lstStyle/>
        <a:p>
          <a:r>
            <a:rPr lang="ru-RU" b="1" smtClean="0"/>
            <a:t>2</a:t>
          </a:r>
          <a:r>
            <a:rPr lang="ru-RU" smtClean="0"/>
            <a:t>. Определение типа урока</a:t>
          </a:r>
          <a:endParaRPr lang="ru-RU" dirty="0"/>
        </a:p>
      </dgm:t>
    </dgm:pt>
    <dgm:pt modelId="{B189EE91-1ABD-41B6-ACF4-579F1274FE57}" type="parTrans" cxnId="{F44B00D1-E5C4-48AB-A97A-2381AF401F59}">
      <dgm:prSet/>
      <dgm:spPr/>
      <dgm:t>
        <a:bodyPr/>
        <a:lstStyle/>
        <a:p>
          <a:endParaRPr lang="ru-RU"/>
        </a:p>
      </dgm:t>
    </dgm:pt>
    <dgm:pt modelId="{E2028CF2-967F-4807-AF67-7A784598D3DB}" type="sibTrans" cxnId="{F44B00D1-E5C4-48AB-A97A-2381AF401F59}">
      <dgm:prSet/>
      <dgm:spPr/>
      <dgm:t>
        <a:bodyPr/>
        <a:lstStyle/>
        <a:p>
          <a:endParaRPr lang="ru-RU"/>
        </a:p>
      </dgm:t>
    </dgm:pt>
    <dgm:pt modelId="{44C9F355-38A9-454F-992B-7B9EE1092F1F}">
      <dgm:prSet phldrT="[Текст]"/>
      <dgm:spPr/>
      <dgm:t>
        <a:bodyPr/>
        <a:lstStyle/>
        <a:p>
          <a:r>
            <a:rPr lang="ru-RU" b="1" smtClean="0"/>
            <a:t>3</a:t>
          </a:r>
          <a:r>
            <a:rPr lang="ru-RU" smtClean="0"/>
            <a:t>. Выделение смысловых блоков</a:t>
          </a:r>
          <a:endParaRPr lang="ru-RU" dirty="0"/>
        </a:p>
      </dgm:t>
    </dgm:pt>
    <dgm:pt modelId="{7CFE6AE2-0D2B-4624-A330-FECDC78D0E77}" type="parTrans" cxnId="{44115208-EB89-4402-9C4C-7EA0ACD56CFC}">
      <dgm:prSet/>
      <dgm:spPr/>
      <dgm:t>
        <a:bodyPr/>
        <a:lstStyle/>
        <a:p>
          <a:endParaRPr lang="ru-RU"/>
        </a:p>
      </dgm:t>
    </dgm:pt>
    <dgm:pt modelId="{30BD5262-B1D6-4A41-AD94-70C126C14CFB}" type="sibTrans" cxnId="{44115208-EB89-4402-9C4C-7EA0ACD56CFC}">
      <dgm:prSet/>
      <dgm:spPr/>
      <dgm:t>
        <a:bodyPr/>
        <a:lstStyle/>
        <a:p>
          <a:endParaRPr lang="ru-RU"/>
        </a:p>
      </dgm:t>
    </dgm:pt>
    <dgm:pt modelId="{0E29795A-5ED5-41FC-83EA-6C178ECB1365}">
      <dgm:prSet phldrT="[Текст]"/>
      <dgm:spPr/>
      <dgm:t>
        <a:bodyPr/>
        <a:lstStyle/>
        <a:p>
          <a:r>
            <a:rPr lang="ru-RU" b="1" smtClean="0"/>
            <a:t>4</a:t>
          </a:r>
          <a:r>
            <a:rPr lang="ru-RU" smtClean="0"/>
            <a:t>.Представление</a:t>
          </a:r>
          <a:r>
            <a:rPr lang="ru-RU" baseline="0" smtClean="0"/>
            <a:t> целей системой задач</a:t>
          </a:r>
          <a:endParaRPr lang="ru-RU" dirty="0"/>
        </a:p>
      </dgm:t>
    </dgm:pt>
    <dgm:pt modelId="{6CC7633B-2587-4F73-AB8E-E8BE4E56FACD}" type="parTrans" cxnId="{A9A276B5-969D-4BE5-AA76-899319932E01}">
      <dgm:prSet/>
      <dgm:spPr/>
      <dgm:t>
        <a:bodyPr/>
        <a:lstStyle/>
        <a:p>
          <a:endParaRPr lang="ru-RU"/>
        </a:p>
      </dgm:t>
    </dgm:pt>
    <dgm:pt modelId="{ACE8FECE-D2AE-4908-A6E1-F4A960A5895E}" type="sibTrans" cxnId="{A9A276B5-969D-4BE5-AA76-899319932E01}">
      <dgm:prSet/>
      <dgm:spPr/>
      <dgm:t>
        <a:bodyPr/>
        <a:lstStyle/>
        <a:p>
          <a:endParaRPr lang="ru-RU"/>
        </a:p>
      </dgm:t>
    </dgm:pt>
    <dgm:pt modelId="{2C3FAF9D-BA0A-4C2E-B171-2CF1605F41F3}">
      <dgm:prSet phldrT="[Текст]"/>
      <dgm:spPr/>
      <dgm:t>
        <a:bodyPr/>
        <a:lstStyle/>
        <a:p>
          <a:r>
            <a:rPr lang="ru-RU" b="1" smtClean="0"/>
            <a:t>5</a:t>
          </a:r>
          <a:r>
            <a:rPr lang="ru-RU" smtClean="0"/>
            <a:t>. Определение начальных условий</a:t>
          </a:r>
          <a:endParaRPr lang="ru-RU" dirty="0"/>
        </a:p>
      </dgm:t>
    </dgm:pt>
    <dgm:pt modelId="{9A25BC89-AEB5-44D6-8AC8-DB2C42AC2D01}" type="parTrans" cxnId="{2A7BD76B-D333-477B-92AD-5E97EF4413E7}">
      <dgm:prSet/>
      <dgm:spPr/>
      <dgm:t>
        <a:bodyPr/>
        <a:lstStyle/>
        <a:p>
          <a:endParaRPr lang="ru-RU"/>
        </a:p>
      </dgm:t>
    </dgm:pt>
    <dgm:pt modelId="{A4EDF3A0-68DC-4544-B27A-661A25F55325}" type="sibTrans" cxnId="{2A7BD76B-D333-477B-92AD-5E97EF4413E7}">
      <dgm:prSet/>
      <dgm:spPr/>
      <dgm:t>
        <a:bodyPr/>
        <a:lstStyle/>
        <a:p>
          <a:endParaRPr lang="ru-RU"/>
        </a:p>
      </dgm:t>
    </dgm:pt>
    <dgm:pt modelId="{396DB599-66AD-4F74-BB3C-4371336B1A5B}">
      <dgm:prSet phldrT="[Текст]"/>
      <dgm:spPr/>
      <dgm:t>
        <a:bodyPr/>
        <a:lstStyle/>
        <a:p>
          <a:r>
            <a:rPr lang="ru-RU" b="1" smtClean="0"/>
            <a:t>6</a:t>
          </a:r>
          <a:r>
            <a:rPr lang="ru-RU" smtClean="0"/>
            <a:t>. Выбор методов и форм  обучения</a:t>
          </a:r>
          <a:endParaRPr lang="ru-RU" dirty="0"/>
        </a:p>
      </dgm:t>
    </dgm:pt>
    <dgm:pt modelId="{24F34CF1-7811-4C52-AA02-CA45D71EF4ED}" type="parTrans" cxnId="{A28E12A7-7D93-499E-A271-F534F4E7F210}">
      <dgm:prSet/>
      <dgm:spPr/>
      <dgm:t>
        <a:bodyPr/>
        <a:lstStyle/>
        <a:p>
          <a:endParaRPr lang="ru-RU"/>
        </a:p>
      </dgm:t>
    </dgm:pt>
    <dgm:pt modelId="{5FF3B2A7-DD1B-4914-8DFC-682985026F4B}" type="sibTrans" cxnId="{A28E12A7-7D93-499E-A271-F534F4E7F210}">
      <dgm:prSet/>
      <dgm:spPr/>
      <dgm:t>
        <a:bodyPr/>
        <a:lstStyle/>
        <a:p>
          <a:endParaRPr lang="ru-RU"/>
        </a:p>
      </dgm:t>
    </dgm:pt>
    <dgm:pt modelId="{E2F223C0-9483-4DCC-8729-831B9A5BD11D}">
      <dgm:prSet phldrT="[Текст]"/>
      <dgm:spPr/>
      <dgm:t>
        <a:bodyPr/>
        <a:lstStyle/>
        <a:p>
          <a:r>
            <a:rPr lang="ru-RU" b="1" smtClean="0"/>
            <a:t>7</a:t>
          </a:r>
          <a:r>
            <a:rPr lang="ru-RU" smtClean="0"/>
            <a:t>.Отбор содержания</a:t>
          </a:r>
          <a:endParaRPr lang="ru-RU" dirty="0"/>
        </a:p>
      </dgm:t>
    </dgm:pt>
    <dgm:pt modelId="{26F1AB35-5CEA-47D0-B58D-A9E25B342AA1}" type="parTrans" cxnId="{64BB18D5-0AC1-4ED6-90C6-B32A9C935E11}">
      <dgm:prSet/>
      <dgm:spPr/>
      <dgm:t>
        <a:bodyPr/>
        <a:lstStyle/>
        <a:p>
          <a:endParaRPr lang="ru-RU"/>
        </a:p>
      </dgm:t>
    </dgm:pt>
    <dgm:pt modelId="{2BC8D273-1861-49BF-BADD-35BCAA6E0F88}" type="sibTrans" cxnId="{64BB18D5-0AC1-4ED6-90C6-B32A9C935E11}">
      <dgm:prSet/>
      <dgm:spPr/>
      <dgm:t>
        <a:bodyPr/>
        <a:lstStyle/>
        <a:p>
          <a:endParaRPr lang="ru-RU"/>
        </a:p>
      </dgm:t>
    </dgm:pt>
    <dgm:pt modelId="{A7C379C1-C936-46ED-984A-1FD6A093FC79}">
      <dgm:prSet phldrT="[Текст]"/>
      <dgm:spPr/>
      <dgm:t>
        <a:bodyPr/>
        <a:lstStyle/>
        <a:p>
          <a:r>
            <a:rPr lang="ru-RU" b="1" smtClean="0"/>
            <a:t>8</a:t>
          </a:r>
          <a:r>
            <a:rPr lang="ru-RU" smtClean="0"/>
            <a:t>. Выбор средств обучения</a:t>
          </a:r>
          <a:endParaRPr lang="ru-RU" dirty="0"/>
        </a:p>
      </dgm:t>
    </dgm:pt>
    <dgm:pt modelId="{92F0E1FF-9443-4F32-B3DF-EF82DE5777CF}" type="parTrans" cxnId="{7ADF6C26-73C5-4167-90A3-CF7252243E06}">
      <dgm:prSet/>
      <dgm:spPr/>
      <dgm:t>
        <a:bodyPr/>
        <a:lstStyle/>
        <a:p>
          <a:endParaRPr lang="ru-RU"/>
        </a:p>
      </dgm:t>
    </dgm:pt>
    <dgm:pt modelId="{E37E4E0C-17F6-4DE2-A030-A755E30DEDC3}" type="sibTrans" cxnId="{7ADF6C26-73C5-4167-90A3-CF7252243E06}">
      <dgm:prSet/>
      <dgm:spPr/>
      <dgm:t>
        <a:bodyPr/>
        <a:lstStyle/>
        <a:p>
          <a:endParaRPr lang="ru-RU"/>
        </a:p>
      </dgm:t>
    </dgm:pt>
    <dgm:pt modelId="{42A4246E-3388-46EA-A03F-63F81744C3EB}">
      <dgm:prSet/>
      <dgm:spPr/>
      <dgm:t>
        <a:bodyPr/>
        <a:lstStyle/>
        <a:p>
          <a:r>
            <a:rPr lang="ru-RU" b="1" smtClean="0"/>
            <a:t>9</a:t>
          </a:r>
          <a:r>
            <a:rPr lang="ru-RU" smtClean="0"/>
            <a:t>. Педагогическая техника  и имидж урока</a:t>
          </a:r>
          <a:endParaRPr lang="ru-RU" dirty="0"/>
        </a:p>
      </dgm:t>
    </dgm:pt>
    <dgm:pt modelId="{0D56F193-1FA0-4DF6-BCCD-B071F0C93E5F}" type="parTrans" cxnId="{15A88844-7ED9-4D78-96C9-4550402C1222}">
      <dgm:prSet/>
      <dgm:spPr/>
      <dgm:t>
        <a:bodyPr/>
        <a:lstStyle/>
        <a:p>
          <a:endParaRPr lang="ru-RU"/>
        </a:p>
      </dgm:t>
    </dgm:pt>
    <dgm:pt modelId="{4B2B65A3-78C3-42F3-8F56-8C2F96A4685B}" type="sibTrans" cxnId="{15A88844-7ED9-4D78-96C9-4550402C1222}">
      <dgm:prSet/>
      <dgm:spPr/>
      <dgm:t>
        <a:bodyPr/>
        <a:lstStyle/>
        <a:p>
          <a:endParaRPr lang="ru-RU"/>
        </a:p>
      </dgm:t>
    </dgm:pt>
    <dgm:pt modelId="{344F410E-F871-4F11-8FE2-517A17AF2512}" type="pres">
      <dgm:prSet presAssocID="{2AF6574D-E2A9-4685-AE7F-F65120D6398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5FB8EE7-213E-4F88-9BF2-D1614AAC4046}" type="pres">
      <dgm:prSet presAssocID="{121E2550-4F78-4D68-9403-6892A680B8B0}" presName="compNode" presStyleCnt="0"/>
      <dgm:spPr/>
      <dgm:t>
        <a:bodyPr/>
        <a:lstStyle/>
        <a:p>
          <a:endParaRPr lang="ru-RU"/>
        </a:p>
      </dgm:t>
    </dgm:pt>
    <dgm:pt modelId="{2C8BBEBB-734B-4218-B0DF-3F8486310235}" type="pres">
      <dgm:prSet presAssocID="{121E2550-4F78-4D68-9403-6892A680B8B0}" presName="dummyConnPt" presStyleCnt="0"/>
      <dgm:spPr/>
      <dgm:t>
        <a:bodyPr/>
        <a:lstStyle/>
        <a:p>
          <a:endParaRPr lang="ru-RU"/>
        </a:p>
      </dgm:t>
    </dgm:pt>
    <dgm:pt modelId="{8DE49AA2-4A01-4580-9D73-696A0F1ED9A6}" type="pres">
      <dgm:prSet presAssocID="{121E2550-4F78-4D68-9403-6892A680B8B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9D511-7447-4929-A04D-93C3446AE7D9}" type="pres">
      <dgm:prSet presAssocID="{7B71B6BC-5E0D-44E5-9CCA-ECE64DF246E6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28848968-02B7-46F4-82FC-CE97D5B95129}" type="pres">
      <dgm:prSet presAssocID="{5D88B9C0-670B-4396-B4AF-8B364ED45F0A}" presName="compNode" presStyleCnt="0"/>
      <dgm:spPr/>
      <dgm:t>
        <a:bodyPr/>
        <a:lstStyle/>
        <a:p>
          <a:endParaRPr lang="ru-RU"/>
        </a:p>
      </dgm:t>
    </dgm:pt>
    <dgm:pt modelId="{DE2C74D4-390A-4D11-97E0-3B84A69A92C9}" type="pres">
      <dgm:prSet presAssocID="{5D88B9C0-670B-4396-B4AF-8B364ED45F0A}" presName="dummyConnPt" presStyleCnt="0"/>
      <dgm:spPr/>
      <dgm:t>
        <a:bodyPr/>
        <a:lstStyle/>
        <a:p>
          <a:endParaRPr lang="ru-RU"/>
        </a:p>
      </dgm:t>
    </dgm:pt>
    <dgm:pt modelId="{51F2B275-6E70-4F8D-86C9-DEE59E5FA89D}" type="pres">
      <dgm:prSet presAssocID="{5D88B9C0-670B-4396-B4AF-8B364ED45F0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2F490-1FB7-49EB-B929-512046E5C220}" type="pres">
      <dgm:prSet presAssocID="{E2028CF2-967F-4807-AF67-7A784598D3DB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BF65FF43-F720-4C2F-8705-AEBFA6118AD7}" type="pres">
      <dgm:prSet presAssocID="{44C9F355-38A9-454F-992B-7B9EE1092F1F}" presName="compNode" presStyleCnt="0"/>
      <dgm:spPr/>
      <dgm:t>
        <a:bodyPr/>
        <a:lstStyle/>
        <a:p>
          <a:endParaRPr lang="ru-RU"/>
        </a:p>
      </dgm:t>
    </dgm:pt>
    <dgm:pt modelId="{A78D1839-95C0-429D-A29D-8A2670808361}" type="pres">
      <dgm:prSet presAssocID="{44C9F355-38A9-454F-992B-7B9EE1092F1F}" presName="dummyConnPt" presStyleCnt="0"/>
      <dgm:spPr/>
      <dgm:t>
        <a:bodyPr/>
        <a:lstStyle/>
        <a:p>
          <a:endParaRPr lang="ru-RU"/>
        </a:p>
      </dgm:t>
    </dgm:pt>
    <dgm:pt modelId="{46A9FD08-C17C-471D-BAF6-5DDB1FE854D8}" type="pres">
      <dgm:prSet presAssocID="{44C9F355-38A9-454F-992B-7B9EE1092F1F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E4767-86D0-44D7-8D95-9DCC3B33BFB8}" type="pres">
      <dgm:prSet presAssocID="{30BD5262-B1D6-4A41-AD94-70C126C14CFB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5BEEE43B-D695-4A50-82D2-2B722D0793ED}" type="pres">
      <dgm:prSet presAssocID="{0E29795A-5ED5-41FC-83EA-6C178ECB1365}" presName="compNode" presStyleCnt="0"/>
      <dgm:spPr/>
      <dgm:t>
        <a:bodyPr/>
        <a:lstStyle/>
        <a:p>
          <a:endParaRPr lang="ru-RU"/>
        </a:p>
      </dgm:t>
    </dgm:pt>
    <dgm:pt modelId="{72523A1D-7C11-4360-BD6C-974FC4AD749D}" type="pres">
      <dgm:prSet presAssocID="{0E29795A-5ED5-41FC-83EA-6C178ECB1365}" presName="dummyConnPt" presStyleCnt="0"/>
      <dgm:spPr/>
      <dgm:t>
        <a:bodyPr/>
        <a:lstStyle/>
        <a:p>
          <a:endParaRPr lang="ru-RU"/>
        </a:p>
      </dgm:t>
    </dgm:pt>
    <dgm:pt modelId="{BE51F01B-4068-422D-ACF6-1290F52A6FF7}" type="pres">
      <dgm:prSet presAssocID="{0E29795A-5ED5-41FC-83EA-6C178ECB136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552CB-46F0-42B0-843C-A14055C350A9}" type="pres">
      <dgm:prSet presAssocID="{ACE8FECE-D2AE-4908-A6E1-F4A960A5895E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23BDB904-606D-41DB-B9AF-354C1C367749}" type="pres">
      <dgm:prSet presAssocID="{2C3FAF9D-BA0A-4C2E-B171-2CF1605F41F3}" presName="compNode" presStyleCnt="0"/>
      <dgm:spPr/>
      <dgm:t>
        <a:bodyPr/>
        <a:lstStyle/>
        <a:p>
          <a:endParaRPr lang="ru-RU"/>
        </a:p>
      </dgm:t>
    </dgm:pt>
    <dgm:pt modelId="{B651D548-DEAD-4219-A1F8-3746B85C7EC6}" type="pres">
      <dgm:prSet presAssocID="{2C3FAF9D-BA0A-4C2E-B171-2CF1605F41F3}" presName="dummyConnPt" presStyleCnt="0"/>
      <dgm:spPr/>
      <dgm:t>
        <a:bodyPr/>
        <a:lstStyle/>
        <a:p>
          <a:endParaRPr lang="ru-RU"/>
        </a:p>
      </dgm:t>
    </dgm:pt>
    <dgm:pt modelId="{FB453B62-6F0F-4750-97C2-E05DE5AB07E0}" type="pres">
      <dgm:prSet presAssocID="{2C3FAF9D-BA0A-4C2E-B171-2CF1605F41F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9CE14-74FB-4682-8D29-CCFCFDC39833}" type="pres">
      <dgm:prSet presAssocID="{A4EDF3A0-68DC-4544-B27A-661A25F55325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F9208A49-8961-4762-B7A6-255C3081E145}" type="pres">
      <dgm:prSet presAssocID="{396DB599-66AD-4F74-BB3C-4371336B1A5B}" presName="compNode" presStyleCnt="0"/>
      <dgm:spPr/>
      <dgm:t>
        <a:bodyPr/>
        <a:lstStyle/>
        <a:p>
          <a:endParaRPr lang="ru-RU"/>
        </a:p>
      </dgm:t>
    </dgm:pt>
    <dgm:pt modelId="{0CBFB303-92C5-47F7-AC0B-D76359EB6C45}" type="pres">
      <dgm:prSet presAssocID="{396DB599-66AD-4F74-BB3C-4371336B1A5B}" presName="dummyConnPt" presStyleCnt="0"/>
      <dgm:spPr/>
      <dgm:t>
        <a:bodyPr/>
        <a:lstStyle/>
        <a:p>
          <a:endParaRPr lang="ru-RU"/>
        </a:p>
      </dgm:t>
    </dgm:pt>
    <dgm:pt modelId="{AAEB5D66-D255-420C-A24D-0F42F5BEDB0F}" type="pres">
      <dgm:prSet presAssocID="{396DB599-66AD-4F74-BB3C-4371336B1A5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B35CD-AC7B-40E0-A465-CB87CC8F9CF3}" type="pres">
      <dgm:prSet presAssocID="{5FF3B2A7-DD1B-4914-8DFC-682985026F4B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AA174BDF-B4DE-496C-85C2-D389261022FE}" type="pres">
      <dgm:prSet presAssocID="{E2F223C0-9483-4DCC-8729-831B9A5BD11D}" presName="compNode" presStyleCnt="0"/>
      <dgm:spPr/>
      <dgm:t>
        <a:bodyPr/>
        <a:lstStyle/>
        <a:p>
          <a:endParaRPr lang="ru-RU"/>
        </a:p>
      </dgm:t>
    </dgm:pt>
    <dgm:pt modelId="{E3228F8D-500F-4E8D-986A-E00BFA7BB24E}" type="pres">
      <dgm:prSet presAssocID="{E2F223C0-9483-4DCC-8729-831B9A5BD11D}" presName="dummyConnPt" presStyleCnt="0"/>
      <dgm:spPr/>
      <dgm:t>
        <a:bodyPr/>
        <a:lstStyle/>
        <a:p>
          <a:endParaRPr lang="ru-RU"/>
        </a:p>
      </dgm:t>
    </dgm:pt>
    <dgm:pt modelId="{92E400AE-C8B4-404D-80DD-4B7225DA8ABD}" type="pres">
      <dgm:prSet presAssocID="{E2F223C0-9483-4DCC-8729-831B9A5BD11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CD020-22FD-4812-A950-7EC325613943}" type="pres">
      <dgm:prSet presAssocID="{2BC8D273-1861-49BF-BADD-35BCAA6E0F88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5A4AC33D-9D3A-438B-AE71-5E598863C041}" type="pres">
      <dgm:prSet presAssocID="{A7C379C1-C936-46ED-984A-1FD6A093FC79}" presName="compNode" presStyleCnt="0"/>
      <dgm:spPr/>
      <dgm:t>
        <a:bodyPr/>
        <a:lstStyle/>
        <a:p>
          <a:endParaRPr lang="ru-RU"/>
        </a:p>
      </dgm:t>
    </dgm:pt>
    <dgm:pt modelId="{C748A1B7-D5C3-49C5-A03E-3F352D640E8F}" type="pres">
      <dgm:prSet presAssocID="{A7C379C1-C936-46ED-984A-1FD6A093FC79}" presName="dummyConnPt" presStyleCnt="0"/>
      <dgm:spPr/>
      <dgm:t>
        <a:bodyPr/>
        <a:lstStyle/>
        <a:p>
          <a:endParaRPr lang="ru-RU"/>
        </a:p>
      </dgm:t>
    </dgm:pt>
    <dgm:pt modelId="{76DF2DBA-159C-482C-9406-0074F1FC0860}" type="pres">
      <dgm:prSet presAssocID="{A7C379C1-C936-46ED-984A-1FD6A093FC7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074AA-EAD6-4F72-AEDC-B472ECAB326E}" type="pres">
      <dgm:prSet presAssocID="{E37E4E0C-17F6-4DE2-A030-A755E30DEDC3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BFF712E6-284B-445F-8AB7-1D98A4B2BCDA}" type="pres">
      <dgm:prSet presAssocID="{42A4246E-3388-46EA-A03F-63F81744C3EB}" presName="compNode" presStyleCnt="0"/>
      <dgm:spPr/>
      <dgm:t>
        <a:bodyPr/>
        <a:lstStyle/>
        <a:p>
          <a:endParaRPr lang="ru-RU"/>
        </a:p>
      </dgm:t>
    </dgm:pt>
    <dgm:pt modelId="{D6B00DB6-7A2D-4157-82F4-338A5A1AD047}" type="pres">
      <dgm:prSet presAssocID="{42A4246E-3388-46EA-A03F-63F81744C3EB}" presName="dummyConnPt" presStyleCnt="0"/>
      <dgm:spPr/>
      <dgm:t>
        <a:bodyPr/>
        <a:lstStyle/>
        <a:p>
          <a:endParaRPr lang="ru-RU"/>
        </a:p>
      </dgm:t>
    </dgm:pt>
    <dgm:pt modelId="{6766C7D3-D2F4-4FE7-A1D9-0B6066C8FF28}" type="pres">
      <dgm:prSet presAssocID="{42A4246E-3388-46EA-A03F-63F81744C3E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A276B5-969D-4BE5-AA76-899319932E01}" srcId="{2AF6574D-E2A9-4685-AE7F-F65120D6398B}" destId="{0E29795A-5ED5-41FC-83EA-6C178ECB1365}" srcOrd="3" destOrd="0" parTransId="{6CC7633B-2587-4F73-AB8E-E8BE4E56FACD}" sibTransId="{ACE8FECE-D2AE-4908-A6E1-F4A960A5895E}"/>
    <dgm:cxn modelId="{9228E559-F0E5-4816-A349-FF13E6AAA488}" type="presOf" srcId="{A7C379C1-C936-46ED-984A-1FD6A093FC79}" destId="{76DF2DBA-159C-482C-9406-0074F1FC0860}" srcOrd="0" destOrd="0" presId="urn:microsoft.com/office/officeart/2005/8/layout/bProcess4"/>
    <dgm:cxn modelId="{F44B00D1-E5C4-48AB-A97A-2381AF401F59}" srcId="{2AF6574D-E2A9-4685-AE7F-F65120D6398B}" destId="{5D88B9C0-670B-4396-B4AF-8B364ED45F0A}" srcOrd="1" destOrd="0" parTransId="{B189EE91-1ABD-41B6-ACF4-579F1274FE57}" sibTransId="{E2028CF2-967F-4807-AF67-7A784598D3DB}"/>
    <dgm:cxn modelId="{B2F27F66-11B1-4715-9FAC-A24991C9572C}" type="presOf" srcId="{ACE8FECE-D2AE-4908-A6E1-F4A960A5895E}" destId="{13A552CB-46F0-42B0-843C-A14055C350A9}" srcOrd="0" destOrd="0" presId="urn:microsoft.com/office/officeart/2005/8/layout/bProcess4"/>
    <dgm:cxn modelId="{A5E963E5-3371-4A93-AD3C-9DF79C575223}" type="presOf" srcId="{A4EDF3A0-68DC-4544-B27A-661A25F55325}" destId="{C4C9CE14-74FB-4682-8D29-CCFCFDC39833}" srcOrd="0" destOrd="0" presId="urn:microsoft.com/office/officeart/2005/8/layout/bProcess4"/>
    <dgm:cxn modelId="{56CEA2A9-AEDA-4547-A60B-9F3563C6298C}" type="presOf" srcId="{E37E4E0C-17F6-4DE2-A030-A755E30DEDC3}" destId="{7BA074AA-EAD6-4F72-AEDC-B472ECAB326E}" srcOrd="0" destOrd="0" presId="urn:microsoft.com/office/officeart/2005/8/layout/bProcess4"/>
    <dgm:cxn modelId="{64BB18D5-0AC1-4ED6-90C6-B32A9C935E11}" srcId="{2AF6574D-E2A9-4685-AE7F-F65120D6398B}" destId="{E2F223C0-9483-4DCC-8729-831B9A5BD11D}" srcOrd="6" destOrd="0" parTransId="{26F1AB35-5CEA-47D0-B58D-A9E25B342AA1}" sibTransId="{2BC8D273-1861-49BF-BADD-35BCAA6E0F88}"/>
    <dgm:cxn modelId="{0093FC06-2F96-46FC-BCA5-9FED2692D4C8}" type="presOf" srcId="{E2028CF2-967F-4807-AF67-7A784598D3DB}" destId="{F9D2F490-1FB7-49EB-B929-512046E5C220}" srcOrd="0" destOrd="0" presId="urn:microsoft.com/office/officeart/2005/8/layout/bProcess4"/>
    <dgm:cxn modelId="{44115208-EB89-4402-9C4C-7EA0ACD56CFC}" srcId="{2AF6574D-E2A9-4685-AE7F-F65120D6398B}" destId="{44C9F355-38A9-454F-992B-7B9EE1092F1F}" srcOrd="2" destOrd="0" parTransId="{7CFE6AE2-0D2B-4624-A330-FECDC78D0E77}" sibTransId="{30BD5262-B1D6-4A41-AD94-70C126C14CFB}"/>
    <dgm:cxn modelId="{AECE5DCD-8B6D-4A38-8153-1E15C6B7D782}" type="presOf" srcId="{E2F223C0-9483-4DCC-8729-831B9A5BD11D}" destId="{92E400AE-C8B4-404D-80DD-4B7225DA8ABD}" srcOrd="0" destOrd="0" presId="urn:microsoft.com/office/officeart/2005/8/layout/bProcess4"/>
    <dgm:cxn modelId="{15A88844-7ED9-4D78-96C9-4550402C1222}" srcId="{2AF6574D-E2A9-4685-AE7F-F65120D6398B}" destId="{42A4246E-3388-46EA-A03F-63F81744C3EB}" srcOrd="8" destOrd="0" parTransId="{0D56F193-1FA0-4DF6-BCCD-B071F0C93E5F}" sibTransId="{4B2B65A3-78C3-42F3-8F56-8C2F96A4685B}"/>
    <dgm:cxn modelId="{77C038DF-B555-49AA-B8E3-04D5B8469387}" type="presOf" srcId="{42A4246E-3388-46EA-A03F-63F81744C3EB}" destId="{6766C7D3-D2F4-4FE7-A1D9-0B6066C8FF28}" srcOrd="0" destOrd="0" presId="urn:microsoft.com/office/officeart/2005/8/layout/bProcess4"/>
    <dgm:cxn modelId="{A433B2DC-AF2F-4658-812E-D62609BFBE80}" type="presOf" srcId="{5D88B9C0-670B-4396-B4AF-8B364ED45F0A}" destId="{51F2B275-6E70-4F8D-86C9-DEE59E5FA89D}" srcOrd="0" destOrd="0" presId="urn:microsoft.com/office/officeart/2005/8/layout/bProcess4"/>
    <dgm:cxn modelId="{A28E12A7-7D93-499E-A271-F534F4E7F210}" srcId="{2AF6574D-E2A9-4685-AE7F-F65120D6398B}" destId="{396DB599-66AD-4F74-BB3C-4371336B1A5B}" srcOrd="5" destOrd="0" parTransId="{24F34CF1-7811-4C52-AA02-CA45D71EF4ED}" sibTransId="{5FF3B2A7-DD1B-4914-8DFC-682985026F4B}"/>
    <dgm:cxn modelId="{3C21E7E6-0269-4698-8774-13F7CA1D729F}" srcId="{2AF6574D-E2A9-4685-AE7F-F65120D6398B}" destId="{121E2550-4F78-4D68-9403-6892A680B8B0}" srcOrd="0" destOrd="0" parTransId="{A3E76E42-B7ED-44E1-9D80-C2FA7C8C31FB}" sibTransId="{7B71B6BC-5E0D-44E5-9CCA-ECE64DF246E6}"/>
    <dgm:cxn modelId="{B90914C4-7BE0-4289-8ED5-16A69BB319CA}" type="presOf" srcId="{44C9F355-38A9-454F-992B-7B9EE1092F1F}" destId="{46A9FD08-C17C-471D-BAF6-5DDB1FE854D8}" srcOrd="0" destOrd="0" presId="urn:microsoft.com/office/officeart/2005/8/layout/bProcess4"/>
    <dgm:cxn modelId="{49A2531C-5590-469D-B35A-EE683EBA73E5}" type="presOf" srcId="{2AF6574D-E2A9-4685-AE7F-F65120D6398B}" destId="{344F410E-F871-4F11-8FE2-517A17AF2512}" srcOrd="0" destOrd="0" presId="urn:microsoft.com/office/officeart/2005/8/layout/bProcess4"/>
    <dgm:cxn modelId="{7CC12719-5C41-48E4-AAA7-96676435E533}" type="presOf" srcId="{30BD5262-B1D6-4A41-AD94-70C126C14CFB}" destId="{2F5E4767-86D0-44D7-8D95-9DCC3B33BFB8}" srcOrd="0" destOrd="0" presId="urn:microsoft.com/office/officeart/2005/8/layout/bProcess4"/>
    <dgm:cxn modelId="{2A7BD76B-D333-477B-92AD-5E97EF4413E7}" srcId="{2AF6574D-E2A9-4685-AE7F-F65120D6398B}" destId="{2C3FAF9D-BA0A-4C2E-B171-2CF1605F41F3}" srcOrd="4" destOrd="0" parTransId="{9A25BC89-AEB5-44D6-8AC8-DB2C42AC2D01}" sibTransId="{A4EDF3A0-68DC-4544-B27A-661A25F55325}"/>
    <dgm:cxn modelId="{310C5646-EBF3-4BC3-892D-D5697B5C046F}" type="presOf" srcId="{396DB599-66AD-4F74-BB3C-4371336B1A5B}" destId="{AAEB5D66-D255-420C-A24D-0F42F5BEDB0F}" srcOrd="0" destOrd="0" presId="urn:microsoft.com/office/officeart/2005/8/layout/bProcess4"/>
    <dgm:cxn modelId="{C2335986-AAA2-4B9D-B498-634035B41705}" type="presOf" srcId="{2BC8D273-1861-49BF-BADD-35BCAA6E0F88}" destId="{E4DCD020-22FD-4812-A950-7EC325613943}" srcOrd="0" destOrd="0" presId="urn:microsoft.com/office/officeart/2005/8/layout/bProcess4"/>
    <dgm:cxn modelId="{CC2F3C3C-2829-4337-ACBE-4E32E6B0B66A}" type="presOf" srcId="{0E29795A-5ED5-41FC-83EA-6C178ECB1365}" destId="{BE51F01B-4068-422D-ACF6-1290F52A6FF7}" srcOrd="0" destOrd="0" presId="urn:microsoft.com/office/officeart/2005/8/layout/bProcess4"/>
    <dgm:cxn modelId="{C499F9C6-A2B0-4790-964E-DB863CB14B0F}" type="presOf" srcId="{121E2550-4F78-4D68-9403-6892A680B8B0}" destId="{8DE49AA2-4A01-4580-9D73-696A0F1ED9A6}" srcOrd="0" destOrd="0" presId="urn:microsoft.com/office/officeart/2005/8/layout/bProcess4"/>
    <dgm:cxn modelId="{7ADF6C26-73C5-4167-90A3-CF7252243E06}" srcId="{2AF6574D-E2A9-4685-AE7F-F65120D6398B}" destId="{A7C379C1-C936-46ED-984A-1FD6A093FC79}" srcOrd="7" destOrd="0" parTransId="{92F0E1FF-9443-4F32-B3DF-EF82DE5777CF}" sibTransId="{E37E4E0C-17F6-4DE2-A030-A755E30DEDC3}"/>
    <dgm:cxn modelId="{9BCA7BD6-6E95-484C-9AEE-7D17CC22AF60}" type="presOf" srcId="{5FF3B2A7-DD1B-4914-8DFC-682985026F4B}" destId="{892B35CD-AC7B-40E0-A465-CB87CC8F9CF3}" srcOrd="0" destOrd="0" presId="urn:microsoft.com/office/officeart/2005/8/layout/bProcess4"/>
    <dgm:cxn modelId="{971008CF-104D-4D1B-9F0F-3BB3E880F4AE}" type="presOf" srcId="{2C3FAF9D-BA0A-4C2E-B171-2CF1605F41F3}" destId="{FB453B62-6F0F-4750-97C2-E05DE5AB07E0}" srcOrd="0" destOrd="0" presId="urn:microsoft.com/office/officeart/2005/8/layout/bProcess4"/>
    <dgm:cxn modelId="{51192383-27BA-4202-8E07-5D0A32E9883F}" type="presOf" srcId="{7B71B6BC-5E0D-44E5-9CCA-ECE64DF246E6}" destId="{68D9D511-7447-4929-A04D-93C3446AE7D9}" srcOrd="0" destOrd="0" presId="urn:microsoft.com/office/officeart/2005/8/layout/bProcess4"/>
    <dgm:cxn modelId="{6B5C7CCB-9773-47DB-BDA9-6EF9336344D5}" type="presParOf" srcId="{344F410E-F871-4F11-8FE2-517A17AF2512}" destId="{C5FB8EE7-213E-4F88-9BF2-D1614AAC4046}" srcOrd="0" destOrd="0" presId="urn:microsoft.com/office/officeart/2005/8/layout/bProcess4"/>
    <dgm:cxn modelId="{FCE03BCB-DC1D-4C64-9626-477EEA7858D6}" type="presParOf" srcId="{C5FB8EE7-213E-4F88-9BF2-D1614AAC4046}" destId="{2C8BBEBB-734B-4218-B0DF-3F8486310235}" srcOrd="0" destOrd="0" presId="urn:microsoft.com/office/officeart/2005/8/layout/bProcess4"/>
    <dgm:cxn modelId="{9814802B-987C-4840-9FD0-81DEADE7A61F}" type="presParOf" srcId="{C5FB8EE7-213E-4F88-9BF2-D1614AAC4046}" destId="{8DE49AA2-4A01-4580-9D73-696A0F1ED9A6}" srcOrd="1" destOrd="0" presId="urn:microsoft.com/office/officeart/2005/8/layout/bProcess4"/>
    <dgm:cxn modelId="{56369231-BB3A-4082-8E25-4CFBC192C26F}" type="presParOf" srcId="{344F410E-F871-4F11-8FE2-517A17AF2512}" destId="{68D9D511-7447-4929-A04D-93C3446AE7D9}" srcOrd="1" destOrd="0" presId="urn:microsoft.com/office/officeart/2005/8/layout/bProcess4"/>
    <dgm:cxn modelId="{1E8E7F6F-6501-4B32-A259-588E1B3A4E65}" type="presParOf" srcId="{344F410E-F871-4F11-8FE2-517A17AF2512}" destId="{28848968-02B7-46F4-82FC-CE97D5B95129}" srcOrd="2" destOrd="0" presId="urn:microsoft.com/office/officeart/2005/8/layout/bProcess4"/>
    <dgm:cxn modelId="{CAEB1D8B-1B9C-419D-8186-17E29BAD1340}" type="presParOf" srcId="{28848968-02B7-46F4-82FC-CE97D5B95129}" destId="{DE2C74D4-390A-4D11-97E0-3B84A69A92C9}" srcOrd="0" destOrd="0" presId="urn:microsoft.com/office/officeart/2005/8/layout/bProcess4"/>
    <dgm:cxn modelId="{D171DBEE-4B6D-45BF-9C1D-956929094510}" type="presParOf" srcId="{28848968-02B7-46F4-82FC-CE97D5B95129}" destId="{51F2B275-6E70-4F8D-86C9-DEE59E5FA89D}" srcOrd="1" destOrd="0" presId="urn:microsoft.com/office/officeart/2005/8/layout/bProcess4"/>
    <dgm:cxn modelId="{0A7C88E7-454F-4C22-95C2-F52ACD81C72C}" type="presParOf" srcId="{344F410E-F871-4F11-8FE2-517A17AF2512}" destId="{F9D2F490-1FB7-49EB-B929-512046E5C220}" srcOrd="3" destOrd="0" presId="urn:microsoft.com/office/officeart/2005/8/layout/bProcess4"/>
    <dgm:cxn modelId="{460FDB6A-6052-4DE6-AD59-613B8AA73548}" type="presParOf" srcId="{344F410E-F871-4F11-8FE2-517A17AF2512}" destId="{BF65FF43-F720-4C2F-8705-AEBFA6118AD7}" srcOrd="4" destOrd="0" presId="urn:microsoft.com/office/officeart/2005/8/layout/bProcess4"/>
    <dgm:cxn modelId="{492DC6F9-9265-4A65-9A5F-17BF20943832}" type="presParOf" srcId="{BF65FF43-F720-4C2F-8705-AEBFA6118AD7}" destId="{A78D1839-95C0-429D-A29D-8A2670808361}" srcOrd="0" destOrd="0" presId="urn:microsoft.com/office/officeart/2005/8/layout/bProcess4"/>
    <dgm:cxn modelId="{7FE81E8D-BF7A-47B2-BA56-6ED833A12FD7}" type="presParOf" srcId="{BF65FF43-F720-4C2F-8705-AEBFA6118AD7}" destId="{46A9FD08-C17C-471D-BAF6-5DDB1FE854D8}" srcOrd="1" destOrd="0" presId="urn:microsoft.com/office/officeart/2005/8/layout/bProcess4"/>
    <dgm:cxn modelId="{BB01C6B9-3EB4-4565-B491-16E491D111FE}" type="presParOf" srcId="{344F410E-F871-4F11-8FE2-517A17AF2512}" destId="{2F5E4767-86D0-44D7-8D95-9DCC3B33BFB8}" srcOrd="5" destOrd="0" presId="urn:microsoft.com/office/officeart/2005/8/layout/bProcess4"/>
    <dgm:cxn modelId="{BAD7A741-6138-4E0F-8783-B9F0E0F55417}" type="presParOf" srcId="{344F410E-F871-4F11-8FE2-517A17AF2512}" destId="{5BEEE43B-D695-4A50-82D2-2B722D0793ED}" srcOrd="6" destOrd="0" presId="urn:microsoft.com/office/officeart/2005/8/layout/bProcess4"/>
    <dgm:cxn modelId="{8F4A6655-3A6E-4863-A82B-9CCA64BA04E2}" type="presParOf" srcId="{5BEEE43B-D695-4A50-82D2-2B722D0793ED}" destId="{72523A1D-7C11-4360-BD6C-974FC4AD749D}" srcOrd="0" destOrd="0" presId="urn:microsoft.com/office/officeart/2005/8/layout/bProcess4"/>
    <dgm:cxn modelId="{079B7472-3CAF-4DDA-83FC-7DE247748E21}" type="presParOf" srcId="{5BEEE43B-D695-4A50-82D2-2B722D0793ED}" destId="{BE51F01B-4068-422D-ACF6-1290F52A6FF7}" srcOrd="1" destOrd="0" presId="urn:microsoft.com/office/officeart/2005/8/layout/bProcess4"/>
    <dgm:cxn modelId="{9376BD4A-7CEE-425B-B6E3-C9702FB6B1B6}" type="presParOf" srcId="{344F410E-F871-4F11-8FE2-517A17AF2512}" destId="{13A552CB-46F0-42B0-843C-A14055C350A9}" srcOrd="7" destOrd="0" presId="urn:microsoft.com/office/officeart/2005/8/layout/bProcess4"/>
    <dgm:cxn modelId="{1C25E707-F597-4E91-A118-DA943B23FC80}" type="presParOf" srcId="{344F410E-F871-4F11-8FE2-517A17AF2512}" destId="{23BDB904-606D-41DB-B9AF-354C1C367749}" srcOrd="8" destOrd="0" presId="urn:microsoft.com/office/officeart/2005/8/layout/bProcess4"/>
    <dgm:cxn modelId="{DB37FB20-E604-47BD-A8DF-B6F9D219D12D}" type="presParOf" srcId="{23BDB904-606D-41DB-B9AF-354C1C367749}" destId="{B651D548-DEAD-4219-A1F8-3746B85C7EC6}" srcOrd="0" destOrd="0" presId="urn:microsoft.com/office/officeart/2005/8/layout/bProcess4"/>
    <dgm:cxn modelId="{C72C71F8-A8B6-4EF5-884B-0984581DCF70}" type="presParOf" srcId="{23BDB904-606D-41DB-B9AF-354C1C367749}" destId="{FB453B62-6F0F-4750-97C2-E05DE5AB07E0}" srcOrd="1" destOrd="0" presId="urn:microsoft.com/office/officeart/2005/8/layout/bProcess4"/>
    <dgm:cxn modelId="{C2DD665D-49AF-4C46-BB55-F99782C8979F}" type="presParOf" srcId="{344F410E-F871-4F11-8FE2-517A17AF2512}" destId="{C4C9CE14-74FB-4682-8D29-CCFCFDC39833}" srcOrd="9" destOrd="0" presId="urn:microsoft.com/office/officeart/2005/8/layout/bProcess4"/>
    <dgm:cxn modelId="{CB990F7B-FE59-4E54-9C9B-BDC0DFE7BAFD}" type="presParOf" srcId="{344F410E-F871-4F11-8FE2-517A17AF2512}" destId="{F9208A49-8961-4762-B7A6-255C3081E145}" srcOrd="10" destOrd="0" presId="urn:microsoft.com/office/officeart/2005/8/layout/bProcess4"/>
    <dgm:cxn modelId="{9319C86F-DC8B-4ADF-A690-988E8B007026}" type="presParOf" srcId="{F9208A49-8961-4762-B7A6-255C3081E145}" destId="{0CBFB303-92C5-47F7-AC0B-D76359EB6C45}" srcOrd="0" destOrd="0" presId="urn:microsoft.com/office/officeart/2005/8/layout/bProcess4"/>
    <dgm:cxn modelId="{F5AF116A-57C2-45F5-9465-268E592F0FDA}" type="presParOf" srcId="{F9208A49-8961-4762-B7A6-255C3081E145}" destId="{AAEB5D66-D255-420C-A24D-0F42F5BEDB0F}" srcOrd="1" destOrd="0" presId="urn:microsoft.com/office/officeart/2005/8/layout/bProcess4"/>
    <dgm:cxn modelId="{1EB24144-7BFC-43C5-A1E9-037B1A53746E}" type="presParOf" srcId="{344F410E-F871-4F11-8FE2-517A17AF2512}" destId="{892B35CD-AC7B-40E0-A465-CB87CC8F9CF3}" srcOrd="11" destOrd="0" presId="urn:microsoft.com/office/officeart/2005/8/layout/bProcess4"/>
    <dgm:cxn modelId="{57E9F571-8520-4A59-8AA2-A97A45C68A1C}" type="presParOf" srcId="{344F410E-F871-4F11-8FE2-517A17AF2512}" destId="{AA174BDF-B4DE-496C-85C2-D389261022FE}" srcOrd="12" destOrd="0" presId="urn:microsoft.com/office/officeart/2005/8/layout/bProcess4"/>
    <dgm:cxn modelId="{C144FD97-E85A-42FD-A894-E74E7F8E9ECA}" type="presParOf" srcId="{AA174BDF-B4DE-496C-85C2-D389261022FE}" destId="{E3228F8D-500F-4E8D-986A-E00BFA7BB24E}" srcOrd="0" destOrd="0" presId="urn:microsoft.com/office/officeart/2005/8/layout/bProcess4"/>
    <dgm:cxn modelId="{399D09CB-D7BF-4E0B-96DC-2FC98D641F8C}" type="presParOf" srcId="{AA174BDF-B4DE-496C-85C2-D389261022FE}" destId="{92E400AE-C8B4-404D-80DD-4B7225DA8ABD}" srcOrd="1" destOrd="0" presId="urn:microsoft.com/office/officeart/2005/8/layout/bProcess4"/>
    <dgm:cxn modelId="{86E23988-C0A6-40EF-BF5E-ADF4676412E1}" type="presParOf" srcId="{344F410E-F871-4F11-8FE2-517A17AF2512}" destId="{E4DCD020-22FD-4812-A950-7EC325613943}" srcOrd="13" destOrd="0" presId="urn:microsoft.com/office/officeart/2005/8/layout/bProcess4"/>
    <dgm:cxn modelId="{0D2789F9-9DF5-4912-8F49-AE03E55A7BB2}" type="presParOf" srcId="{344F410E-F871-4F11-8FE2-517A17AF2512}" destId="{5A4AC33D-9D3A-438B-AE71-5E598863C041}" srcOrd="14" destOrd="0" presId="urn:microsoft.com/office/officeart/2005/8/layout/bProcess4"/>
    <dgm:cxn modelId="{2E6374B2-794F-4CED-BA9B-25033A7D3D52}" type="presParOf" srcId="{5A4AC33D-9D3A-438B-AE71-5E598863C041}" destId="{C748A1B7-D5C3-49C5-A03E-3F352D640E8F}" srcOrd="0" destOrd="0" presId="urn:microsoft.com/office/officeart/2005/8/layout/bProcess4"/>
    <dgm:cxn modelId="{8965F4E6-A79B-423C-B460-1C4B90826A36}" type="presParOf" srcId="{5A4AC33D-9D3A-438B-AE71-5E598863C041}" destId="{76DF2DBA-159C-482C-9406-0074F1FC0860}" srcOrd="1" destOrd="0" presId="urn:microsoft.com/office/officeart/2005/8/layout/bProcess4"/>
    <dgm:cxn modelId="{DC19F99F-9184-4F71-940D-9826A2CF2450}" type="presParOf" srcId="{344F410E-F871-4F11-8FE2-517A17AF2512}" destId="{7BA074AA-EAD6-4F72-AEDC-B472ECAB326E}" srcOrd="15" destOrd="0" presId="urn:microsoft.com/office/officeart/2005/8/layout/bProcess4"/>
    <dgm:cxn modelId="{EDDB7E9B-85FE-4F36-AA63-E17852B67731}" type="presParOf" srcId="{344F410E-F871-4F11-8FE2-517A17AF2512}" destId="{BFF712E6-284B-445F-8AB7-1D98A4B2BCDA}" srcOrd="16" destOrd="0" presId="urn:microsoft.com/office/officeart/2005/8/layout/bProcess4"/>
    <dgm:cxn modelId="{680AE2FA-E18F-4CAC-A4EE-2E141CF2E17D}" type="presParOf" srcId="{BFF712E6-284B-445F-8AB7-1D98A4B2BCDA}" destId="{D6B00DB6-7A2D-4157-82F4-338A5A1AD047}" srcOrd="0" destOrd="0" presId="urn:microsoft.com/office/officeart/2005/8/layout/bProcess4"/>
    <dgm:cxn modelId="{04411757-C3AA-48E2-B9B2-33D024BED832}" type="presParOf" srcId="{BFF712E6-284B-445F-8AB7-1D98A4B2BCDA}" destId="{6766C7D3-D2F4-4FE7-A1D9-0B6066C8FF2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19ADAA-5EB8-4DB9-B16C-7ED1D133D49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4A05FFA-30CC-4682-9683-06B4AB5EDEC6}">
      <dgm:prSet phldrT="[Текст]" custT="1"/>
      <dgm:spPr/>
      <dgm:t>
        <a:bodyPr/>
        <a:lstStyle/>
        <a:p>
          <a:r>
            <a:rPr lang="ru-RU" sz="2000" b="1" dirty="0" smtClean="0"/>
            <a:t>Урок  приобретения новых знаний/ изучения нового материала</a:t>
          </a:r>
          <a:endParaRPr lang="ru-RU" sz="2900" dirty="0"/>
        </a:p>
      </dgm:t>
    </dgm:pt>
    <dgm:pt modelId="{4078C435-3932-463A-B867-E7CDABE9BA2A}" type="parTrans" cxnId="{82BD006E-8AB0-4EBD-A2EA-DA31BFAECFDC}">
      <dgm:prSet/>
      <dgm:spPr/>
      <dgm:t>
        <a:bodyPr/>
        <a:lstStyle/>
        <a:p>
          <a:endParaRPr lang="ru-RU"/>
        </a:p>
      </dgm:t>
    </dgm:pt>
    <dgm:pt modelId="{39799C16-F6D8-48F7-A355-20E2714E4E0B}" type="sibTrans" cxnId="{82BD006E-8AB0-4EBD-A2EA-DA31BFAECFDC}">
      <dgm:prSet/>
      <dgm:spPr/>
      <dgm:t>
        <a:bodyPr/>
        <a:lstStyle/>
        <a:p>
          <a:endParaRPr lang="ru-RU"/>
        </a:p>
      </dgm:t>
    </dgm:pt>
    <dgm:pt modelId="{3BC23EDD-7761-4843-8133-D157DD716D40}">
      <dgm:prSet phldrT="[Текст]" custT="1"/>
      <dgm:spPr/>
      <dgm:t>
        <a:bodyPr/>
        <a:lstStyle/>
        <a:p>
          <a:r>
            <a:rPr lang="ru-RU" sz="1400" b="1" dirty="0" smtClean="0"/>
            <a:t>1</a:t>
          </a:r>
          <a:r>
            <a:rPr lang="ru-RU" sz="1400" dirty="0" smtClean="0"/>
            <a:t>-урок-лекция; </a:t>
          </a:r>
          <a:r>
            <a:rPr lang="ru-RU" sz="1400" b="1" dirty="0" smtClean="0"/>
            <a:t>2</a:t>
          </a:r>
          <a:r>
            <a:rPr lang="ru-RU" sz="1400" dirty="0" smtClean="0"/>
            <a:t>- урок-беседа; </a:t>
          </a:r>
          <a:r>
            <a:rPr lang="ru-RU" sz="1400" b="1" dirty="0" smtClean="0"/>
            <a:t>3</a:t>
          </a:r>
          <a:r>
            <a:rPr lang="ru-RU" sz="1400" dirty="0" smtClean="0"/>
            <a:t>- урок с использованием учебного кинофильма; </a:t>
          </a:r>
          <a:r>
            <a:rPr lang="ru-RU" sz="1400" b="1" dirty="0" smtClean="0"/>
            <a:t>4</a:t>
          </a:r>
          <a:r>
            <a:rPr lang="ru-RU" sz="1400" dirty="0" smtClean="0"/>
            <a:t>-урок теоретических  или  практических самостоятельных работ (исследовательского типа); </a:t>
          </a:r>
          <a:r>
            <a:rPr lang="ru-RU" sz="1400" b="1" dirty="0" smtClean="0"/>
            <a:t>5</a:t>
          </a:r>
          <a:r>
            <a:rPr lang="ru-RU" sz="1400" dirty="0" smtClean="0"/>
            <a:t>-урок смешанный (сочетание различных видов на одном уроке)</a:t>
          </a:r>
          <a:endParaRPr lang="ru-RU" sz="1400" dirty="0"/>
        </a:p>
      </dgm:t>
    </dgm:pt>
    <dgm:pt modelId="{D5F98A81-887F-40E9-A314-167940171556}" type="parTrans" cxnId="{1D47D7E0-463B-4010-AFED-58C490C0C291}">
      <dgm:prSet/>
      <dgm:spPr/>
      <dgm:t>
        <a:bodyPr/>
        <a:lstStyle/>
        <a:p>
          <a:endParaRPr lang="ru-RU"/>
        </a:p>
      </dgm:t>
    </dgm:pt>
    <dgm:pt modelId="{74E2FFBC-23BA-4F98-B261-217BC76BBA1E}" type="sibTrans" cxnId="{1D47D7E0-463B-4010-AFED-58C490C0C291}">
      <dgm:prSet/>
      <dgm:spPr/>
      <dgm:t>
        <a:bodyPr/>
        <a:lstStyle/>
        <a:p>
          <a:endParaRPr lang="ru-RU"/>
        </a:p>
      </dgm:t>
    </dgm:pt>
    <dgm:pt modelId="{3BB65BB2-D406-4957-9D02-DA83575CD0E5}">
      <dgm:prSet phldrT="[Текст]" custT="1"/>
      <dgm:spPr/>
      <dgm:t>
        <a:bodyPr/>
        <a:lstStyle/>
        <a:p>
          <a:r>
            <a:rPr lang="ru-RU" sz="2000" dirty="0" smtClean="0"/>
            <a:t>2. </a:t>
          </a:r>
          <a:r>
            <a:rPr lang="ru-RU" sz="2000" b="1" dirty="0" smtClean="0"/>
            <a:t>Уроки формирования/совершенствования знаний, умений и навыков</a:t>
          </a:r>
          <a:endParaRPr lang="ru-RU" sz="1400" dirty="0"/>
        </a:p>
      </dgm:t>
    </dgm:pt>
    <dgm:pt modelId="{47B18FA3-B0C5-4A5D-BEDA-35E2CECE30E7}" type="parTrans" cxnId="{087927F7-3EA7-493C-9CB3-BAB0B0C1580E}">
      <dgm:prSet/>
      <dgm:spPr/>
      <dgm:t>
        <a:bodyPr/>
        <a:lstStyle/>
        <a:p>
          <a:endParaRPr lang="ru-RU"/>
        </a:p>
      </dgm:t>
    </dgm:pt>
    <dgm:pt modelId="{7A4C5AFE-4E95-4338-9CBB-E92F6FCA021E}" type="sibTrans" cxnId="{087927F7-3EA7-493C-9CB3-BAB0B0C1580E}">
      <dgm:prSet/>
      <dgm:spPr/>
      <dgm:t>
        <a:bodyPr/>
        <a:lstStyle/>
        <a:p>
          <a:endParaRPr lang="ru-RU"/>
        </a:p>
      </dgm:t>
    </dgm:pt>
    <dgm:pt modelId="{398D29F8-9AE6-4ADA-8D9D-FF82D97AAE2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dirty="0" smtClean="0"/>
            <a:t>а) уроки самостоятельных работ (репродуктивного типа — устных или письменных упражнений); б) урок — лабораторная работа; в) урок практических работ; г) урок экскурсия; д)урок — семинар</a:t>
          </a:r>
          <a:r>
            <a:rPr lang="ru-RU" sz="3000" dirty="0" smtClean="0"/>
            <a:t>.</a:t>
          </a:r>
          <a:endParaRPr lang="ru-RU" sz="3000" dirty="0"/>
        </a:p>
      </dgm:t>
    </dgm:pt>
    <dgm:pt modelId="{21D84FD3-1FF8-441D-9E75-D5F7D98053FC}" type="parTrans" cxnId="{128946FC-98D1-4DD7-9BEB-7CE99035A846}">
      <dgm:prSet/>
      <dgm:spPr/>
      <dgm:t>
        <a:bodyPr/>
        <a:lstStyle/>
        <a:p>
          <a:endParaRPr lang="ru-RU"/>
        </a:p>
      </dgm:t>
    </dgm:pt>
    <dgm:pt modelId="{99D3A4D7-28D6-4746-AAB9-5E9D704FC277}" type="sibTrans" cxnId="{128946FC-98D1-4DD7-9BEB-7CE99035A846}">
      <dgm:prSet/>
      <dgm:spPr/>
      <dgm:t>
        <a:bodyPr/>
        <a:lstStyle/>
        <a:p>
          <a:endParaRPr lang="ru-RU"/>
        </a:p>
      </dgm:t>
    </dgm:pt>
    <dgm:pt modelId="{EEC30B13-0E75-4B21-89F7-B7EE7B3F8BB3}">
      <dgm:prSet custT="1"/>
      <dgm:spPr/>
      <dgm:t>
        <a:bodyPr/>
        <a:lstStyle/>
        <a:p>
          <a:r>
            <a:rPr lang="ru-RU" sz="2000" b="1" dirty="0" smtClean="0"/>
            <a:t>3. Урок обобщения и систематизации знаний</a:t>
          </a:r>
          <a:r>
            <a:rPr lang="ru-RU" sz="3500" dirty="0" smtClean="0"/>
            <a:t> </a:t>
          </a:r>
          <a:endParaRPr lang="ru-RU" sz="3500" dirty="0"/>
        </a:p>
      </dgm:t>
    </dgm:pt>
    <dgm:pt modelId="{20219856-C1D2-40BC-8DEF-1903054DA385}" type="parTrans" cxnId="{8E290340-1296-4369-B3B9-D5679910709E}">
      <dgm:prSet/>
      <dgm:spPr/>
      <dgm:t>
        <a:bodyPr/>
        <a:lstStyle/>
        <a:p>
          <a:endParaRPr lang="ru-RU"/>
        </a:p>
      </dgm:t>
    </dgm:pt>
    <dgm:pt modelId="{DBD6C96F-DB47-466A-91B6-66F4346600EB}" type="sibTrans" cxnId="{8E290340-1296-4369-B3B9-D5679910709E}">
      <dgm:prSet/>
      <dgm:spPr/>
      <dgm:t>
        <a:bodyPr/>
        <a:lstStyle/>
        <a:p>
          <a:endParaRPr lang="ru-RU"/>
        </a:p>
      </dgm:t>
    </dgm:pt>
    <dgm:pt modelId="{63803857-6712-4DD1-BE1C-B134A8EAD625}">
      <dgm:prSet/>
      <dgm:spPr/>
      <dgm:t>
        <a:bodyPr/>
        <a:lstStyle/>
        <a:p>
          <a:endParaRPr lang="ru-RU" dirty="0"/>
        </a:p>
      </dgm:t>
    </dgm:pt>
    <dgm:pt modelId="{F06D5C4D-29BF-44A1-B837-03E5EB547519}" type="parTrans" cxnId="{EC373F5E-155F-4EA5-A269-F288B001E31E}">
      <dgm:prSet/>
      <dgm:spPr/>
      <dgm:t>
        <a:bodyPr/>
        <a:lstStyle/>
        <a:p>
          <a:endParaRPr lang="ru-RU"/>
        </a:p>
      </dgm:t>
    </dgm:pt>
    <dgm:pt modelId="{0905417F-98D8-464C-96D6-7BC245B67CC2}" type="sibTrans" cxnId="{EC373F5E-155F-4EA5-A269-F288B001E31E}">
      <dgm:prSet/>
      <dgm:spPr/>
      <dgm:t>
        <a:bodyPr/>
        <a:lstStyle/>
        <a:p>
          <a:endParaRPr lang="ru-RU"/>
        </a:p>
      </dgm:t>
    </dgm:pt>
    <dgm:pt modelId="{6035DE99-102D-427E-91E8-9A8926A9B321}">
      <dgm:prSet custT="1"/>
      <dgm:spPr/>
      <dgm:t>
        <a:bodyPr/>
        <a:lstStyle/>
        <a:p>
          <a:r>
            <a:rPr lang="ru-RU" sz="2000" b="1" dirty="0" smtClean="0"/>
            <a:t>4. Уроки контроля и коррекция знаний, умений и навыков</a:t>
          </a:r>
          <a:r>
            <a:rPr lang="ru-RU" sz="500" b="1" dirty="0" smtClean="0"/>
            <a:t>.</a:t>
          </a:r>
          <a:r>
            <a:rPr lang="ru-RU" sz="500" dirty="0" smtClean="0"/>
            <a:t> </a:t>
          </a:r>
          <a:endParaRPr lang="ru-RU" sz="500" dirty="0"/>
        </a:p>
      </dgm:t>
    </dgm:pt>
    <dgm:pt modelId="{14C7012C-EB42-4F03-9F2C-B08E863BDFA3}" type="parTrans" cxnId="{5C0D60C1-989A-42AA-9F0D-F3C5D888569D}">
      <dgm:prSet/>
      <dgm:spPr/>
      <dgm:t>
        <a:bodyPr/>
        <a:lstStyle/>
        <a:p>
          <a:endParaRPr lang="ru-RU"/>
        </a:p>
      </dgm:t>
    </dgm:pt>
    <dgm:pt modelId="{C1C6A135-C5CD-4856-80DA-8D35786A4D58}" type="sibTrans" cxnId="{5C0D60C1-989A-42AA-9F0D-F3C5D888569D}">
      <dgm:prSet/>
      <dgm:spPr/>
      <dgm:t>
        <a:bodyPr/>
        <a:lstStyle/>
        <a:p>
          <a:endParaRPr lang="ru-RU"/>
        </a:p>
      </dgm:t>
    </dgm:pt>
    <dgm:pt modelId="{CDFD6FF3-CA9C-4F20-81A5-9F9FE9C7F8F0}">
      <dgm:prSet custT="1"/>
      <dgm:spPr/>
      <dgm:t>
        <a:bodyPr/>
        <a:lstStyle/>
        <a:p>
          <a:r>
            <a:rPr lang="ru-RU" sz="1400" dirty="0" smtClean="0"/>
            <a:t> устный опрос (фронтальный, индивидуальный, групповой); диктанты, письменный опрос, изложения, решения задач и примеров и т.д.; зачет; зачетная практическая (лабораторная) работа; практикумы; контрольная самостоятельная работа; экзамены и др.</a:t>
          </a:r>
          <a:endParaRPr lang="ru-RU" sz="1400" dirty="0"/>
        </a:p>
      </dgm:t>
    </dgm:pt>
    <dgm:pt modelId="{EB0EE9A2-1DB0-4240-9BEB-78E641F4713B}" type="parTrans" cxnId="{828E95A5-ACB5-44F3-9CE0-74E94FB91AA2}">
      <dgm:prSet/>
      <dgm:spPr/>
      <dgm:t>
        <a:bodyPr/>
        <a:lstStyle/>
        <a:p>
          <a:endParaRPr lang="ru-RU"/>
        </a:p>
      </dgm:t>
    </dgm:pt>
    <dgm:pt modelId="{44420B16-58AD-4E72-A4F3-320B5F12C9ED}" type="sibTrans" cxnId="{828E95A5-ACB5-44F3-9CE0-74E94FB91AA2}">
      <dgm:prSet/>
      <dgm:spPr/>
      <dgm:t>
        <a:bodyPr/>
        <a:lstStyle/>
        <a:p>
          <a:endParaRPr lang="ru-RU"/>
        </a:p>
      </dgm:t>
    </dgm:pt>
    <dgm:pt modelId="{A266DBA3-E464-424E-B814-B173B0E09682}">
      <dgm:prSet/>
      <dgm:spPr/>
      <dgm:t>
        <a:bodyPr/>
        <a:lstStyle/>
        <a:p>
          <a:endParaRPr lang="ru-RU" sz="1100" dirty="0"/>
        </a:p>
      </dgm:t>
    </dgm:pt>
    <dgm:pt modelId="{B5C82CFF-5988-4F18-BD1D-B8BB4D0F34DB}" type="parTrans" cxnId="{0649A700-9A92-4BBF-9FC6-52D365D75B2B}">
      <dgm:prSet/>
      <dgm:spPr/>
      <dgm:t>
        <a:bodyPr/>
        <a:lstStyle/>
        <a:p>
          <a:endParaRPr lang="ru-RU"/>
        </a:p>
      </dgm:t>
    </dgm:pt>
    <dgm:pt modelId="{B889D3D1-38EE-4B80-AF9A-67F80AF99DDC}" type="sibTrans" cxnId="{0649A700-9A92-4BBF-9FC6-52D365D75B2B}">
      <dgm:prSet/>
      <dgm:spPr/>
      <dgm:t>
        <a:bodyPr/>
        <a:lstStyle/>
        <a:p>
          <a:endParaRPr lang="ru-RU"/>
        </a:p>
      </dgm:t>
    </dgm:pt>
    <dgm:pt modelId="{86F9F139-50E9-4428-95C3-6A6F863B1FF4}">
      <dgm:prSet/>
      <dgm:spPr/>
      <dgm:t>
        <a:bodyPr/>
        <a:lstStyle/>
        <a:p>
          <a:endParaRPr lang="ru-RU" dirty="0"/>
        </a:p>
      </dgm:t>
    </dgm:pt>
    <dgm:pt modelId="{BC70591A-9B17-4F21-BE9A-B9A86D3F4DF4}" type="parTrans" cxnId="{E1220D19-4A9B-4F8C-8A8A-CF435185D348}">
      <dgm:prSet/>
      <dgm:spPr/>
      <dgm:t>
        <a:bodyPr/>
        <a:lstStyle/>
        <a:p>
          <a:endParaRPr lang="ru-RU"/>
        </a:p>
      </dgm:t>
    </dgm:pt>
    <dgm:pt modelId="{91DD6C96-7481-48D6-83B3-BB4721D774CE}" type="sibTrans" cxnId="{E1220D19-4A9B-4F8C-8A8A-CF435185D348}">
      <dgm:prSet/>
      <dgm:spPr/>
      <dgm:t>
        <a:bodyPr/>
        <a:lstStyle/>
        <a:p>
          <a:endParaRPr lang="ru-RU"/>
        </a:p>
      </dgm:t>
    </dgm:pt>
    <dgm:pt modelId="{EED8F95E-8E84-4737-84F5-FD7078CE41E0}">
      <dgm:prSet custT="1"/>
      <dgm:spPr/>
      <dgm:t>
        <a:bodyPr/>
        <a:lstStyle/>
        <a:p>
          <a:r>
            <a:rPr lang="ru-RU" sz="2000" b="1" dirty="0" smtClean="0"/>
            <a:t>5. Комбинированные уроки</a:t>
          </a:r>
          <a:endParaRPr lang="ru-RU" sz="2000" dirty="0"/>
        </a:p>
      </dgm:t>
    </dgm:pt>
    <dgm:pt modelId="{D5BA2A56-6D8A-4B2B-8240-F670726ECC6D}" type="sibTrans" cxnId="{26E0A1F1-D32E-4A6F-BCCC-FFD34C22DC04}">
      <dgm:prSet/>
      <dgm:spPr/>
      <dgm:t>
        <a:bodyPr/>
        <a:lstStyle/>
        <a:p>
          <a:endParaRPr lang="ru-RU"/>
        </a:p>
      </dgm:t>
    </dgm:pt>
    <dgm:pt modelId="{30C71957-3426-488C-8BBD-38DAE6E50ACC}" type="parTrans" cxnId="{26E0A1F1-D32E-4A6F-BCCC-FFD34C22DC04}">
      <dgm:prSet/>
      <dgm:spPr/>
      <dgm:t>
        <a:bodyPr/>
        <a:lstStyle/>
        <a:p>
          <a:endParaRPr lang="ru-RU"/>
        </a:p>
      </dgm:t>
    </dgm:pt>
    <dgm:pt modelId="{FC43D55F-17E2-4929-92A0-CD855328DC80}" type="pres">
      <dgm:prSet presAssocID="{E919ADAA-5EB8-4DB9-B16C-7ED1D133D4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888C7B-2FBE-47BA-9A92-673C49248221}" type="pres">
      <dgm:prSet presAssocID="{74A05FFA-30CC-4682-9683-06B4AB5EDEC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16ECB-85CC-4F7A-B2EF-41DE2A8E371A}" type="pres">
      <dgm:prSet presAssocID="{74A05FFA-30CC-4682-9683-06B4AB5EDEC6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F7235-3601-4D0C-8AF3-8CDC0534ABF6}" type="pres">
      <dgm:prSet presAssocID="{3BB65BB2-D406-4957-9D02-DA83575CD0E5}" presName="parentText" presStyleLbl="node1" presStyleIdx="1" presStyleCnt="5" custLinFactNeighborX="847" custLinFactNeighborY="11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40B3C-AD7D-4869-BE7A-6EA7AB3F1B67}" type="pres">
      <dgm:prSet presAssocID="{3BB65BB2-D406-4957-9D02-DA83575CD0E5}" presName="childText" presStyleLbl="revTx" presStyleIdx="1" presStyleCnt="5" custScaleY="37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86101-612D-4918-80BB-C297E430631C}" type="pres">
      <dgm:prSet presAssocID="{EEC30B13-0E75-4B21-89F7-B7EE7B3F8BB3}" presName="parentText" presStyleLbl="node1" presStyleIdx="2" presStyleCnt="5" custScaleY="63314" custLinFactNeighborX="488" custLinFactNeighborY="880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8389B-8C5A-40F6-AB0A-423BED4896E0}" type="pres">
      <dgm:prSet presAssocID="{EEC30B13-0E75-4B21-89F7-B7EE7B3F8BB3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1BC17-746A-4782-B8DE-D618E8048B2C}" type="pres">
      <dgm:prSet presAssocID="{6035DE99-102D-427E-91E8-9A8926A9B321}" presName="parentText" presStyleLbl="node1" presStyleIdx="3" presStyleCnt="5" custScaleY="73188" custLinFactNeighborY="272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577E5-09C8-40CA-AF65-BB82EC5DD6CB}" type="pres">
      <dgm:prSet presAssocID="{6035DE99-102D-427E-91E8-9A8926A9B321}" presName="childText" presStyleLbl="revTx" presStyleIdx="3" presStyleCnt="5" custScaleY="57029" custLinFactNeighborX="847" custLinFactNeighborY="30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E4552-E7D3-4393-BC7E-47F02EBC430F}" type="pres">
      <dgm:prSet presAssocID="{EED8F95E-8E84-4737-84F5-FD7078CE41E0}" presName="parentText" presStyleLbl="node1" presStyleIdx="4" presStyleCnt="5" custScaleY="71505" custLinFactY="43229" custLinFactNeighborX="-22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A76C3-D168-4117-9679-44AE111F5881}" type="pres">
      <dgm:prSet presAssocID="{EED8F95E-8E84-4737-84F5-FD7078CE41E0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49A700-9A92-4BBF-9FC6-52D365D75B2B}" srcId="{6035DE99-102D-427E-91E8-9A8926A9B321}" destId="{A266DBA3-E464-424E-B814-B173B0E09682}" srcOrd="1" destOrd="0" parTransId="{B5C82CFF-5988-4F18-BD1D-B8BB4D0F34DB}" sibTransId="{B889D3D1-38EE-4B80-AF9A-67F80AF99DDC}"/>
    <dgm:cxn modelId="{5A9E68DC-AC89-4C57-8F96-12D2B63476B0}" type="presOf" srcId="{A266DBA3-E464-424E-B814-B173B0E09682}" destId="{24B577E5-09C8-40CA-AF65-BB82EC5DD6CB}" srcOrd="0" destOrd="1" presId="urn:microsoft.com/office/officeart/2005/8/layout/vList2"/>
    <dgm:cxn modelId="{BEF3E8A0-37FE-4411-A939-0930E6B42E25}" type="presOf" srcId="{E919ADAA-5EB8-4DB9-B16C-7ED1D133D496}" destId="{FC43D55F-17E2-4929-92A0-CD855328DC80}" srcOrd="0" destOrd="0" presId="urn:microsoft.com/office/officeart/2005/8/layout/vList2"/>
    <dgm:cxn modelId="{26E0A1F1-D32E-4A6F-BCCC-FFD34C22DC04}" srcId="{E919ADAA-5EB8-4DB9-B16C-7ED1D133D496}" destId="{EED8F95E-8E84-4737-84F5-FD7078CE41E0}" srcOrd="4" destOrd="0" parTransId="{30C71957-3426-488C-8BBD-38DAE6E50ACC}" sibTransId="{D5BA2A56-6D8A-4B2B-8240-F670726ECC6D}"/>
    <dgm:cxn modelId="{82BD006E-8AB0-4EBD-A2EA-DA31BFAECFDC}" srcId="{E919ADAA-5EB8-4DB9-B16C-7ED1D133D496}" destId="{74A05FFA-30CC-4682-9683-06B4AB5EDEC6}" srcOrd="0" destOrd="0" parTransId="{4078C435-3932-463A-B867-E7CDABE9BA2A}" sibTransId="{39799C16-F6D8-48F7-A355-20E2714E4E0B}"/>
    <dgm:cxn modelId="{128946FC-98D1-4DD7-9BEB-7CE99035A846}" srcId="{3BB65BB2-D406-4957-9D02-DA83575CD0E5}" destId="{398D29F8-9AE6-4ADA-8D9D-FF82D97AAE2B}" srcOrd="0" destOrd="0" parTransId="{21D84FD3-1FF8-441D-9E75-D5F7D98053FC}" sibTransId="{99D3A4D7-28D6-4746-AAB9-5E9D704FC277}"/>
    <dgm:cxn modelId="{1D47D7E0-463B-4010-AFED-58C490C0C291}" srcId="{74A05FFA-30CC-4682-9683-06B4AB5EDEC6}" destId="{3BC23EDD-7761-4843-8133-D157DD716D40}" srcOrd="0" destOrd="0" parTransId="{D5F98A81-887F-40E9-A314-167940171556}" sibTransId="{74E2FFBC-23BA-4F98-B261-217BC76BBA1E}"/>
    <dgm:cxn modelId="{B5EB2756-1775-4016-BE8F-372037329D78}" type="presOf" srcId="{EEC30B13-0E75-4B21-89F7-B7EE7B3F8BB3}" destId="{C8986101-612D-4918-80BB-C297E430631C}" srcOrd="0" destOrd="0" presId="urn:microsoft.com/office/officeart/2005/8/layout/vList2"/>
    <dgm:cxn modelId="{828E95A5-ACB5-44F3-9CE0-74E94FB91AA2}" srcId="{6035DE99-102D-427E-91E8-9A8926A9B321}" destId="{CDFD6FF3-CA9C-4F20-81A5-9F9FE9C7F8F0}" srcOrd="0" destOrd="0" parTransId="{EB0EE9A2-1DB0-4240-9BEB-78E641F4713B}" sibTransId="{44420B16-58AD-4E72-A4F3-320B5F12C9ED}"/>
    <dgm:cxn modelId="{7753800F-78D2-4F83-97F5-874ECC682ED7}" type="presOf" srcId="{74A05FFA-30CC-4682-9683-06B4AB5EDEC6}" destId="{11888C7B-2FBE-47BA-9A92-673C49248221}" srcOrd="0" destOrd="0" presId="urn:microsoft.com/office/officeart/2005/8/layout/vList2"/>
    <dgm:cxn modelId="{E1220D19-4A9B-4F8C-8A8A-CF435185D348}" srcId="{EED8F95E-8E84-4737-84F5-FD7078CE41E0}" destId="{86F9F139-50E9-4428-95C3-6A6F863B1FF4}" srcOrd="0" destOrd="0" parTransId="{BC70591A-9B17-4F21-BE9A-B9A86D3F4DF4}" sibTransId="{91DD6C96-7481-48D6-83B3-BB4721D774CE}"/>
    <dgm:cxn modelId="{4D5043A9-9FA8-4FF3-A11D-AAD617C82B78}" type="presOf" srcId="{CDFD6FF3-CA9C-4F20-81A5-9F9FE9C7F8F0}" destId="{24B577E5-09C8-40CA-AF65-BB82EC5DD6CB}" srcOrd="0" destOrd="0" presId="urn:microsoft.com/office/officeart/2005/8/layout/vList2"/>
    <dgm:cxn modelId="{1B70A9C1-AC4B-4970-B58C-1D66E46DFB8A}" type="presOf" srcId="{86F9F139-50E9-4428-95C3-6A6F863B1FF4}" destId="{143A76C3-D168-4117-9679-44AE111F5881}" srcOrd="0" destOrd="0" presId="urn:microsoft.com/office/officeart/2005/8/layout/vList2"/>
    <dgm:cxn modelId="{225C5372-492B-43C3-A8F6-A499A3BD9849}" type="presOf" srcId="{398D29F8-9AE6-4ADA-8D9D-FF82D97AAE2B}" destId="{F1F40B3C-AD7D-4869-BE7A-6EA7AB3F1B67}" srcOrd="0" destOrd="0" presId="urn:microsoft.com/office/officeart/2005/8/layout/vList2"/>
    <dgm:cxn modelId="{8E290340-1296-4369-B3B9-D5679910709E}" srcId="{E919ADAA-5EB8-4DB9-B16C-7ED1D133D496}" destId="{EEC30B13-0E75-4B21-89F7-B7EE7B3F8BB3}" srcOrd="2" destOrd="0" parTransId="{20219856-C1D2-40BC-8DEF-1903054DA385}" sibTransId="{DBD6C96F-DB47-466A-91B6-66F4346600EB}"/>
    <dgm:cxn modelId="{5C0D60C1-989A-42AA-9F0D-F3C5D888569D}" srcId="{E919ADAA-5EB8-4DB9-B16C-7ED1D133D496}" destId="{6035DE99-102D-427E-91E8-9A8926A9B321}" srcOrd="3" destOrd="0" parTransId="{14C7012C-EB42-4F03-9F2C-B08E863BDFA3}" sibTransId="{C1C6A135-C5CD-4856-80DA-8D35786A4D58}"/>
    <dgm:cxn modelId="{327CA0C4-69CF-4CEA-96E4-E88F031D0A23}" type="presOf" srcId="{3BC23EDD-7761-4843-8133-D157DD716D40}" destId="{82916ECB-85CC-4F7A-B2EF-41DE2A8E371A}" srcOrd="0" destOrd="0" presId="urn:microsoft.com/office/officeart/2005/8/layout/vList2"/>
    <dgm:cxn modelId="{087927F7-3EA7-493C-9CB3-BAB0B0C1580E}" srcId="{E919ADAA-5EB8-4DB9-B16C-7ED1D133D496}" destId="{3BB65BB2-D406-4957-9D02-DA83575CD0E5}" srcOrd="1" destOrd="0" parTransId="{47B18FA3-B0C5-4A5D-BEDA-35E2CECE30E7}" sibTransId="{7A4C5AFE-4E95-4338-9CBB-E92F6FCA021E}"/>
    <dgm:cxn modelId="{D9775F48-C454-4E62-A379-8DE982C5E65A}" type="presOf" srcId="{EED8F95E-8E84-4737-84F5-FD7078CE41E0}" destId="{2EBE4552-E7D3-4393-BC7E-47F02EBC430F}" srcOrd="0" destOrd="0" presId="urn:microsoft.com/office/officeart/2005/8/layout/vList2"/>
    <dgm:cxn modelId="{E57B26D8-0AC6-4DED-A2D4-7E0A32372ADF}" type="presOf" srcId="{63803857-6712-4DD1-BE1C-B134A8EAD625}" destId="{6368389B-8C5A-40F6-AB0A-423BED4896E0}" srcOrd="0" destOrd="0" presId="urn:microsoft.com/office/officeart/2005/8/layout/vList2"/>
    <dgm:cxn modelId="{EC373F5E-155F-4EA5-A269-F288B001E31E}" srcId="{EEC30B13-0E75-4B21-89F7-B7EE7B3F8BB3}" destId="{63803857-6712-4DD1-BE1C-B134A8EAD625}" srcOrd="0" destOrd="0" parTransId="{F06D5C4D-29BF-44A1-B837-03E5EB547519}" sibTransId="{0905417F-98D8-464C-96D6-7BC245B67CC2}"/>
    <dgm:cxn modelId="{A7144010-8239-4FB4-9151-911F80E71378}" type="presOf" srcId="{6035DE99-102D-427E-91E8-9A8926A9B321}" destId="{F881BC17-746A-4782-B8DE-D618E8048B2C}" srcOrd="0" destOrd="0" presId="urn:microsoft.com/office/officeart/2005/8/layout/vList2"/>
    <dgm:cxn modelId="{AA530C0B-965A-49E8-9C05-210415F65063}" type="presOf" srcId="{3BB65BB2-D406-4957-9D02-DA83575CD0E5}" destId="{00EF7235-3601-4D0C-8AF3-8CDC0534ABF6}" srcOrd="0" destOrd="0" presId="urn:microsoft.com/office/officeart/2005/8/layout/vList2"/>
    <dgm:cxn modelId="{EF051534-8385-4DD2-8054-AC7126780B5E}" type="presParOf" srcId="{FC43D55F-17E2-4929-92A0-CD855328DC80}" destId="{11888C7B-2FBE-47BA-9A92-673C49248221}" srcOrd="0" destOrd="0" presId="urn:microsoft.com/office/officeart/2005/8/layout/vList2"/>
    <dgm:cxn modelId="{7BBA1824-FD1F-44D1-B266-57A4EB3B1C37}" type="presParOf" srcId="{FC43D55F-17E2-4929-92A0-CD855328DC80}" destId="{82916ECB-85CC-4F7A-B2EF-41DE2A8E371A}" srcOrd="1" destOrd="0" presId="urn:microsoft.com/office/officeart/2005/8/layout/vList2"/>
    <dgm:cxn modelId="{88F5AD0C-CE69-424A-A0DD-954F73FC4B16}" type="presParOf" srcId="{FC43D55F-17E2-4929-92A0-CD855328DC80}" destId="{00EF7235-3601-4D0C-8AF3-8CDC0534ABF6}" srcOrd="2" destOrd="0" presId="urn:microsoft.com/office/officeart/2005/8/layout/vList2"/>
    <dgm:cxn modelId="{C44CB8C3-EF30-4B53-951B-CDCDD7B73881}" type="presParOf" srcId="{FC43D55F-17E2-4929-92A0-CD855328DC80}" destId="{F1F40B3C-AD7D-4869-BE7A-6EA7AB3F1B67}" srcOrd="3" destOrd="0" presId="urn:microsoft.com/office/officeart/2005/8/layout/vList2"/>
    <dgm:cxn modelId="{619FAF68-764D-4D06-832C-AF4F4A3A979D}" type="presParOf" srcId="{FC43D55F-17E2-4929-92A0-CD855328DC80}" destId="{C8986101-612D-4918-80BB-C297E430631C}" srcOrd="4" destOrd="0" presId="urn:microsoft.com/office/officeart/2005/8/layout/vList2"/>
    <dgm:cxn modelId="{602E2A63-B8E2-4E45-8714-5C8088825587}" type="presParOf" srcId="{FC43D55F-17E2-4929-92A0-CD855328DC80}" destId="{6368389B-8C5A-40F6-AB0A-423BED4896E0}" srcOrd="5" destOrd="0" presId="urn:microsoft.com/office/officeart/2005/8/layout/vList2"/>
    <dgm:cxn modelId="{2E0C8527-E532-436E-B379-C22DBC3C7E78}" type="presParOf" srcId="{FC43D55F-17E2-4929-92A0-CD855328DC80}" destId="{F881BC17-746A-4782-B8DE-D618E8048B2C}" srcOrd="6" destOrd="0" presId="urn:microsoft.com/office/officeart/2005/8/layout/vList2"/>
    <dgm:cxn modelId="{1614F101-9ECB-4DEC-8BB1-EB70A1730A85}" type="presParOf" srcId="{FC43D55F-17E2-4929-92A0-CD855328DC80}" destId="{24B577E5-09C8-40CA-AF65-BB82EC5DD6CB}" srcOrd="7" destOrd="0" presId="urn:microsoft.com/office/officeart/2005/8/layout/vList2"/>
    <dgm:cxn modelId="{05E8187C-85DC-4018-9944-DABB444E863A}" type="presParOf" srcId="{FC43D55F-17E2-4929-92A0-CD855328DC80}" destId="{2EBE4552-E7D3-4393-BC7E-47F02EBC430F}" srcOrd="8" destOrd="0" presId="urn:microsoft.com/office/officeart/2005/8/layout/vList2"/>
    <dgm:cxn modelId="{AC017632-4303-4E59-AD2A-61205F651178}" type="presParOf" srcId="{FC43D55F-17E2-4929-92A0-CD855328DC80}" destId="{143A76C3-D168-4117-9679-44AE111F5881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386A38D-D9A6-458D-972A-6BB1949C801D}" type="doc">
      <dgm:prSet loTypeId="urn:microsoft.com/office/officeart/2005/8/layout/chevron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8815206-9C09-44AF-8772-3CB3C77D896E}">
      <dgm:prSet phldrT="[Текст]"/>
      <dgm:spPr/>
      <dgm:t>
        <a:bodyPr/>
        <a:lstStyle/>
        <a:p>
          <a:r>
            <a:rPr lang="ru-RU" dirty="0" smtClean="0"/>
            <a:t>Воспитатели </a:t>
          </a:r>
          <a:endParaRPr lang="ru-RU" dirty="0"/>
        </a:p>
      </dgm:t>
    </dgm:pt>
    <dgm:pt modelId="{3350BAEE-D199-4D59-99E4-6C247FF89F32}" type="parTrans" cxnId="{2AF74F23-12BC-416F-A10F-2EA28064BBEC}">
      <dgm:prSet/>
      <dgm:spPr/>
      <dgm:t>
        <a:bodyPr/>
        <a:lstStyle/>
        <a:p>
          <a:endParaRPr lang="ru-RU"/>
        </a:p>
      </dgm:t>
    </dgm:pt>
    <dgm:pt modelId="{77BE14A5-4A2E-42AB-BEDE-DC8E98531592}" type="sibTrans" cxnId="{2AF74F23-12BC-416F-A10F-2EA28064BBEC}">
      <dgm:prSet/>
      <dgm:spPr/>
      <dgm:t>
        <a:bodyPr/>
        <a:lstStyle/>
        <a:p>
          <a:endParaRPr lang="ru-RU"/>
        </a:p>
      </dgm:t>
    </dgm:pt>
    <dgm:pt modelId="{5819E7E9-A814-45DD-BB02-4561F68E5D15}">
      <dgm:prSet phldrT="[Текст]"/>
      <dgm:spPr/>
      <dgm:t>
        <a:bodyPr/>
        <a:lstStyle/>
        <a:p>
          <a:r>
            <a:rPr lang="ru-RU" b="1" dirty="0" smtClean="0"/>
            <a:t>Использование современных образовательных технологий</a:t>
          </a:r>
          <a:endParaRPr lang="ru-RU" b="1" dirty="0"/>
        </a:p>
      </dgm:t>
    </dgm:pt>
    <dgm:pt modelId="{9764B439-A8D2-4F55-BE18-E95A86FD6AA7}" type="parTrans" cxnId="{418ABCA5-C553-4D02-B974-293DC1ADF5A8}">
      <dgm:prSet/>
      <dgm:spPr/>
      <dgm:t>
        <a:bodyPr/>
        <a:lstStyle/>
        <a:p>
          <a:endParaRPr lang="ru-RU"/>
        </a:p>
      </dgm:t>
    </dgm:pt>
    <dgm:pt modelId="{5B0EC1DC-C471-40E1-83B4-2FF13F859791}" type="sibTrans" cxnId="{418ABCA5-C553-4D02-B974-293DC1ADF5A8}">
      <dgm:prSet/>
      <dgm:spPr/>
      <dgm:t>
        <a:bodyPr/>
        <a:lstStyle/>
        <a:p>
          <a:endParaRPr lang="ru-RU"/>
        </a:p>
      </dgm:t>
    </dgm:pt>
    <dgm:pt modelId="{521EB512-914E-43E3-ABE4-37AF59EB1699}">
      <dgm:prSet phldrT="[Текст]"/>
      <dgm:spPr/>
      <dgm:t>
        <a:bodyPr/>
        <a:lstStyle/>
        <a:p>
          <a:r>
            <a:rPr lang="ru-RU" dirty="0" smtClean="0"/>
            <a:t>Преподаватель, учитель</a:t>
          </a:r>
          <a:endParaRPr lang="ru-RU" dirty="0"/>
        </a:p>
      </dgm:t>
    </dgm:pt>
    <dgm:pt modelId="{AE897950-5047-41E6-8ECE-6AA1E4DEDB15}" type="parTrans" cxnId="{A5673DD4-2258-4638-BF42-E43DB015CD22}">
      <dgm:prSet/>
      <dgm:spPr/>
      <dgm:t>
        <a:bodyPr/>
        <a:lstStyle/>
        <a:p>
          <a:endParaRPr lang="ru-RU"/>
        </a:p>
      </dgm:t>
    </dgm:pt>
    <dgm:pt modelId="{39D0A090-C807-4ABE-84AD-DC3280F4B0F1}" type="sibTrans" cxnId="{A5673DD4-2258-4638-BF42-E43DB015CD22}">
      <dgm:prSet/>
      <dgm:spPr/>
      <dgm:t>
        <a:bodyPr/>
        <a:lstStyle/>
        <a:p>
          <a:endParaRPr lang="ru-RU"/>
        </a:p>
      </dgm:t>
    </dgm:pt>
    <dgm:pt modelId="{66980E8D-AC8F-4387-9CFB-A079B208AEBA}">
      <dgm:prSet phldrT="[Текст]"/>
      <dgm:spPr/>
      <dgm:t>
        <a:bodyPr/>
        <a:lstStyle/>
        <a:p>
          <a:r>
            <a:rPr lang="ru-RU" b="1" dirty="0" smtClean="0"/>
            <a:t>Использование современных образовательных технологий, дистанционных образовательных технологий, электронных образовательных ресурсов, цифрового интерактивного оборудования</a:t>
          </a:r>
          <a:r>
            <a:rPr lang="ru-RU" dirty="0" smtClean="0"/>
            <a:t>, эффективность их использования</a:t>
          </a:r>
          <a:endParaRPr lang="ru-RU" dirty="0"/>
        </a:p>
      </dgm:t>
    </dgm:pt>
    <dgm:pt modelId="{D7451E19-88A5-411A-A43C-9889E589CC0E}" type="parTrans" cxnId="{6B58227C-86E7-4868-9859-8E0811B969DA}">
      <dgm:prSet/>
      <dgm:spPr/>
      <dgm:t>
        <a:bodyPr/>
        <a:lstStyle/>
        <a:p>
          <a:endParaRPr lang="ru-RU"/>
        </a:p>
      </dgm:t>
    </dgm:pt>
    <dgm:pt modelId="{6F71FF43-DF8C-492E-9821-4372A5A0C4BF}" type="sibTrans" cxnId="{6B58227C-86E7-4868-9859-8E0811B969DA}">
      <dgm:prSet/>
      <dgm:spPr/>
      <dgm:t>
        <a:bodyPr/>
        <a:lstStyle/>
        <a:p>
          <a:endParaRPr lang="ru-RU"/>
        </a:p>
      </dgm:t>
    </dgm:pt>
    <dgm:pt modelId="{F4FFCAEF-6EDF-4391-95B3-7F866E391527}">
      <dgm:prSet phldrT="[Текст]"/>
      <dgm:spPr/>
      <dgm:t>
        <a:bodyPr/>
        <a:lstStyle/>
        <a:p>
          <a:r>
            <a:rPr lang="ru-RU" dirty="0" smtClean="0"/>
            <a:t>Ст. воспитатель</a:t>
          </a:r>
          <a:endParaRPr lang="ru-RU" dirty="0"/>
        </a:p>
      </dgm:t>
    </dgm:pt>
    <dgm:pt modelId="{011F684D-759D-41B7-959E-A2865644F20F}" type="parTrans" cxnId="{46785FC1-2A0F-40CE-8486-D687D30900B8}">
      <dgm:prSet/>
      <dgm:spPr/>
      <dgm:t>
        <a:bodyPr/>
        <a:lstStyle/>
        <a:p>
          <a:endParaRPr lang="ru-RU"/>
        </a:p>
      </dgm:t>
    </dgm:pt>
    <dgm:pt modelId="{0E32367E-2307-4485-8C6C-76727A87C8C8}" type="sibTrans" cxnId="{46785FC1-2A0F-40CE-8486-D687D30900B8}">
      <dgm:prSet/>
      <dgm:spPr/>
      <dgm:t>
        <a:bodyPr/>
        <a:lstStyle/>
        <a:p>
          <a:endParaRPr lang="ru-RU"/>
        </a:p>
      </dgm:t>
    </dgm:pt>
    <dgm:pt modelId="{DDE0ECDA-E28E-4742-92C1-6E840BDF0857}">
      <dgm:prSet phldrT="[Текст]"/>
      <dgm:spPr/>
      <dgm:t>
        <a:bodyPr/>
        <a:lstStyle/>
        <a:p>
          <a:r>
            <a:rPr lang="ru-RU" b="1" dirty="0" smtClean="0"/>
            <a:t>Использование современных образовательных технологий</a:t>
          </a:r>
          <a:endParaRPr lang="ru-RU" b="1" dirty="0"/>
        </a:p>
      </dgm:t>
    </dgm:pt>
    <dgm:pt modelId="{1C453C35-F7E8-4532-8DEC-9FF53076FDD9}" type="parTrans" cxnId="{FDB37646-5A11-4BAD-80A4-8DD1DCBBA8D3}">
      <dgm:prSet/>
      <dgm:spPr/>
      <dgm:t>
        <a:bodyPr/>
        <a:lstStyle/>
        <a:p>
          <a:endParaRPr lang="ru-RU"/>
        </a:p>
      </dgm:t>
    </dgm:pt>
    <dgm:pt modelId="{B2902BC3-ECD8-4F2A-806B-16D6F5F43DFB}" type="sibTrans" cxnId="{FDB37646-5A11-4BAD-80A4-8DD1DCBBA8D3}">
      <dgm:prSet/>
      <dgm:spPr/>
      <dgm:t>
        <a:bodyPr/>
        <a:lstStyle/>
        <a:p>
          <a:endParaRPr lang="ru-RU"/>
        </a:p>
      </dgm:t>
    </dgm:pt>
    <dgm:pt modelId="{A48593D3-5B57-4B99-91AE-D91697C4A702}">
      <dgm:prSet phldrT="[Текст]"/>
      <dgm:spPr/>
      <dgm:t>
        <a:bodyPr/>
        <a:lstStyle/>
        <a:p>
          <a:r>
            <a:rPr lang="ru-RU" dirty="0" smtClean="0"/>
            <a:t>Цель использования</a:t>
          </a:r>
          <a:endParaRPr lang="ru-RU" dirty="0"/>
        </a:p>
      </dgm:t>
    </dgm:pt>
    <dgm:pt modelId="{837F575D-6E4D-4103-A152-C7D783978638}" type="parTrans" cxnId="{58C13280-62FD-438C-AA80-A43E5CBEDA0B}">
      <dgm:prSet/>
      <dgm:spPr/>
      <dgm:t>
        <a:bodyPr/>
        <a:lstStyle/>
        <a:p>
          <a:endParaRPr lang="ru-RU"/>
        </a:p>
      </dgm:t>
    </dgm:pt>
    <dgm:pt modelId="{68D2D785-1976-4892-BDFA-23748D83FD1D}" type="sibTrans" cxnId="{58C13280-62FD-438C-AA80-A43E5CBEDA0B}">
      <dgm:prSet/>
      <dgm:spPr/>
      <dgm:t>
        <a:bodyPr/>
        <a:lstStyle/>
        <a:p>
          <a:endParaRPr lang="ru-RU"/>
        </a:p>
      </dgm:t>
    </dgm:pt>
    <dgm:pt modelId="{854D9C3D-A706-48FD-9CAD-0558A8394A2C}">
      <dgm:prSet/>
      <dgm:spPr/>
      <dgm:t>
        <a:bodyPr/>
        <a:lstStyle/>
        <a:p>
          <a:endParaRPr lang="ru-RU"/>
        </a:p>
      </dgm:t>
    </dgm:pt>
    <dgm:pt modelId="{63EFE5D2-4E0B-4C21-B295-539A9ACCA6C9}" type="parTrans" cxnId="{36D7961E-0D0F-4BA3-A9CE-A0F5805C0A86}">
      <dgm:prSet/>
      <dgm:spPr/>
      <dgm:t>
        <a:bodyPr/>
        <a:lstStyle/>
        <a:p>
          <a:endParaRPr lang="ru-RU"/>
        </a:p>
      </dgm:t>
    </dgm:pt>
    <dgm:pt modelId="{DE6ADC5A-081B-49CE-A5DE-FF77B5C2FE80}" type="sibTrans" cxnId="{36D7961E-0D0F-4BA3-A9CE-A0F5805C0A86}">
      <dgm:prSet/>
      <dgm:spPr/>
      <dgm:t>
        <a:bodyPr/>
        <a:lstStyle/>
        <a:p>
          <a:endParaRPr lang="ru-RU"/>
        </a:p>
      </dgm:t>
    </dgm:pt>
    <dgm:pt modelId="{477F061C-0A4B-49F3-9C0A-BA13EFF248C0}">
      <dgm:prSet/>
      <dgm:spPr/>
      <dgm:t>
        <a:bodyPr/>
        <a:lstStyle/>
        <a:p>
          <a:r>
            <a:rPr lang="ru-RU" dirty="0" smtClean="0"/>
            <a:t>Подтверждение эффективности использования (результаты работы, отзывы внешних экспертов, наличие сертификатов и др.)</a:t>
          </a:r>
          <a:endParaRPr lang="ru-RU" dirty="0"/>
        </a:p>
      </dgm:t>
    </dgm:pt>
    <dgm:pt modelId="{06933108-57F1-4073-9941-4D86DC2F8096}" type="parTrans" cxnId="{9DB2914B-7CC4-408F-9020-65CDFF01E949}">
      <dgm:prSet/>
      <dgm:spPr/>
      <dgm:t>
        <a:bodyPr/>
        <a:lstStyle/>
        <a:p>
          <a:endParaRPr lang="ru-RU"/>
        </a:p>
      </dgm:t>
    </dgm:pt>
    <dgm:pt modelId="{DED2E059-058A-498D-863E-1883D1D20AC5}" type="sibTrans" cxnId="{9DB2914B-7CC4-408F-9020-65CDFF01E949}">
      <dgm:prSet/>
      <dgm:spPr/>
      <dgm:t>
        <a:bodyPr/>
        <a:lstStyle/>
        <a:p>
          <a:endParaRPr lang="ru-RU"/>
        </a:p>
      </dgm:t>
    </dgm:pt>
    <dgm:pt modelId="{C8333010-2D5D-4A64-8992-FCA8C9EB7E48}">
      <dgm:prSet phldrT="[Текст]"/>
      <dgm:spPr/>
      <dgm:t>
        <a:bodyPr/>
        <a:lstStyle/>
        <a:p>
          <a:r>
            <a:rPr lang="ru-RU" dirty="0" smtClean="0"/>
            <a:t>Подтверждение эффективности использования (результаты работы, отзывы внешних экспертов, наличие сертификатов и др.)</a:t>
          </a:r>
          <a:endParaRPr lang="ru-RU" dirty="0"/>
        </a:p>
      </dgm:t>
    </dgm:pt>
    <dgm:pt modelId="{E4FB2FEA-8FDB-4E73-A093-E7A4835BFCFB}" type="parTrans" cxnId="{83D17104-5D20-49FC-80B3-D999F8D4E084}">
      <dgm:prSet/>
      <dgm:spPr/>
      <dgm:t>
        <a:bodyPr/>
        <a:lstStyle/>
        <a:p>
          <a:endParaRPr lang="ru-RU"/>
        </a:p>
      </dgm:t>
    </dgm:pt>
    <dgm:pt modelId="{48596FE4-7EEF-4EA7-A641-481BDED46E4D}" type="sibTrans" cxnId="{83D17104-5D20-49FC-80B3-D999F8D4E084}">
      <dgm:prSet/>
      <dgm:spPr/>
      <dgm:t>
        <a:bodyPr/>
        <a:lstStyle/>
        <a:p>
          <a:endParaRPr lang="ru-RU"/>
        </a:p>
      </dgm:t>
    </dgm:pt>
    <dgm:pt modelId="{33D4E70A-CCC0-4192-B126-6C47B505F683}">
      <dgm:prSet phldrT="[Текст]"/>
      <dgm:spPr/>
      <dgm:t>
        <a:bodyPr/>
        <a:lstStyle/>
        <a:p>
          <a:r>
            <a:rPr lang="ru-RU" dirty="0" smtClean="0"/>
            <a:t>Описание порядка использования (алгоритм применения) технологии в практической профессиональной деятельности</a:t>
          </a:r>
          <a:endParaRPr lang="ru-RU" dirty="0"/>
        </a:p>
      </dgm:t>
    </dgm:pt>
    <dgm:pt modelId="{64077B19-BD6F-4993-ABFE-2BAA381F8E6B}" type="parTrans" cxnId="{4E0B1EF1-390B-4786-B8E7-D32DA6E66332}">
      <dgm:prSet/>
      <dgm:spPr/>
      <dgm:t>
        <a:bodyPr/>
        <a:lstStyle/>
        <a:p>
          <a:endParaRPr lang="ru-RU"/>
        </a:p>
      </dgm:t>
    </dgm:pt>
    <dgm:pt modelId="{F3FC356D-7C7F-4B34-87EA-342D70498359}" type="sibTrans" cxnId="{4E0B1EF1-390B-4786-B8E7-D32DA6E66332}">
      <dgm:prSet/>
      <dgm:spPr/>
      <dgm:t>
        <a:bodyPr/>
        <a:lstStyle/>
        <a:p>
          <a:endParaRPr lang="ru-RU"/>
        </a:p>
      </dgm:t>
    </dgm:pt>
    <dgm:pt modelId="{8C011936-6476-4158-A401-78F5FAA39934}">
      <dgm:prSet phldrT="[Текст]"/>
      <dgm:spPr/>
      <dgm:t>
        <a:bodyPr/>
        <a:lstStyle/>
        <a:p>
          <a:r>
            <a:rPr lang="ru-RU" dirty="0" smtClean="0"/>
            <a:t>Результат использования образовательной технологии</a:t>
          </a:r>
          <a:endParaRPr lang="ru-RU" dirty="0"/>
        </a:p>
      </dgm:t>
    </dgm:pt>
    <dgm:pt modelId="{947187B0-2B29-456F-BAD1-E54DDF271724}" type="parTrans" cxnId="{B100604E-1CD0-43FC-B201-5986CDD244A5}">
      <dgm:prSet/>
      <dgm:spPr/>
      <dgm:t>
        <a:bodyPr/>
        <a:lstStyle/>
        <a:p>
          <a:endParaRPr lang="ru-RU"/>
        </a:p>
      </dgm:t>
    </dgm:pt>
    <dgm:pt modelId="{B9E7ABC3-14F7-42B4-8CD5-EEE1BDA51EB2}" type="sibTrans" cxnId="{B100604E-1CD0-43FC-B201-5986CDD244A5}">
      <dgm:prSet/>
      <dgm:spPr/>
      <dgm:t>
        <a:bodyPr/>
        <a:lstStyle/>
        <a:p>
          <a:endParaRPr lang="ru-RU"/>
        </a:p>
      </dgm:t>
    </dgm:pt>
    <dgm:pt modelId="{519B7CC7-B813-4B47-8486-58F81EFFC6A1}" type="pres">
      <dgm:prSet presAssocID="{F386A38D-D9A6-458D-972A-6BB1949C80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313E9-B927-48EA-8982-ECF94215003C}" type="pres">
      <dgm:prSet presAssocID="{78815206-9C09-44AF-8772-3CB3C77D896E}" presName="composite" presStyleCnt="0"/>
      <dgm:spPr/>
    </dgm:pt>
    <dgm:pt modelId="{EEC66E5F-5694-47D4-ACB2-6190BB802019}" type="pres">
      <dgm:prSet presAssocID="{78815206-9C09-44AF-8772-3CB3C77D896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C28F6-0339-42EC-B4CE-1CFC28AA38D1}" type="pres">
      <dgm:prSet presAssocID="{78815206-9C09-44AF-8772-3CB3C77D896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FE2F8-2780-4412-B19A-22A3A34EB425}" type="pres">
      <dgm:prSet presAssocID="{77BE14A5-4A2E-42AB-BEDE-DC8E98531592}" presName="sp" presStyleCnt="0"/>
      <dgm:spPr/>
    </dgm:pt>
    <dgm:pt modelId="{2B28C28E-7410-474F-8C86-5E5B03A182CD}" type="pres">
      <dgm:prSet presAssocID="{521EB512-914E-43E3-ABE4-37AF59EB1699}" presName="composite" presStyleCnt="0"/>
      <dgm:spPr/>
    </dgm:pt>
    <dgm:pt modelId="{AFCA4EC7-E0CD-4796-B277-34344EED11A9}" type="pres">
      <dgm:prSet presAssocID="{521EB512-914E-43E3-ABE4-37AF59EB169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B540B-54D8-45EC-8BE1-4808F5DAC1A4}" type="pres">
      <dgm:prSet presAssocID="{521EB512-914E-43E3-ABE4-37AF59EB169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5A4E6-BC23-40DC-90B1-766D572CD1AB}" type="pres">
      <dgm:prSet presAssocID="{39D0A090-C807-4ABE-84AD-DC3280F4B0F1}" presName="sp" presStyleCnt="0"/>
      <dgm:spPr/>
    </dgm:pt>
    <dgm:pt modelId="{6FA729C0-C88E-4694-8B0D-B5CF3D7E40F4}" type="pres">
      <dgm:prSet presAssocID="{F4FFCAEF-6EDF-4391-95B3-7F866E391527}" presName="composite" presStyleCnt="0"/>
      <dgm:spPr/>
    </dgm:pt>
    <dgm:pt modelId="{32DEE7D8-4622-490B-A8CF-F469E1DB1315}" type="pres">
      <dgm:prSet presAssocID="{F4FFCAEF-6EDF-4391-95B3-7F866E39152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BE5B9-8C2B-4D1B-9CF0-BBA530DB68F6}" type="pres">
      <dgm:prSet presAssocID="{F4FFCAEF-6EDF-4391-95B3-7F866E39152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90706C-EF86-4E7E-BCCC-939592535503}" type="presOf" srcId="{78815206-9C09-44AF-8772-3CB3C77D896E}" destId="{EEC66E5F-5694-47D4-ACB2-6190BB802019}" srcOrd="0" destOrd="0" presId="urn:microsoft.com/office/officeart/2005/8/layout/chevron2"/>
    <dgm:cxn modelId="{ACD3978F-AB37-40C2-84E0-77764ED61DE0}" type="presOf" srcId="{8C011936-6476-4158-A401-78F5FAA39934}" destId="{193BE5B9-8C2B-4D1B-9CF0-BBA530DB68F6}" srcOrd="0" destOrd="3" presId="urn:microsoft.com/office/officeart/2005/8/layout/chevron2"/>
    <dgm:cxn modelId="{754DD120-660C-46C5-A8A6-7DD32838D4ED}" type="presOf" srcId="{854D9C3D-A706-48FD-9CAD-0558A8394A2C}" destId="{216C28F6-0339-42EC-B4CE-1CFC28AA38D1}" srcOrd="0" destOrd="1" presId="urn:microsoft.com/office/officeart/2005/8/layout/chevron2"/>
    <dgm:cxn modelId="{0C8A0E68-16A5-48E5-AF31-C808C8C25A79}" type="presOf" srcId="{5819E7E9-A814-45DD-BB02-4561F68E5D15}" destId="{216C28F6-0339-42EC-B4CE-1CFC28AA38D1}" srcOrd="0" destOrd="0" presId="urn:microsoft.com/office/officeart/2005/8/layout/chevron2"/>
    <dgm:cxn modelId="{803A1851-CD6A-49B9-8042-8D23EEE33B23}" type="presOf" srcId="{521EB512-914E-43E3-ABE4-37AF59EB1699}" destId="{AFCA4EC7-E0CD-4796-B277-34344EED11A9}" srcOrd="0" destOrd="0" presId="urn:microsoft.com/office/officeart/2005/8/layout/chevron2"/>
    <dgm:cxn modelId="{343A32DA-4A7E-4282-B089-0175BDC4314F}" type="presOf" srcId="{A48593D3-5B57-4B99-91AE-D91697C4A702}" destId="{193BE5B9-8C2B-4D1B-9CF0-BBA530DB68F6}" srcOrd="0" destOrd="1" presId="urn:microsoft.com/office/officeart/2005/8/layout/chevron2"/>
    <dgm:cxn modelId="{2CF2C2BB-BD0E-4021-B09A-BED98D75C78F}" type="presOf" srcId="{F386A38D-D9A6-458D-972A-6BB1949C801D}" destId="{519B7CC7-B813-4B47-8486-58F81EFFC6A1}" srcOrd="0" destOrd="0" presId="urn:microsoft.com/office/officeart/2005/8/layout/chevron2"/>
    <dgm:cxn modelId="{B100604E-1CD0-43FC-B201-5986CDD244A5}" srcId="{F4FFCAEF-6EDF-4391-95B3-7F866E391527}" destId="{8C011936-6476-4158-A401-78F5FAA39934}" srcOrd="3" destOrd="0" parTransId="{947187B0-2B29-456F-BAD1-E54DDF271724}" sibTransId="{B9E7ABC3-14F7-42B4-8CD5-EEE1BDA51EB2}"/>
    <dgm:cxn modelId="{58C13280-62FD-438C-AA80-A43E5CBEDA0B}" srcId="{F4FFCAEF-6EDF-4391-95B3-7F866E391527}" destId="{A48593D3-5B57-4B99-91AE-D91697C4A702}" srcOrd="1" destOrd="0" parTransId="{837F575D-6E4D-4103-A152-C7D783978638}" sibTransId="{68D2D785-1976-4892-BDFA-23748D83FD1D}"/>
    <dgm:cxn modelId="{494BFAA4-624B-4331-8E48-532737428335}" type="presOf" srcId="{33D4E70A-CCC0-4192-B126-6C47B505F683}" destId="{193BE5B9-8C2B-4D1B-9CF0-BBA530DB68F6}" srcOrd="0" destOrd="2" presId="urn:microsoft.com/office/officeart/2005/8/layout/chevron2"/>
    <dgm:cxn modelId="{4E0B1EF1-390B-4786-B8E7-D32DA6E66332}" srcId="{F4FFCAEF-6EDF-4391-95B3-7F866E391527}" destId="{33D4E70A-CCC0-4192-B126-6C47B505F683}" srcOrd="2" destOrd="0" parTransId="{64077B19-BD6F-4993-ABFE-2BAA381F8E6B}" sibTransId="{F3FC356D-7C7F-4B34-87EA-342D70498359}"/>
    <dgm:cxn modelId="{1ABAF6C0-6F6A-40DF-B4CE-5A86ECBCC4FB}" type="presOf" srcId="{66980E8D-AC8F-4387-9CFB-A079B208AEBA}" destId="{9B6B540B-54D8-45EC-8BE1-4808F5DAC1A4}" srcOrd="0" destOrd="0" presId="urn:microsoft.com/office/officeart/2005/8/layout/chevron2"/>
    <dgm:cxn modelId="{2D73714F-0BAF-4D80-817A-CC14CABC2ACE}" type="presOf" srcId="{F4FFCAEF-6EDF-4391-95B3-7F866E391527}" destId="{32DEE7D8-4622-490B-A8CF-F469E1DB1315}" srcOrd="0" destOrd="0" presId="urn:microsoft.com/office/officeart/2005/8/layout/chevron2"/>
    <dgm:cxn modelId="{83D17104-5D20-49FC-80B3-D999F8D4E084}" srcId="{521EB512-914E-43E3-ABE4-37AF59EB1699}" destId="{C8333010-2D5D-4A64-8992-FCA8C9EB7E48}" srcOrd="1" destOrd="0" parTransId="{E4FB2FEA-8FDB-4E73-A093-E7A4835BFCFB}" sibTransId="{48596FE4-7EEF-4EA7-A641-481BDED46E4D}"/>
    <dgm:cxn modelId="{9DB2914B-7CC4-408F-9020-65CDFF01E949}" srcId="{854D9C3D-A706-48FD-9CAD-0558A8394A2C}" destId="{477F061C-0A4B-49F3-9C0A-BA13EFF248C0}" srcOrd="0" destOrd="0" parTransId="{06933108-57F1-4073-9941-4D86DC2F8096}" sibTransId="{DED2E059-058A-498D-863E-1883D1D20AC5}"/>
    <dgm:cxn modelId="{A5673DD4-2258-4638-BF42-E43DB015CD22}" srcId="{F386A38D-D9A6-458D-972A-6BB1949C801D}" destId="{521EB512-914E-43E3-ABE4-37AF59EB1699}" srcOrd="1" destOrd="0" parTransId="{AE897950-5047-41E6-8ECE-6AA1E4DEDB15}" sibTransId="{39D0A090-C807-4ABE-84AD-DC3280F4B0F1}"/>
    <dgm:cxn modelId="{8BAAE4FE-0EC5-48DB-B0CA-6F33849CD589}" type="presOf" srcId="{C8333010-2D5D-4A64-8992-FCA8C9EB7E48}" destId="{9B6B540B-54D8-45EC-8BE1-4808F5DAC1A4}" srcOrd="0" destOrd="1" presId="urn:microsoft.com/office/officeart/2005/8/layout/chevron2"/>
    <dgm:cxn modelId="{6B58227C-86E7-4868-9859-8E0811B969DA}" srcId="{521EB512-914E-43E3-ABE4-37AF59EB1699}" destId="{66980E8D-AC8F-4387-9CFB-A079B208AEBA}" srcOrd="0" destOrd="0" parTransId="{D7451E19-88A5-411A-A43C-9889E589CC0E}" sibTransId="{6F71FF43-DF8C-492E-9821-4372A5A0C4BF}"/>
    <dgm:cxn modelId="{36D7961E-0D0F-4BA3-A9CE-A0F5805C0A86}" srcId="{78815206-9C09-44AF-8772-3CB3C77D896E}" destId="{854D9C3D-A706-48FD-9CAD-0558A8394A2C}" srcOrd="1" destOrd="0" parTransId="{63EFE5D2-4E0B-4C21-B295-539A9ACCA6C9}" sibTransId="{DE6ADC5A-081B-49CE-A5DE-FF77B5C2FE80}"/>
    <dgm:cxn modelId="{63925A7F-7442-4562-B887-1795758A507B}" type="presOf" srcId="{DDE0ECDA-E28E-4742-92C1-6E840BDF0857}" destId="{193BE5B9-8C2B-4D1B-9CF0-BBA530DB68F6}" srcOrd="0" destOrd="0" presId="urn:microsoft.com/office/officeart/2005/8/layout/chevron2"/>
    <dgm:cxn modelId="{FDB37646-5A11-4BAD-80A4-8DD1DCBBA8D3}" srcId="{F4FFCAEF-6EDF-4391-95B3-7F866E391527}" destId="{DDE0ECDA-E28E-4742-92C1-6E840BDF0857}" srcOrd="0" destOrd="0" parTransId="{1C453C35-F7E8-4532-8DEC-9FF53076FDD9}" sibTransId="{B2902BC3-ECD8-4F2A-806B-16D6F5F43DFB}"/>
    <dgm:cxn modelId="{418ABCA5-C553-4D02-B974-293DC1ADF5A8}" srcId="{78815206-9C09-44AF-8772-3CB3C77D896E}" destId="{5819E7E9-A814-45DD-BB02-4561F68E5D15}" srcOrd="0" destOrd="0" parTransId="{9764B439-A8D2-4F55-BE18-E95A86FD6AA7}" sibTransId="{5B0EC1DC-C471-40E1-83B4-2FF13F859791}"/>
    <dgm:cxn modelId="{A39D9FE3-1A24-4467-8FC2-2C0538F38138}" type="presOf" srcId="{477F061C-0A4B-49F3-9C0A-BA13EFF248C0}" destId="{216C28F6-0339-42EC-B4CE-1CFC28AA38D1}" srcOrd="0" destOrd="2" presId="urn:microsoft.com/office/officeart/2005/8/layout/chevron2"/>
    <dgm:cxn modelId="{46785FC1-2A0F-40CE-8486-D687D30900B8}" srcId="{F386A38D-D9A6-458D-972A-6BB1949C801D}" destId="{F4FFCAEF-6EDF-4391-95B3-7F866E391527}" srcOrd="2" destOrd="0" parTransId="{011F684D-759D-41B7-959E-A2865644F20F}" sibTransId="{0E32367E-2307-4485-8C6C-76727A87C8C8}"/>
    <dgm:cxn modelId="{2AF74F23-12BC-416F-A10F-2EA28064BBEC}" srcId="{F386A38D-D9A6-458D-972A-6BB1949C801D}" destId="{78815206-9C09-44AF-8772-3CB3C77D896E}" srcOrd="0" destOrd="0" parTransId="{3350BAEE-D199-4D59-99E4-6C247FF89F32}" sibTransId="{77BE14A5-4A2E-42AB-BEDE-DC8E98531592}"/>
    <dgm:cxn modelId="{C111D427-48FF-403A-B0BF-7ABC3D5B588C}" type="presParOf" srcId="{519B7CC7-B813-4B47-8486-58F81EFFC6A1}" destId="{DB1313E9-B927-48EA-8982-ECF94215003C}" srcOrd="0" destOrd="0" presId="urn:microsoft.com/office/officeart/2005/8/layout/chevron2"/>
    <dgm:cxn modelId="{ED8297AE-F43A-482F-897B-A6BC3F3CF885}" type="presParOf" srcId="{DB1313E9-B927-48EA-8982-ECF94215003C}" destId="{EEC66E5F-5694-47D4-ACB2-6190BB802019}" srcOrd="0" destOrd="0" presId="urn:microsoft.com/office/officeart/2005/8/layout/chevron2"/>
    <dgm:cxn modelId="{6B50EBC1-7376-452D-BEB4-CCB4BD476461}" type="presParOf" srcId="{DB1313E9-B927-48EA-8982-ECF94215003C}" destId="{216C28F6-0339-42EC-B4CE-1CFC28AA38D1}" srcOrd="1" destOrd="0" presId="urn:microsoft.com/office/officeart/2005/8/layout/chevron2"/>
    <dgm:cxn modelId="{68802DC2-D351-48D3-8BE4-27C598DF3EFD}" type="presParOf" srcId="{519B7CC7-B813-4B47-8486-58F81EFFC6A1}" destId="{1EBFE2F8-2780-4412-B19A-22A3A34EB425}" srcOrd="1" destOrd="0" presId="urn:microsoft.com/office/officeart/2005/8/layout/chevron2"/>
    <dgm:cxn modelId="{60D76108-0542-4BB1-8D74-79AF57EA5AFE}" type="presParOf" srcId="{519B7CC7-B813-4B47-8486-58F81EFFC6A1}" destId="{2B28C28E-7410-474F-8C86-5E5B03A182CD}" srcOrd="2" destOrd="0" presId="urn:microsoft.com/office/officeart/2005/8/layout/chevron2"/>
    <dgm:cxn modelId="{8ABA1E81-41AB-4C3C-B670-35631D6EF1F7}" type="presParOf" srcId="{2B28C28E-7410-474F-8C86-5E5B03A182CD}" destId="{AFCA4EC7-E0CD-4796-B277-34344EED11A9}" srcOrd="0" destOrd="0" presId="urn:microsoft.com/office/officeart/2005/8/layout/chevron2"/>
    <dgm:cxn modelId="{73DAA407-C1E3-4410-974B-6CEE9DCFEECF}" type="presParOf" srcId="{2B28C28E-7410-474F-8C86-5E5B03A182CD}" destId="{9B6B540B-54D8-45EC-8BE1-4808F5DAC1A4}" srcOrd="1" destOrd="0" presId="urn:microsoft.com/office/officeart/2005/8/layout/chevron2"/>
    <dgm:cxn modelId="{0EF0A64D-952F-425B-9D8D-388194D73D55}" type="presParOf" srcId="{519B7CC7-B813-4B47-8486-58F81EFFC6A1}" destId="{55F5A4E6-BC23-40DC-90B1-766D572CD1AB}" srcOrd="3" destOrd="0" presId="urn:microsoft.com/office/officeart/2005/8/layout/chevron2"/>
    <dgm:cxn modelId="{E6C15B7C-C8C6-4E2F-9CE6-FE14F12D9C02}" type="presParOf" srcId="{519B7CC7-B813-4B47-8486-58F81EFFC6A1}" destId="{6FA729C0-C88E-4694-8B0D-B5CF3D7E40F4}" srcOrd="4" destOrd="0" presId="urn:microsoft.com/office/officeart/2005/8/layout/chevron2"/>
    <dgm:cxn modelId="{F75A4050-E895-4F9B-A8E2-D6497FEFF0F0}" type="presParOf" srcId="{6FA729C0-C88E-4694-8B0D-B5CF3D7E40F4}" destId="{32DEE7D8-4622-490B-A8CF-F469E1DB1315}" srcOrd="0" destOrd="0" presId="urn:microsoft.com/office/officeart/2005/8/layout/chevron2"/>
    <dgm:cxn modelId="{9FB6776D-C28E-4427-84F4-DE60A36C3F2E}" type="presParOf" srcId="{6FA729C0-C88E-4694-8B0D-B5CF3D7E40F4}" destId="{193BE5B9-8C2B-4D1B-9CF0-BBA530DB68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3DFDFC-60A0-4F9A-AFC0-315D8F5E38C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890A420-B0EC-4693-8D36-E93023BAF4C0}">
      <dgm:prSet phldrT="[Текст]"/>
      <dgm:spPr/>
      <dgm:t>
        <a:bodyPr/>
        <a:lstStyle/>
        <a:p>
          <a:r>
            <a:rPr lang="ru-RU" dirty="0" smtClean="0"/>
            <a:t>Использование элементов дистанционного обучения участников образовательного процесса.</a:t>
          </a:r>
        </a:p>
        <a:p>
          <a:r>
            <a:rPr lang="ru-RU" dirty="0" smtClean="0"/>
            <a:t>- ссылки на электронные ресурсы, подтверждающие использование дистанционного обучения участников образовательного процесса: обучающихся, родителей, педагогов.</a:t>
          </a:r>
          <a:endParaRPr lang="ru-RU" dirty="0"/>
        </a:p>
      </dgm:t>
    </dgm:pt>
    <dgm:pt modelId="{5DFC5164-5D8D-4F94-B5A0-25DF7B302D64}" type="parTrans" cxnId="{1F24F7A5-6272-45B6-A54A-F7FCF3ECC949}">
      <dgm:prSet/>
      <dgm:spPr/>
      <dgm:t>
        <a:bodyPr/>
        <a:lstStyle/>
        <a:p>
          <a:endParaRPr lang="ru-RU"/>
        </a:p>
      </dgm:t>
    </dgm:pt>
    <dgm:pt modelId="{39FA154E-470D-445F-8276-6E598397AEDD}" type="sibTrans" cxnId="{1F24F7A5-6272-45B6-A54A-F7FCF3ECC949}">
      <dgm:prSet/>
      <dgm:spPr/>
      <dgm:t>
        <a:bodyPr/>
        <a:lstStyle/>
        <a:p>
          <a:endParaRPr lang="ru-RU"/>
        </a:p>
      </dgm:t>
    </dgm:pt>
    <dgm:pt modelId="{9B70D3AB-B540-4AFD-8B14-61ABF2B2FA9E}">
      <dgm:prSet phldrT="[Текст]"/>
      <dgm:spPr/>
      <dgm:t>
        <a:bodyPr/>
        <a:lstStyle/>
        <a:p>
          <a:r>
            <a:rPr lang="ru-RU" dirty="0" smtClean="0"/>
            <a:t>Владение навыками пользователя персонального </a:t>
          </a:r>
          <a:r>
            <a:rPr lang="ru-RU" smtClean="0"/>
            <a:t>компьютера.</a:t>
          </a:r>
          <a:endParaRPr lang="ru-RU" dirty="0" smtClean="0"/>
        </a:p>
        <a:p>
          <a:r>
            <a:rPr lang="ru-RU" dirty="0" smtClean="0"/>
            <a:t>- ссылка на электронный ресурс (личный сайт педагога или электронный кабинет).</a:t>
          </a:r>
          <a:endParaRPr lang="ru-RU" dirty="0"/>
        </a:p>
      </dgm:t>
    </dgm:pt>
    <dgm:pt modelId="{57CC4A6C-8CA8-47F4-A65B-1CE263A3432D}" type="parTrans" cxnId="{608F626C-319E-4047-B1AF-67271684547F}">
      <dgm:prSet/>
      <dgm:spPr/>
      <dgm:t>
        <a:bodyPr/>
        <a:lstStyle/>
        <a:p>
          <a:endParaRPr lang="ru-RU"/>
        </a:p>
      </dgm:t>
    </dgm:pt>
    <dgm:pt modelId="{3D770D9D-F244-4693-A660-0FFF746D871E}" type="sibTrans" cxnId="{608F626C-319E-4047-B1AF-67271684547F}">
      <dgm:prSet/>
      <dgm:spPr/>
      <dgm:t>
        <a:bodyPr/>
        <a:lstStyle/>
        <a:p>
          <a:endParaRPr lang="ru-RU"/>
        </a:p>
      </dgm:t>
    </dgm:pt>
    <dgm:pt modelId="{D10A5EDA-9160-48AF-A91D-094B93AABE4D}">
      <dgm:prSet/>
      <dgm:spPr/>
      <dgm:t>
        <a:bodyPr/>
        <a:lstStyle/>
        <a:p>
          <a:r>
            <a:rPr lang="ru-RU" smtClean="0"/>
            <a:t>Использование современных образовательных технологий</a:t>
          </a:r>
          <a:endParaRPr lang="ru-RU"/>
        </a:p>
      </dgm:t>
    </dgm:pt>
    <dgm:pt modelId="{2DDB3176-8C85-4BF8-BDB5-A80C31A6286C}" type="parTrans" cxnId="{4BCD7D0B-D9B3-483C-ACC2-030CE5CB3242}">
      <dgm:prSet/>
      <dgm:spPr/>
      <dgm:t>
        <a:bodyPr/>
        <a:lstStyle/>
        <a:p>
          <a:endParaRPr lang="ru-RU"/>
        </a:p>
      </dgm:t>
    </dgm:pt>
    <dgm:pt modelId="{C654594A-7EAD-4C23-8635-65A9CDA2ADAD}" type="sibTrans" cxnId="{4BCD7D0B-D9B3-483C-ACC2-030CE5CB3242}">
      <dgm:prSet/>
      <dgm:spPr/>
      <dgm:t>
        <a:bodyPr/>
        <a:lstStyle/>
        <a:p>
          <a:endParaRPr lang="ru-RU"/>
        </a:p>
      </dgm:t>
    </dgm:pt>
    <dgm:pt modelId="{9E5EB87A-B042-479F-84AF-B99AFD20847C}">
      <dgm:prSet/>
      <dgm:spPr/>
      <dgm:t>
        <a:bodyPr/>
        <a:lstStyle/>
        <a:p>
          <a:r>
            <a:rPr lang="ru-RU" dirty="0" smtClean="0"/>
            <a:t>Использование электронных образовательных ресурсов / цифрового интерактивного оборудования (ЭОР / ЦИО) в образовательной</a:t>
          </a:r>
          <a:r>
            <a:rPr lang="en-US" dirty="0" smtClean="0"/>
            <a:t> </a:t>
          </a:r>
          <a:r>
            <a:rPr lang="ru-RU" dirty="0" smtClean="0"/>
            <a:t>деятельности.</a:t>
          </a:r>
          <a:endParaRPr lang="ru-RU" dirty="0"/>
        </a:p>
      </dgm:t>
    </dgm:pt>
    <dgm:pt modelId="{FFE1999E-26FE-4F32-B1C6-7E6EA96F9F30}" type="parTrans" cxnId="{ABB0B6F0-E858-4084-86BF-560729258732}">
      <dgm:prSet/>
      <dgm:spPr/>
      <dgm:t>
        <a:bodyPr/>
        <a:lstStyle/>
        <a:p>
          <a:endParaRPr lang="ru-RU"/>
        </a:p>
      </dgm:t>
    </dgm:pt>
    <dgm:pt modelId="{AEDC1215-7AFA-4C00-925F-59C0D0112372}" type="sibTrans" cxnId="{ABB0B6F0-E858-4084-86BF-560729258732}">
      <dgm:prSet/>
      <dgm:spPr/>
      <dgm:t>
        <a:bodyPr/>
        <a:lstStyle/>
        <a:p>
          <a:endParaRPr lang="ru-RU"/>
        </a:p>
      </dgm:t>
    </dgm:pt>
    <dgm:pt modelId="{99FFC72D-F35B-48B3-8554-D2C9AA983BBF}" type="pres">
      <dgm:prSet presAssocID="{5C3DFDFC-60A0-4F9A-AFC0-315D8F5E38C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E625AC4-8C4F-40E0-BC7A-AFFD40DB55F4}" type="pres">
      <dgm:prSet presAssocID="{5C3DFDFC-60A0-4F9A-AFC0-315D8F5E38C3}" presName="Name1" presStyleCnt="0"/>
      <dgm:spPr/>
      <dgm:t>
        <a:bodyPr/>
        <a:lstStyle/>
        <a:p>
          <a:endParaRPr lang="ru-RU"/>
        </a:p>
      </dgm:t>
    </dgm:pt>
    <dgm:pt modelId="{61D2D739-484E-461E-9961-11B1E474BD16}" type="pres">
      <dgm:prSet presAssocID="{5C3DFDFC-60A0-4F9A-AFC0-315D8F5E38C3}" presName="cycle" presStyleCnt="0"/>
      <dgm:spPr/>
      <dgm:t>
        <a:bodyPr/>
        <a:lstStyle/>
        <a:p>
          <a:endParaRPr lang="ru-RU"/>
        </a:p>
      </dgm:t>
    </dgm:pt>
    <dgm:pt modelId="{49DD2B62-0FFC-4721-AAAD-D2D047FA4E01}" type="pres">
      <dgm:prSet presAssocID="{5C3DFDFC-60A0-4F9A-AFC0-315D8F5E38C3}" presName="srcNode" presStyleLbl="node1" presStyleIdx="0" presStyleCnt="4"/>
      <dgm:spPr/>
      <dgm:t>
        <a:bodyPr/>
        <a:lstStyle/>
        <a:p>
          <a:endParaRPr lang="ru-RU"/>
        </a:p>
      </dgm:t>
    </dgm:pt>
    <dgm:pt modelId="{8BF6D5DB-2765-4C65-AC7E-6AF2E5C45E4F}" type="pres">
      <dgm:prSet presAssocID="{5C3DFDFC-60A0-4F9A-AFC0-315D8F5E38C3}" presName="conn" presStyleLbl="parChTrans1D2" presStyleIdx="0" presStyleCnt="1"/>
      <dgm:spPr/>
      <dgm:t>
        <a:bodyPr/>
        <a:lstStyle/>
        <a:p>
          <a:endParaRPr lang="ru-RU"/>
        </a:p>
      </dgm:t>
    </dgm:pt>
    <dgm:pt modelId="{FFDBB5CB-E4A8-4FE6-B511-7AAE1B13818A}" type="pres">
      <dgm:prSet presAssocID="{5C3DFDFC-60A0-4F9A-AFC0-315D8F5E38C3}" presName="extraNode" presStyleLbl="node1" presStyleIdx="0" presStyleCnt="4"/>
      <dgm:spPr/>
      <dgm:t>
        <a:bodyPr/>
        <a:lstStyle/>
        <a:p>
          <a:endParaRPr lang="ru-RU"/>
        </a:p>
      </dgm:t>
    </dgm:pt>
    <dgm:pt modelId="{B24C1648-D5F9-45B5-95C5-DEC0760B3932}" type="pres">
      <dgm:prSet presAssocID="{5C3DFDFC-60A0-4F9A-AFC0-315D8F5E38C3}" presName="dstNode" presStyleLbl="node1" presStyleIdx="0" presStyleCnt="4"/>
      <dgm:spPr/>
      <dgm:t>
        <a:bodyPr/>
        <a:lstStyle/>
        <a:p>
          <a:endParaRPr lang="ru-RU"/>
        </a:p>
      </dgm:t>
    </dgm:pt>
    <dgm:pt modelId="{7AAFC391-788F-47E8-9753-AE3DF2047785}" type="pres">
      <dgm:prSet presAssocID="{D10A5EDA-9160-48AF-A91D-094B93AABE4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CBFE0-8A46-4696-86DD-5717ACA073EA}" type="pres">
      <dgm:prSet presAssocID="{D10A5EDA-9160-48AF-A91D-094B93AABE4D}" presName="accent_1" presStyleCnt="0"/>
      <dgm:spPr/>
      <dgm:t>
        <a:bodyPr/>
        <a:lstStyle/>
        <a:p>
          <a:endParaRPr lang="ru-RU"/>
        </a:p>
      </dgm:t>
    </dgm:pt>
    <dgm:pt modelId="{541CBD29-AA6A-4A66-BEBD-F2ABA3191239}" type="pres">
      <dgm:prSet presAssocID="{D10A5EDA-9160-48AF-A91D-094B93AABE4D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1AF9E35B-6AC9-480B-868A-EF01783F8ACA}" type="pres">
      <dgm:prSet presAssocID="{7890A420-B0EC-4693-8D36-E93023BAF4C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25564-56B3-4153-AA9F-AA9611F5E1AA}" type="pres">
      <dgm:prSet presAssocID="{7890A420-B0EC-4693-8D36-E93023BAF4C0}" presName="accent_2" presStyleCnt="0"/>
      <dgm:spPr/>
      <dgm:t>
        <a:bodyPr/>
        <a:lstStyle/>
        <a:p>
          <a:endParaRPr lang="ru-RU"/>
        </a:p>
      </dgm:t>
    </dgm:pt>
    <dgm:pt modelId="{7D222404-05F3-4D4F-882D-C8887FFDFF99}" type="pres">
      <dgm:prSet presAssocID="{7890A420-B0EC-4693-8D36-E93023BAF4C0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ED57C6CE-CF3B-45B8-BC3E-8CD7C2D51FF2}" type="pres">
      <dgm:prSet presAssocID="{9B70D3AB-B540-4AFD-8B14-61ABF2B2FA9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E8D28-8E31-4F8C-B3A6-476463F0B5F5}" type="pres">
      <dgm:prSet presAssocID="{9B70D3AB-B540-4AFD-8B14-61ABF2B2FA9E}" presName="accent_3" presStyleCnt="0"/>
      <dgm:spPr/>
      <dgm:t>
        <a:bodyPr/>
        <a:lstStyle/>
        <a:p>
          <a:endParaRPr lang="ru-RU"/>
        </a:p>
      </dgm:t>
    </dgm:pt>
    <dgm:pt modelId="{CF7DC395-91BC-4A67-9B93-5FC5B306223D}" type="pres">
      <dgm:prSet presAssocID="{9B70D3AB-B540-4AFD-8B14-61ABF2B2FA9E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0A4AB846-27EF-4616-9982-FAA1550200C7}" type="pres">
      <dgm:prSet presAssocID="{9E5EB87A-B042-479F-84AF-B99AFD20847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4832F-6633-45AE-88EB-1A8603EC633A}" type="pres">
      <dgm:prSet presAssocID="{9E5EB87A-B042-479F-84AF-B99AFD20847C}" presName="accent_4" presStyleCnt="0"/>
      <dgm:spPr/>
      <dgm:t>
        <a:bodyPr/>
        <a:lstStyle/>
        <a:p>
          <a:endParaRPr lang="ru-RU"/>
        </a:p>
      </dgm:t>
    </dgm:pt>
    <dgm:pt modelId="{B72073D6-BB3B-48FD-B73D-15B27C13C68E}" type="pres">
      <dgm:prSet presAssocID="{9E5EB87A-B042-479F-84AF-B99AFD20847C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4BCD7D0B-D9B3-483C-ACC2-030CE5CB3242}" srcId="{5C3DFDFC-60A0-4F9A-AFC0-315D8F5E38C3}" destId="{D10A5EDA-9160-48AF-A91D-094B93AABE4D}" srcOrd="0" destOrd="0" parTransId="{2DDB3176-8C85-4BF8-BDB5-A80C31A6286C}" sibTransId="{C654594A-7EAD-4C23-8635-65A9CDA2ADAD}"/>
    <dgm:cxn modelId="{CE206766-7A4A-48FB-9C2E-ACA80711C3C8}" type="presOf" srcId="{9B70D3AB-B540-4AFD-8B14-61ABF2B2FA9E}" destId="{ED57C6CE-CF3B-45B8-BC3E-8CD7C2D51FF2}" srcOrd="0" destOrd="0" presId="urn:microsoft.com/office/officeart/2008/layout/VerticalCurvedList"/>
    <dgm:cxn modelId="{1F24F7A5-6272-45B6-A54A-F7FCF3ECC949}" srcId="{5C3DFDFC-60A0-4F9A-AFC0-315D8F5E38C3}" destId="{7890A420-B0EC-4693-8D36-E93023BAF4C0}" srcOrd="1" destOrd="0" parTransId="{5DFC5164-5D8D-4F94-B5A0-25DF7B302D64}" sibTransId="{39FA154E-470D-445F-8276-6E598397AEDD}"/>
    <dgm:cxn modelId="{B188A439-8317-47D5-8742-6EBF9F153CDB}" type="presOf" srcId="{D10A5EDA-9160-48AF-A91D-094B93AABE4D}" destId="{7AAFC391-788F-47E8-9753-AE3DF2047785}" srcOrd="0" destOrd="0" presId="urn:microsoft.com/office/officeart/2008/layout/VerticalCurvedList"/>
    <dgm:cxn modelId="{9A268BE4-FD1D-41FA-9F76-9E11EF1D9CF2}" type="presOf" srcId="{C654594A-7EAD-4C23-8635-65A9CDA2ADAD}" destId="{8BF6D5DB-2765-4C65-AC7E-6AF2E5C45E4F}" srcOrd="0" destOrd="0" presId="urn:microsoft.com/office/officeart/2008/layout/VerticalCurvedList"/>
    <dgm:cxn modelId="{7DDCD578-A423-4428-B9BC-AE8A9F5F0248}" type="presOf" srcId="{9E5EB87A-B042-479F-84AF-B99AFD20847C}" destId="{0A4AB846-27EF-4616-9982-FAA1550200C7}" srcOrd="0" destOrd="0" presId="urn:microsoft.com/office/officeart/2008/layout/VerticalCurvedList"/>
    <dgm:cxn modelId="{ABB0B6F0-E858-4084-86BF-560729258732}" srcId="{5C3DFDFC-60A0-4F9A-AFC0-315D8F5E38C3}" destId="{9E5EB87A-B042-479F-84AF-B99AFD20847C}" srcOrd="3" destOrd="0" parTransId="{FFE1999E-26FE-4F32-B1C6-7E6EA96F9F30}" sibTransId="{AEDC1215-7AFA-4C00-925F-59C0D0112372}"/>
    <dgm:cxn modelId="{BAF661E2-3ECD-4D2D-B970-250A9D52F092}" type="presOf" srcId="{7890A420-B0EC-4693-8D36-E93023BAF4C0}" destId="{1AF9E35B-6AC9-480B-868A-EF01783F8ACA}" srcOrd="0" destOrd="0" presId="urn:microsoft.com/office/officeart/2008/layout/VerticalCurvedList"/>
    <dgm:cxn modelId="{608F626C-319E-4047-B1AF-67271684547F}" srcId="{5C3DFDFC-60A0-4F9A-AFC0-315D8F5E38C3}" destId="{9B70D3AB-B540-4AFD-8B14-61ABF2B2FA9E}" srcOrd="2" destOrd="0" parTransId="{57CC4A6C-8CA8-47F4-A65B-1CE263A3432D}" sibTransId="{3D770D9D-F244-4693-A660-0FFF746D871E}"/>
    <dgm:cxn modelId="{5EED1B41-A3BB-46B1-A035-D09D5970A47D}" type="presOf" srcId="{5C3DFDFC-60A0-4F9A-AFC0-315D8F5E38C3}" destId="{99FFC72D-F35B-48B3-8554-D2C9AA983BBF}" srcOrd="0" destOrd="0" presId="urn:microsoft.com/office/officeart/2008/layout/VerticalCurvedList"/>
    <dgm:cxn modelId="{B676DBE0-C2CA-4D15-8ACE-A8596FB879BE}" type="presParOf" srcId="{99FFC72D-F35B-48B3-8554-D2C9AA983BBF}" destId="{4E625AC4-8C4F-40E0-BC7A-AFFD40DB55F4}" srcOrd="0" destOrd="0" presId="urn:microsoft.com/office/officeart/2008/layout/VerticalCurvedList"/>
    <dgm:cxn modelId="{F1DA81F6-5E36-4092-8262-C3866CC0127A}" type="presParOf" srcId="{4E625AC4-8C4F-40E0-BC7A-AFFD40DB55F4}" destId="{61D2D739-484E-461E-9961-11B1E474BD16}" srcOrd="0" destOrd="0" presId="urn:microsoft.com/office/officeart/2008/layout/VerticalCurvedList"/>
    <dgm:cxn modelId="{096D603D-E273-41B7-82E5-9E589AC8830B}" type="presParOf" srcId="{61D2D739-484E-461E-9961-11B1E474BD16}" destId="{49DD2B62-0FFC-4721-AAAD-D2D047FA4E01}" srcOrd="0" destOrd="0" presId="urn:microsoft.com/office/officeart/2008/layout/VerticalCurvedList"/>
    <dgm:cxn modelId="{34924196-9E4B-4AE3-AA9C-63AFD57BC0D1}" type="presParOf" srcId="{61D2D739-484E-461E-9961-11B1E474BD16}" destId="{8BF6D5DB-2765-4C65-AC7E-6AF2E5C45E4F}" srcOrd="1" destOrd="0" presId="urn:microsoft.com/office/officeart/2008/layout/VerticalCurvedList"/>
    <dgm:cxn modelId="{602FD344-49E0-4D39-9EE5-DD7826FF1C17}" type="presParOf" srcId="{61D2D739-484E-461E-9961-11B1E474BD16}" destId="{FFDBB5CB-E4A8-4FE6-B511-7AAE1B13818A}" srcOrd="2" destOrd="0" presId="urn:microsoft.com/office/officeart/2008/layout/VerticalCurvedList"/>
    <dgm:cxn modelId="{07D4ADC0-3E2A-480B-B4F9-799D84E4290A}" type="presParOf" srcId="{61D2D739-484E-461E-9961-11B1E474BD16}" destId="{B24C1648-D5F9-45B5-95C5-DEC0760B3932}" srcOrd="3" destOrd="0" presId="urn:microsoft.com/office/officeart/2008/layout/VerticalCurvedList"/>
    <dgm:cxn modelId="{C419BB9D-F3E2-4B77-97DD-824CF384D603}" type="presParOf" srcId="{4E625AC4-8C4F-40E0-BC7A-AFFD40DB55F4}" destId="{7AAFC391-788F-47E8-9753-AE3DF2047785}" srcOrd="1" destOrd="0" presId="urn:microsoft.com/office/officeart/2008/layout/VerticalCurvedList"/>
    <dgm:cxn modelId="{1E5459EC-4FC9-4FC8-8D4B-0374FF4C93C4}" type="presParOf" srcId="{4E625AC4-8C4F-40E0-BC7A-AFFD40DB55F4}" destId="{D21CBFE0-8A46-4696-86DD-5717ACA073EA}" srcOrd="2" destOrd="0" presId="urn:microsoft.com/office/officeart/2008/layout/VerticalCurvedList"/>
    <dgm:cxn modelId="{8F89B9E3-08C2-434B-B84F-6689ECD4C4CF}" type="presParOf" srcId="{D21CBFE0-8A46-4696-86DD-5717ACA073EA}" destId="{541CBD29-AA6A-4A66-BEBD-F2ABA3191239}" srcOrd="0" destOrd="0" presId="urn:microsoft.com/office/officeart/2008/layout/VerticalCurvedList"/>
    <dgm:cxn modelId="{13281132-E64D-498C-BE76-0F80D872D925}" type="presParOf" srcId="{4E625AC4-8C4F-40E0-BC7A-AFFD40DB55F4}" destId="{1AF9E35B-6AC9-480B-868A-EF01783F8ACA}" srcOrd="3" destOrd="0" presId="urn:microsoft.com/office/officeart/2008/layout/VerticalCurvedList"/>
    <dgm:cxn modelId="{059C7079-708E-4FE1-AFA3-0E0E1B5CFCFA}" type="presParOf" srcId="{4E625AC4-8C4F-40E0-BC7A-AFFD40DB55F4}" destId="{34825564-56B3-4153-AA9F-AA9611F5E1AA}" srcOrd="4" destOrd="0" presId="urn:microsoft.com/office/officeart/2008/layout/VerticalCurvedList"/>
    <dgm:cxn modelId="{1CE720C4-48EB-4BBB-9EE3-A508222AEE27}" type="presParOf" srcId="{34825564-56B3-4153-AA9F-AA9611F5E1AA}" destId="{7D222404-05F3-4D4F-882D-C8887FFDFF99}" srcOrd="0" destOrd="0" presId="urn:microsoft.com/office/officeart/2008/layout/VerticalCurvedList"/>
    <dgm:cxn modelId="{D6F0C628-003F-415B-A192-2697EEC000EE}" type="presParOf" srcId="{4E625AC4-8C4F-40E0-BC7A-AFFD40DB55F4}" destId="{ED57C6CE-CF3B-45B8-BC3E-8CD7C2D51FF2}" srcOrd="5" destOrd="0" presId="urn:microsoft.com/office/officeart/2008/layout/VerticalCurvedList"/>
    <dgm:cxn modelId="{2FC99B5F-3E75-4410-97FD-57B54270839D}" type="presParOf" srcId="{4E625AC4-8C4F-40E0-BC7A-AFFD40DB55F4}" destId="{29CE8D28-8E31-4F8C-B3A6-476463F0B5F5}" srcOrd="6" destOrd="0" presId="urn:microsoft.com/office/officeart/2008/layout/VerticalCurvedList"/>
    <dgm:cxn modelId="{8838A559-2EB6-4550-9060-F10B9D9C27C0}" type="presParOf" srcId="{29CE8D28-8E31-4F8C-B3A6-476463F0B5F5}" destId="{CF7DC395-91BC-4A67-9B93-5FC5B306223D}" srcOrd="0" destOrd="0" presId="urn:microsoft.com/office/officeart/2008/layout/VerticalCurvedList"/>
    <dgm:cxn modelId="{E1AF75F6-EBAC-45CE-A1B1-CD59518A5DDA}" type="presParOf" srcId="{4E625AC4-8C4F-40E0-BC7A-AFFD40DB55F4}" destId="{0A4AB846-27EF-4616-9982-FAA1550200C7}" srcOrd="7" destOrd="0" presId="urn:microsoft.com/office/officeart/2008/layout/VerticalCurvedList"/>
    <dgm:cxn modelId="{14D36EA0-C6BA-4DDB-9275-E0C6061DC645}" type="presParOf" srcId="{4E625AC4-8C4F-40E0-BC7A-AFFD40DB55F4}" destId="{8854832F-6633-45AE-88EB-1A8603EC633A}" srcOrd="8" destOrd="0" presId="urn:microsoft.com/office/officeart/2008/layout/VerticalCurvedList"/>
    <dgm:cxn modelId="{5D5FDB07-6F6B-4759-8EFF-13F87AA580DB}" type="presParOf" srcId="{8854832F-6633-45AE-88EB-1A8603EC633A}" destId="{B72073D6-BB3B-48FD-B73D-15B27C13C6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80CA7EA-AD3E-483F-9824-B62784146A0F}" type="doc">
      <dgm:prSet loTypeId="urn:microsoft.com/office/officeart/2005/8/layout/cycle4#1" loCatId="matrix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FA27504-61E2-4B51-9822-43B41BD738BD}">
      <dgm:prSet phldrT="[Текст]" custT="1"/>
      <dgm:spPr/>
      <dgm:t>
        <a:bodyPr/>
        <a:lstStyle/>
        <a:p>
          <a:r>
            <a:rPr lang="ru-RU" sz="1800" b="1" dirty="0" smtClean="0"/>
            <a:t>Учебная</a:t>
          </a:r>
          <a:endParaRPr lang="ru-RU" sz="1800" b="1" dirty="0"/>
        </a:p>
      </dgm:t>
    </dgm:pt>
    <dgm:pt modelId="{D48A535A-0D24-40E4-A72F-49B48A223BA0}" type="parTrans" cxnId="{30466E42-8899-4F55-AD1F-BBF092B041FA}">
      <dgm:prSet/>
      <dgm:spPr/>
      <dgm:t>
        <a:bodyPr/>
        <a:lstStyle/>
        <a:p>
          <a:endParaRPr lang="ru-RU"/>
        </a:p>
      </dgm:t>
    </dgm:pt>
    <dgm:pt modelId="{9D1F89DD-3D5A-442F-A8CF-6060C789767F}" type="sibTrans" cxnId="{30466E42-8899-4F55-AD1F-BBF092B041FA}">
      <dgm:prSet/>
      <dgm:spPr/>
      <dgm:t>
        <a:bodyPr/>
        <a:lstStyle/>
        <a:p>
          <a:endParaRPr lang="ru-RU"/>
        </a:p>
      </dgm:t>
    </dgm:pt>
    <dgm:pt modelId="{9473EC7D-5D8C-42D2-8191-1DEB68A3B889}">
      <dgm:prSet phldrT="[Текст]"/>
      <dgm:spPr/>
      <dgm:t>
        <a:bodyPr/>
        <a:lstStyle/>
        <a:p>
          <a:r>
            <a:rPr lang="ru-RU" dirty="0" smtClean="0"/>
            <a:t>Информационно-образовательные ресурсы, в </a:t>
          </a:r>
          <a:r>
            <a:rPr lang="ru-RU" dirty="0" err="1" smtClean="0"/>
            <a:t>т.ч</a:t>
          </a:r>
          <a:r>
            <a:rPr lang="ru-RU" dirty="0" smtClean="0"/>
            <a:t>. ЭОР, структурированные в соответствии с тематикой и направлениями познавательной деятельности</a:t>
          </a:r>
          <a:endParaRPr lang="ru-RU" dirty="0"/>
        </a:p>
      </dgm:t>
    </dgm:pt>
    <dgm:pt modelId="{269CE22E-00B8-4C2B-BBB2-3C2A6C5DA34D}" type="parTrans" cxnId="{6035C473-B887-412D-95F2-CBB4F87141EE}">
      <dgm:prSet/>
      <dgm:spPr/>
      <dgm:t>
        <a:bodyPr/>
        <a:lstStyle/>
        <a:p>
          <a:endParaRPr lang="ru-RU"/>
        </a:p>
      </dgm:t>
    </dgm:pt>
    <dgm:pt modelId="{15E7680F-7715-4154-9814-37D769DCF4AC}" type="sibTrans" cxnId="{6035C473-B887-412D-95F2-CBB4F87141EE}">
      <dgm:prSet/>
      <dgm:spPr/>
      <dgm:t>
        <a:bodyPr/>
        <a:lstStyle/>
        <a:p>
          <a:endParaRPr lang="ru-RU"/>
        </a:p>
      </dgm:t>
    </dgm:pt>
    <dgm:pt modelId="{D8B1AA49-F438-42F8-BA54-7086F10D76EB}">
      <dgm:prSet phldrT="[Текст]"/>
      <dgm:spPr/>
      <dgm:t>
        <a:bodyPr/>
        <a:lstStyle/>
        <a:p>
          <a:r>
            <a:rPr lang="ru-RU" b="1" dirty="0" smtClean="0"/>
            <a:t>Методическая</a:t>
          </a:r>
          <a:endParaRPr lang="ru-RU" b="1" dirty="0"/>
        </a:p>
      </dgm:t>
    </dgm:pt>
    <dgm:pt modelId="{6A02218E-9D0B-43EC-88F1-7D8D0DC26171}" type="parTrans" cxnId="{0DB1430E-C3E6-4BB8-B379-43C71561E7AB}">
      <dgm:prSet/>
      <dgm:spPr/>
      <dgm:t>
        <a:bodyPr/>
        <a:lstStyle/>
        <a:p>
          <a:endParaRPr lang="ru-RU"/>
        </a:p>
      </dgm:t>
    </dgm:pt>
    <dgm:pt modelId="{ABD2A96B-4466-4456-9303-1806663D8672}" type="sibTrans" cxnId="{0DB1430E-C3E6-4BB8-B379-43C71561E7AB}">
      <dgm:prSet/>
      <dgm:spPr/>
      <dgm:t>
        <a:bodyPr/>
        <a:lstStyle/>
        <a:p>
          <a:endParaRPr lang="ru-RU"/>
        </a:p>
      </dgm:t>
    </dgm:pt>
    <dgm:pt modelId="{727768E1-4ECA-40F5-899A-4A185EC2E07E}">
      <dgm:prSet phldrT="[Текст]" custT="1"/>
      <dgm:spPr/>
      <dgm:t>
        <a:bodyPr/>
        <a:lstStyle/>
        <a:p>
          <a:pPr algn="r"/>
          <a:r>
            <a:rPr lang="ru-RU" sz="1200" dirty="0" smtClean="0"/>
            <a:t>Методические ресурсы, классифицированные по тематике и предметам обучения, в </a:t>
          </a:r>
          <a:r>
            <a:rPr lang="ru-RU" sz="1200" dirty="0" err="1" smtClean="0"/>
            <a:t>т.ч</a:t>
          </a:r>
          <a:r>
            <a:rPr lang="ru-RU" sz="1200" dirty="0" smtClean="0"/>
            <a:t>. имеющие электронное представление</a:t>
          </a:r>
          <a:endParaRPr lang="ru-RU" sz="1200" dirty="0"/>
        </a:p>
      </dgm:t>
    </dgm:pt>
    <dgm:pt modelId="{D050ECBA-0024-40B5-BA7A-88EAA04BED73}" type="parTrans" cxnId="{5F968977-0F0A-404E-BCED-A648CE6FFD70}">
      <dgm:prSet/>
      <dgm:spPr/>
      <dgm:t>
        <a:bodyPr/>
        <a:lstStyle/>
        <a:p>
          <a:endParaRPr lang="ru-RU"/>
        </a:p>
      </dgm:t>
    </dgm:pt>
    <dgm:pt modelId="{C8B2B6B7-0261-4069-9D4B-6F77C161DC72}" type="sibTrans" cxnId="{5F968977-0F0A-404E-BCED-A648CE6FFD70}">
      <dgm:prSet/>
      <dgm:spPr/>
      <dgm:t>
        <a:bodyPr/>
        <a:lstStyle/>
        <a:p>
          <a:endParaRPr lang="ru-RU"/>
        </a:p>
      </dgm:t>
    </dgm:pt>
    <dgm:pt modelId="{6F0CB83C-FD88-42EC-A5DC-740824D6E03F}">
      <dgm:prSet phldrT="[Текст]" custT="1"/>
      <dgm:spPr/>
      <dgm:t>
        <a:bodyPr/>
        <a:lstStyle/>
        <a:p>
          <a:r>
            <a:rPr lang="ru-RU" sz="1800" b="1" dirty="0" err="1" smtClean="0"/>
            <a:t>Внеучебная</a:t>
          </a:r>
          <a:r>
            <a:rPr lang="ru-RU" sz="1800" b="1" dirty="0" smtClean="0"/>
            <a:t> </a:t>
          </a:r>
          <a:endParaRPr lang="ru-RU" sz="1800" b="1" dirty="0"/>
        </a:p>
      </dgm:t>
    </dgm:pt>
    <dgm:pt modelId="{04FA847A-FA5B-49F2-943B-856EB47D4F39}" type="parTrans" cxnId="{F4681B96-C123-40F7-B0E8-078427C8B89E}">
      <dgm:prSet/>
      <dgm:spPr/>
      <dgm:t>
        <a:bodyPr/>
        <a:lstStyle/>
        <a:p>
          <a:endParaRPr lang="ru-RU"/>
        </a:p>
      </dgm:t>
    </dgm:pt>
    <dgm:pt modelId="{CEA4F912-B2C3-46EF-8CE4-90A0AE65CD9A}" type="sibTrans" cxnId="{F4681B96-C123-40F7-B0E8-078427C8B89E}">
      <dgm:prSet/>
      <dgm:spPr/>
      <dgm:t>
        <a:bodyPr/>
        <a:lstStyle/>
        <a:p>
          <a:endParaRPr lang="ru-RU"/>
        </a:p>
      </dgm:t>
    </dgm:pt>
    <dgm:pt modelId="{E68C1F10-3CEB-4848-80CE-54E41496D7FF}">
      <dgm:prSet phldrT="[Текст]" custT="1"/>
      <dgm:spPr/>
      <dgm:t>
        <a:bodyPr/>
        <a:lstStyle/>
        <a:p>
          <a:pPr algn="r"/>
          <a:r>
            <a:rPr lang="ru-RU" sz="1200" dirty="0" err="1" smtClean="0"/>
            <a:t>Внеучебные</a:t>
          </a:r>
          <a:r>
            <a:rPr lang="ru-RU" sz="1200" dirty="0" smtClean="0"/>
            <a:t> мероприятия, непосредственно не связанные с содержанием учебной деятельности</a:t>
          </a:r>
          <a:endParaRPr lang="ru-RU" sz="1200" dirty="0"/>
        </a:p>
      </dgm:t>
    </dgm:pt>
    <dgm:pt modelId="{87525F75-5366-4890-8E6F-F7C624E8FA7A}" type="parTrans" cxnId="{CD3064C9-92EF-454B-A38F-989D3DAFFA6C}">
      <dgm:prSet/>
      <dgm:spPr/>
      <dgm:t>
        <a:bodyPr/>
        <a:lstStyle/>
        <a:p>
          <a:endParaRPr lang="ru-RU"/>
        </a:p>
      </dgm:t>
    </dgm:pt>
    <dgm:pt modelId="{9080E74A-8680-4A33-B7CC-2D567B0CA3C0}" type="sibTrans" cxnId="{CD3064C9-92EF-454B-A38F-989D3DAFFA6C}">
      <dgm:prSet/>
      <dgm:spPr/>
      <dgm:t>
        <a:bodyPr/>
        <a:lstStyle/>
        <a:p>
          <a:endParaRPr lang="ru-RU"/>
        </a:p>
      </dgm:t>
    </dgm:pt>
    <dgm:pt modelId="{2038CE9F-B237-41D4-871B-B71DAB73A26C}">
      <dgm:prSet phldrT="[Текст]"/>
      <dgm:spPr/>
      <dgm:t>
        <a:bodyPr/>
        <a:lstStyle/>
        <a:p>
          <a:r>
            <a:rPr lang="ru-RU" b="1" dirty="0" smtClean="0"/>
            <a:t>Компонента оценки результатов обучения</a:t>
          </a:r>
          <a:endParaRPr lang="ru-RU" b="1" dirty="0"/>
        </a:p>
      </dgm:t>
    </dgm:pt>
    <dgm:pt modelId="{41907B95-A6D6-4423-AF93-18C971FC845D}" type="parTrans" cxnId="{53055C37-9507-4FEC-B369-8292C08D7BDC}">
      <dgm:prSet/>
      <dgm:spPr/>
      <dgm:t>
        <a:bodyPr/>
        <a:lstStyle/>
        <a:p>
          <a:endParaRPr lang="ru-RU"/>
        </a:p>
      </dgm:t>
    </dgm:pt>
    <dgm:pt modelId="{0797A5BB-70D9-4952-A09D-8248B424CC7D}" type="sibTrans" cxnId="{53055C37-9507-4FEC-B369-8292C08D7BDC}">
      <dgm:prSet/>
      <dgm:spPr/>
      <dgm:t>
        <a:bodyPr/>
        <a:lstStyle/>
        <a:p>
          <a:endParaRPr lang="ru-RU"/>
        </a:p>
      </dgm:t>
    </dgm:pt>
    <dgm:pt modelId="{06EF42FE-FBE0-40DE-9192-547EDEA3B4D3}">
      <dgm:prSet phldrT="[Текст]" custT="1"/>
      <dgm:spPr/>
      <dgm:t>
        <a:bodyPr/>
        <a:lstStyle/>
        <a:p>
          <a:r>
            <a:rPr lang="ru-RU" sz="1200" dirty="0" smtClean="0"/>
            <a:t>Средства измерения, оценки и контроля знаний, умений, навыков учащихся в т. ч. УУД</a:t>
          </a:r>
          <a:endParaRPr lang="ru-RU" sz="1200" dirty="0"/>
        </a:p>
      </dgm:t>
    </dgm:pt>
    <dgm:pt modelId="{2FEB8118-31E5-461B-A0F8-ACE9FFE57D1E}" type="parTrans" cxnId="{2FDA55B0-2BC4-4C5F-9379-F041DA8E54FF}">
      <dgm:prSet/>
      <dgm:spPr/>
      <dgm:t>
        <a:bodyPr/>
        <a:lstStyle/>
        <a:p>
          <a:endParaRPr lang="ru-RU"/>
        </a:p>
      </dgm:t>
    </dgm:pt>
    <dgm:pt modelId="{8832FF87-6E49-464B-8E8B-D9D3BBCF7CC3}" type="sibTrans" cxnId="{2FDA55B0-2BC4-4C5F-9379-F041DA8E54FF}">
      <dgm:prSet/>
      <dgm:spPr/>
      <dgm:t>
        <a:bodyPr/>
        <a:lstStyle/>
        <a:p>
          <a:endParaRPr lang="ru-RU"/>
        </a:p>
      </dgm:t>
    </dgm:pt>
    <dgm:pt modelId="{0E1C5CFA-93B1-4188-BD7B-6DC6B02A2904}">
      <dgm:prSet phldrT="[Текст]"/>
      <dgm:spPr/>
      <dgm:t>
        <a:bodyPr/>
        <a:lstStyle/>
        <a:p>
          <a:endParaRPr lang="ru-RU" sz="1000" dirty="0"/>
        </a:p>
      </dgm:t>
    </dgm:pt>
    <dgm:pt modelId="{79E16E15-A1C7-4FDD-8404-80B9E75057C2}" type="parTrans" cxnId="{EFB18888-FF39-41AD-B2EF-0C35CB465C5E}">
      <dgm:prSet/>
      <dgm:spPr/>
      <dgm:t>
        <a:bodyPr/>
        <a:lstStyle/>
        <a:p>
          <a:endParaRPr lang="ru-RU"/>
        </a:p>
      </dgm:t>
    </dgm:pt>
    <dgm:pt modelId="{79B60C36-5ACF-4493-ACDD-AFD6242BB012}" type="sibTrans" cxnId="{EFB18888-FF39-41AD-B2EF-0C35CB465C5E}">
      <dgm:prSet/>
      <dgm:spPr/>
      <dgm:t>
        <a:bodyPr/>
        <a:lstStyle/>
        <a:p>
          <a:endParaRPr lang="ru-RU"/>
        </a:p>
      </dgm:t>
    </dgm:pt>
    <dgm:pt modelId="{31D8337A-C0F7-4C32-988B-A26A0F2E499C}">
      <dgm:prSet phldrT="[Текст]"/>
      <dgm:spPr/>
      <dgm:t>
        <a:bodyPr/>
        <a:lstStyle/>
        <a:p>
          <a:endParaRPr lang="ru-RU" sz="1000" dirty="0"/>
        </a:p>
      </dgm:t>
    </dgm:pt>
    <dgm:pt modelId="{4540F5FE-7AD9-401E-AE6C-AFCC55DB7AEF}" type="parTrans" cxnId="{844F01FD-5252-42C4-A717-A7FEC6EDF885}">
      <dgm:prSet/>
      <dgm:spPr/>
      <dgm:t>
        <a:bodyPr/>
        <a:lstStyle/>
        <a:p>
          <a:endParaRPr lang="ru-RU"/>
        </a:p>
      </dgm:t>
    </dgm:pt>
    <dgm:pt modelId="{4A107C08-55BC-449E-8695-01F81F25BE4E}" type="sibTrans" cxnId="{844F01FD-5252-42C4-A717-A7FEC6EDF885}">
      <dgm:prSet/>
      <dgm:spPr/>
      <dgm:t>
        <a:bodyPr/>
        <a:lstStyle/>
        <a:p>
          <a:endParaRPr lang="ru-RU"/>
        </a:p>
      </dgm:t>
    </dgm:pt>
    <dgm:pt modelId="{69A9CFA0-965D-47BE-AD9E-3597A295A98E}">
      <dgm:prSet phldrT="[Текст]"/>
      <dgm:spPr/>
      <dgm:t>
        <a:bodyPr/>
        <a:lstStyle/>
        <a:p>
          <a:endParaRPr lang="ru-RU" sz="1000" dirty="0"/>
        </a:p>
      </dgm:t>
    </dgm:pt>
    <dgm:pt modelId="{F0D6B29D-EE6C-432C-BCA0-197ED9E62BD6}" type="parTrans" cxnId="{3F7A5C55-A53C-4416-B633-42B224CC3BA8}">
      <dgm:prSet/>
      <dgm:spPr/>
      <dgm:t>
        <a:bodyPr/>
        <a:lstStyle/>
        <a:p>
          <a:endParaRPr lang="ru-RU"/>
        </a:p>
      </dgm:t>
    </dgm:pt>
    <dgm:pt modelId="{168AF6BB-6FEA-4C2F-AB0E-5C0BF5E1F308}" type="sibTrans" cxnId="{3F7A5C55-A53C-4416-B633-42B224CC3BA8}">
      <dgm:prSet/>
      <dgm:spPr/>
      <dgm:t>
        <a:bodyPr/>
        <a:lstStyle/>
        <a:p>
          <a:endParaRPr lang="ru-RU"/>
        </a:p>
      </dgm:t>
    </dgm:pt>
    <dgm:pt modelId="{367E4B79-A8D0-4989-BB55-2A2794D326FB}">
      <dgm:prSet phldrT="[Текст]"/>
      <dgm:spPr/>
      <dgm:t>
        <a:bodyPr/>
        <a:lstStyle/>
        <a:p>
          <a:endParaRPr lang="ru-RU" sz="1000" dirty="0"/>
        </a:p>
      </dgm:t>
    </dgm:pt>
    <dgm:pt modelId="{C0E5B90D-672E-4A60-A2D5-91FCE5B4E981}" type="parTrans" cxnId="{7120D956-73E9-4FD3-93AC-A93118EB8BE3}">
      <dgm:prSet/>
      <dgm:spPr/>
      <dgm:t>
        <a:bodyPr/>
        <a:lstStyle/>
        <a:p>
          <a:endParaRPr lang="ru-RU"/>
        </a:p>
      </dgm:t>
    </dgm:pt>
    <dgm:pt modelId="{0073E320-D2CD-4201-B42A-A11420546A81}" type="sibTrans" cxnId="{7120D956-73E9-4FD3-93AC-A93118EB8BE3}">
      <dgm:prSet/>
      <dgm:spPr/>
      <dgm:t>
        <a:bodyPr/>
        <a:lstStyle/>
        <a:p>
          <a:endParaRPr lang="ru-RU"/>
        </a:p>
      </dgm:t>
    </dgm:pt>
    <dgm:pt modelId="{B190463E-1AD1-4B3F-95A8-CF2C930DFAB0}" type="pres">
      <dgm:prSet presAssocID="{B80CA7EA-AD3E-483F-9824-B62784146A0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5DFD68-19F4-490C-8CE1-6A83F1B7B2C0}" type="pres">
      <dgm:prSet presAssocID="{B80CA7EA-AD3E-483F-9824-B62784146A0F}" presName="children" presStyleCnt="0"/>
      <dgm:spPr/>
      <dgm:t>
        <a:bodyPr/>
        <a:lstStyle/>
        <a:p>
          <a:endParaRPr lang="ru-RU"/>
        </a:p>
      </dgm:t>
    </dgm:pt>
    <dgm:pt modelId="{1516B20F-89AC-4EEE-9780-09241CE5D724}" type="pres">
      <dgm:prSet presAssocID="{B80CA7EA-AD3E-483F-9824-B62784146A0F}" presName="child1group" presStyleCnt="0"/>
      <dgm:spPr/>
      <dgm:t>
        <a:bodyPr/>
        <a:lstStyle/>
        <a:p>
          <a:endParaRPr lang="ru-RU"/>
        </a:p>
      </dgm:t>
    </dgm:pt>
    <dgm:pt modelId="{3F988A80-4566-471C-A28B-B8A302164F6A}" type="pres">
      <dgm:prSet presAssocID="{B80CA7EA-AD3E-483F-9824-B62784146A0F}" presName="child1" presStyleLbl="bgAcc1" presStyleIdx="0" presStyleCnt="4" custScaleX="118067" custScaleY="122159" custLinFactNeighborY="8120"/>
      <dgm:spPr/>
      <dgm:t>
        <a:bodyPr/>
        <a:lstStyle/>
        <a:p>
          <a:endParaRPr lang="ru-RU"/>
        </a:p>
      </dgm:t>
    </dgm:pt>
    <dgm:pt modelId="{C5924F04-00DD-4356-AE12-933DE3817990}" type="pres">
      <dgm:prSet presAssocID="{B80CA7EA-AD3E-483F-9824-B62784146A0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2EE00-81D2-4419-891F-412580B528D9}" type="pres">
      <dgm:prSet presAssocID="{B80CA7EA-AD3E-483F-9824-B62784146A0F}" presName="child2group" presStyleCnt="0"/>
      <dgm:spPr/>
      <dgm:t>
        <a:bodyPr/>
        <a:lstStyle/>
        <a:p>
          <a:endParaRPr lang="ru-RU"/>
        </a:p>
      </dgm:t>
    </dgm:pt>
    <dgm:pt modelId="{8B661460-A4BA-4213-9953-56C5BDEAF1C9}" type="pres">
      <dgm:prSet presAssocID="{B80CA7EA-AD3E-483F-9824-B62784146A0F}" presName="child2" presStyleLbl="bgAcc1" presStyleIdx="1" presStyleCnt="4" custScaleX="104109" custScaleY="114954" custLinFactNeighborX="6216" custLinFactNeighborY="10335"/>
      <dgm:spPr/>
      <dgm:t>
        <a:bodyPr/>
        <a:lstStyle/>
        <a:p>
          <a:endParaRPr lang="ru-RU"/>
        </a:p>
      </dgm:t>
    </dgm:pt>
    <dgm:pt modelId="{05A86CBD-7EFB-4768-8240-6324485A3D49}" type="pres">
      <dgm:prSet presAssocID="{B80CA7EA-AD3E-483F-9824-B62784146A0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543D2-3406-493B-A149-85333CEF9B03}" type="pres">
      <dgm:prSet presAssocID="{B80CA7EA-AD3E-483F-9824-B62784146A0F}" presName="child3group" presStyleCnt="0"/>
      <dgm:spPr/>
      <dgm:t>
        <a:bodyPr/>
        <a:lstStyle/>
        <a:p>
          <a:endParaRPr lang="ru-RU"/>
        </a:p>
      </dgm:t>
    </dgm:pt>
    <dgm:pt modelId="{CCED755E-FDBA-434F-BE3A-4E4AD6BE320E}" type="pres">
      <dgm:prSet presAssocID="{B80CA7EA-AD3E-483F-9824-B62784146A0F}" presName="child3" presStyleLbl="bgAcc1" presStyleIdx="2" presStyleCnt="4" custScaleX="106892" custScaleY="112254" custLinFactNeighborX="5261" custLinFactNeighborY="-11073"/>
      <dgm:spPr/>
      <dgm:t>
        <a:bodyPr/>
        <a:lstStyle/>
        <a:p>
          <a:endParaRPr lang="ru-RU"/>
        </a:p>
      </dgm:t>
    </dgm:pt>
    <dgm:pt modelId="{03642E8E-69DA-420E-AAC1-862D6F985720}" type="pres">
      <dgm:prSet presAssocID="{B80CA7EA-AD3E-483F-9824-B62784146A0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50A01-6183-4415-84B3-B181DE2BB13B}" type="pres">
      <dgm:prSet presAssocID="{B80CA7EA-AD3E-483F-9824-B62784146A0F}" presName="child4group" presStyleCnt="0"/>
      <dgm:spPr/>
      <dgm:t>
        <a:bodyPr/>
        <a:lstStyle/>
        <a:p>
          <a:endParaRPr lang="ru-RU"/>
        </a:p>
      </dgm:t>
    </dgm:pt>
    <dgm:pt modelId="{433FE92F-617B-494B-BF69-F7E190F4CDB2}" type="pres">
      <dgm:prSet presAssocID="{B80CA7EA-AD3E-483F-9824-B62784146A0F}" presName="child4" presStyleLbl="bgAcc1" presStyleIdx="3" presStyleCnt="4" custLinFactNeighborX="-9654" custLinFactNeighborY="-4394"/>
      <dgm:spPr/>
      <dgm:t>
        <a:bodyPr/>
        <a:lstStyle/>
        <a:p>
          <a:endParaRPr lang="ru-RU"/>
        </a:p>
      </dgm:t>
    </dgm:pt>
    <dgm:pt modelId="{3A03BD52-3FE8-4709-9E72-5D282505FCB6}" type="pres">
      <dgm:prSet presAssocID="{B80CA7EA-AD3E-483F-9824-B62784146A0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8BF38-8270-4E21-AC0D-0C4874CBF429}" type="pres">
      <dgm:prSet presAssocID="{B80CA7EA-AD3E-483F-9824-B62784146A0F}" presName="childPlaceholder" presStyleCnt="0"/>
      <dgm:spPr/>
      <dgm:t>
        <a:bodyPr/>
        <a:lstStyle/>
        <a:p>
          <a:endParaRPr lang="ru-RU"/>
        </a:p>
      </dgm:t>
    </dgm:pt>
    <dgm:pt modelId="{BBB4D4DF-E22C-4015-A169-8E682A3DE34D}" type="pres">
      <dgm:prSet presAssocID="{B80CA7EA-AD3E-483F-9824-B62784146A0F}" presName="circle" presStyleCnt="0"/>
      <dgm:spPr/>
      <dgm:t>
        <a:bodyPr/>
        <a:lstStyle/>
        <a:p>
          <a:endParaRPr lang="ru-RU"/>
        </a:p>
      </dgm:t>
    </dgm:pt>
    <dgm:pt modelId="{B2E12DC8-83DB-4051-9E07-B948E570AF67}" type="pres">
      <dgm:prSet presAssocID="{B80CA7EA-AD3E-483F-9824-B62784146A0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ABA2CF-DA65-431E-9600-0F90906A89C0}" type="pres">
      <dgm:prSet presAssocID="{B80CA7EA-AD3E-483F-9824-B62784146A0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EAC48-ACE0-44A6-AF72-3BE8D87313BA}" type="pres">
      <dgm:prSet presAssocID="{B80CA7EA-AD3E-483F-9824-B62784146A0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35441-4F99-42E6-A7AF-895FAB0B4977}" type="pres">
      <dgm:prSet presAssocID="{B80CA7EA-AD3E-483F-9824-B62784146A0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1A1A6-EF0E-44E5-B47F-F16A6880E998}" type="pres">
      <dgm:prSet presAssocID="{B80CA7EA-AD3E-483F-9824-B62784146A0F}" presName="quadrantPlaceholder" presStyleCnt="0"/>
      <dgm:spPr/>
      <dgm:t>
        <a:bodyPr/>
        <a:lstStyle/>
        <a:p>
          <a:endParaRPr lang="ru-RU"/>
        </a:p>
      </dgm:t>
    </dgm:pt>
    <dgm:pt modelId="{A0CEC794-FFC1-4D32-B56A-CBC0B83AE52A}" type="pres">
      <dgm:prSet presAssocID="{B80CA7EA-AD3E-483F-9824-B62784146A0F}" presName="center1" presStyleLbl="fgShp" presStyleIdx="0" presStyleCnt="2"/>
      <dgm:spPr/>
      <dgm:t>
        <a:bodyPr/>
        <a:lstStyle/>
        <a:p>
          <a:endParaRPr lang="ru-RU"/>
        </a:p>
      </dgm:t>
    </dgm:pt>
    <dgm:pt modelId="{32527EE8-BE39-4DAB-A9BD-5362F1469DFA}" type="pres">
      <dgm:prSet presAssocID="{B80CA7EA-AD3E-483F-9824-B62784146A0F}" presName="center2" presStyleLbl="fgShp" presStyleIdx="1" presStyleCnt="2"/>
      <dgm:spPr/>
      <dgm:t>
        <a:bodyPr/>
        <a:lstStyle/>
        <a:p>
          <a:endParaRPr lang="ru-RU"/>
        </a:p>
      </dgm:t>
    </dgm:pt>
  </dgm:ptLst>
  <dgm:cxnLst>
    <dgm:cxn modelId="{7120D956-73E9-4FD3-93AC-A93118EB8BE3}" srcId="{2038CE9F-B237-41D4-871B-B71DAB73A26C}" destId="{367E4B79-A8D0-4989-BB55-2A2794D326FB}" srcOrd="4" destOrd="0" parTransId="{C0E5B90D-672E-4A60-A2D5-91FCE5B4E981}" sibTransId="{0073E320-D2CD-4201-B42A-A11420546A81}"/>
    <dgm:cxn modelId="{3F7A5C55-A53C-4416-B633-42B224CC3BA8}" srcId="{2038CE9F-B237-41D4-871B-B71DAB73A26C}" destId="{69A9CFA0-965D-47BE-AD9E-3597A295A98E}" srcOrd="3" destOrd="0" parTransId="{F0D6B29D-EE6C-432C-BCA0-197ED9E62BD6}" sibTransId="{168AF6BB-6FEA-4C2F-AB0E-5C0BF5E1F308}"/>
    <dgm:cxn modelId="{EFB18888-FF39-41AD-B2EF-0C35CB465C5E}" srcId="{2038CE9F-B237-41D4-871B-B71DAB73A26C}" destId="{0E1C5CFA-93B1-4188-BD7B-6DC6B02A2904}" srcOrd="1" destOrd="0" parTransId="{79E16E15-A1C7-4FDD-8404-80B9E75057C2}" sibTransId="{79B60C36-5ACF-4493-ACDD-AFD6242BB012}"/>
    <dgm:cxn modelId="{7149A0B2-970F-45A3-91B3-218EC37A295C}" type="presOf" srcId="{727768E1-4ECA-40F5-899A-4A185EC2E07E}" destId="{8B661460-A4BA-4213-9953-56C5BDEAF1C9}" srcOrd="0" destOrd="0" presId="urn:microsoft.com/office/officeart/2005/8/layout/cycle4#1"/>
    <dgm:cxn modelId="{A11B3478-0BEC-4D6A-B7EE-725695A72406}" type="presOf" srcId="{06EF42FE-FBE0-40DE-9192-547EDEA3B4D3}" destId="{3A03BD52-3FE8-4709-9E72-5D282505FCB6}" srcOrd="1" destOrd="0" presId="urn:microsoft.com/office/officeart/2005/8/layout/cycle4#1"/>
    <dgm:cxn modelId="{37769F2A-BDD1-4B7C-8405-A598DFCBB77C}" type="presOf" srcId="{D8B1AA49-F438-42F8-BA54-7086F10D76EB}" destId="{79ABA2CF-DA65-431E-9600-0F90906A89C0}" srcOrd="0" destOrd="0" presId="urn:microsoft.com/office/officeart/2005/8/layout/cycle4#1"/>
    <dgm:cxn modelId="{53055C37-9507-4FEC-B369-8292C08D7BDC}" srcId="{B80CA7EA-AD3E-483F-9824-B62784146A0F}" destId="{2038CE9F-B237-41D4-871B-B71DAB73A26C}" srcOrd="3" destOrd="0" parTransId="{41907B95-A6D6-4423-AF93-18C971FC845D}" sibTransId="{0797A5BB-70D9-4952-A09D-8248B424CC7D}"/>
    <dgm:cxn modelId="{74A22B99-1822-4AD6-B8D2-15B494A932D0}" type="presOf" srcId="{9473EC7D-5D8C-42D2-8191-1DEB68A3B889}" destId="{3F988A80-4566-471C-A28B-B8A302164F6A}" srcOrd="0" destOrd="0" presId="urn:microsoft.com/office/officeart/2005/8/layout/cycle4#1"/>
    <dgm:cxn modelId="{01856990-5E9D-4E1C-A3B3-D7723DD27CDE}" type="presOf" srcId="{6F0CB83C-FD88-42EC-A5DC-740824D6E03F}" destId="{93CEAC48-ACE0-44A6-AF72-3BE8D87313BA}" srcOrd="0" destOrd="0" presId="urn:microsoft.com/office/officeart/2005/8/layout/cycle4#1"/>
    <dgm:cxn modelId="{CD3064C9-92EF-454B-A38F-989D3DAFFA6C}" srcId="{6F0CB83C-FD88-42EC-A5DC-740824D6E03F}" destId="{E68C1F10-3CEB-4848-80CE-54E41496D7FF}" srcOrd="0" destOrd="0" parTransId="{87525F75-5366-4890-8E6F-F7C624E8FA7A}" sibTransId="{9080E74A-8680-4A33-B7CC-2D567B0CA3C0}"/>
    <dgm:cxn modelId="{4D9E9B37-E3BD-4121-80CA-F654AE7B3E73}" type="presOf" srcId="{0E1C5CFA-93B1-4188-BD7B-6DC6B02A2904}" destId="{3A03BD52-3FE8-4709-9E72-5D282505FCB6}" srcOrd="1" destOrd="1" presId="urn:microsoft.com/office/officeart/2005/8/layout/cycle4#1"/>
    <dgm:cxn modelId="{2AF0A856-A270-44FE-915F-F70335AF8383}" type="presOf" srcId="{727768E1-4ECA-40F5-899A-4A185EC2E07E}" destId="{05A86CBD-7EFB-4768-8240-6324485A3D49}" srcOrd="1" destOrd="0" presId="urn:microsoft.com/office/officeart/2005/8/layout/cycle4#1"/>
    <dgm:cxn modelId="{30466E42-8899-4F55-AD1F-BBF092B041FA}" srcId="{B80CA7EA-AD3E-483F-9824-B62784146A0F}" destId="{8FA27504-61E2-4B51-9822-43B41BD738BD}" srcOrd="0" destOrd="0" parTransId="{D48A535A-0D24-40E4-A72F-49B48A223BA0}" sibTransId="{9D1F89DD-3D5A-442F-A8CF-6060C789767F}"/>
    <dgm:cxn modelId="{62844C62-055A-4015-956D-2AA906C36563}" type="presOf" srcId="{B80CA7EA-AD3E-483F-9824-B62784146A0F}" destId="{B190463E-1AD1-4B3F-95A8-CF2C930DFAB0}" srcOrd="0" destOrd="0" presId="urn:microsoft.com/office/officeart/2005/8/layout/cycle4#1"/>
    <dgm:cxn modelId="{18B423F0-0835-495C-9D49-8D6A59479226}" type="presOf" srcId="{367E4B79-A8D0-4989-BB55-2A2794D326FB}" destId="{433FE92F-617B-494B-BF69-F7E190F4CDB2}" srcOrd="0" destOrd="4" presId="urn:microsoft.com/office/officeart/2005/8/layout/cycle4#1"/>
    <dgm:cxn modelId="{F4681B96-C123-40F7-B0E8-078427C8B89E}" srcId="{B80CA7EA-AD3E-483F-9824-B62784146A0F}" destId="{6F0CB83C-FD88-42EC-A5DC-740824D6E03F}" srcOrd="2" destOrd="0" parTransId="{04FA847A-FA5B-49F2-943B-856EB47D4F39}" sibTransId="{CEA4F912-B2C3-46EF-8CE4-90A0AE65CD9A}"/>
    <dgm:cxn modelId="{844F01FD-5252-42C4-A717-A7FEC6EDF885}" srcId="{2038CE9F-B237-41D4-871B-B71DAB73A26C}" destId="{31D8337A-C0F7-4C32-988B-A26A0F2E499C}" srcOrd="2" destOrd="0" parTransId="{4540F5FE-7AD9-401E-AE6C-AFCC55DB7AEF}" sibTransId="{4A107C08-55BC-449E-8695-01F81F25BE4E}"/>
    <dgm:cxn modelId="{D8679E21-CD19-47D4-8417-1640E9917B30}" type="presOf" srcId="{69A9CFA0-965D-47BE-AD9E-3597A295A98E}" destId="{3A03BD52-3FE8-4709-9E72-5D282505FCB6}" srcOrd="1" destOrd="3" presId="urn:microsoft.com/office/officeart/2005/8/layout/cycle4#1"/>
    <dgm:cxn modelId="{6D02E618-1435-4C9D-AA9F-1C90B7C85FC2}" type="presOf" srcId="{E68C1F10-3CEB-4848-80CE-54E41496D7FF}" destId="{03642E8E-69DA-420E-AAC1-862D6F985720}" srcOrd="1" destOrd="0" presId="urn:microsoft.com/office/officeart/2005/8/layout/cycle4#1"/>
    <dgm:cxn modelId="{2FDA55B0-2BC4-4C5F-9379-F041DA8E54FF}" srcId="{2038CE9F-B237-41D4-871B-B71DAB73A26C}" destId="{06EF42FE-FBE0-40DE-9192-547EDEA3B4D3}" srcOrd="0" destOrd="0" parTransId="{2FEB8118-31E5-461B-A0F8-ACE9FFE57D1E}" sibTransId="{8832FF87-6E49-464B-8E8B-D9D3BBCF7CC3}"/>
    <dgm:cxn modelId="{6035C473-B887-412D-95F2-CBB4F87141EE}" srcId="{8FA27504-61E2-4B51-9822-43B41BD738BD}" destId="{9473EC7D-5D8C-42D2-8191-1DEB68A3B889}" srcOrd="0" destOrd="0" parTransId="{269CE22E-00B8-4C2B-BBB2-3C2A6C5DA34D}" sibTransId="{15E7680F-7715-4154-9814-37D769DCF4AC}"/>
    <dgm:cxn modelId="{0DB1430E-C3E6-4BB8-B379-43C71561E7AB}" srcId="{B80CA7EA-AD3E-483F-9824-B62784146A0F}" destId="{D8B1AA49-F438-42F8-BA54-7086F10D76EB}" srcOrd="1" destOrd="0" parTransId="{6A02218E-9D0B-43EC-88F1-7D8D0DC26171}" sibTransId="{ABD2A96B-4466-4456-9303-1806663D8672}"/>
    <dgm:cxn modelId="{D5BEAB0D-1EBE-4F80-A0C4-A3F8DF97835D}" type="presOf" srcId="{06EF42FE-FBE0-40DE-9192-547EDEA3B4D3}" destId="{433FE92F-617B-494B-BF69-F7E190F4CDB2}" srcOrd="0" destOrd="0" presId="urn:microsoft.com/office/officeart/2005/8/layout/cycle4#1"/>
    <dgm:cxn modelId="{CFCB1682-1E32-4318-97BD-5DFBF4765D50}" type="presOf" srcId="{2038CE9F-B237-41D4-871B-B71DAB73A26C}" destId="{51135441-4F99-42E6-A7AF-895FAB0B4977}" srcOrd="0" destOrd="0" presId="urn:microsoft.com/office/officeart/2005/8/layout/cycle4#1"/>
    <dgm:cxn modelId="{63D7B02B-CB2E-48C0-A654-F6DE0F33687B}" type="presOf" srcId="{31D8337A-C0F7-4C32-988B-A26A0F2E499C}" destId="{433FE92F-617B-494B-BF69-F7E190F4CDB2}" srcOrd="0" destOrd="2" presId="urn:microsoft.com/office/officeart/2005/8/layout/cycle4#1"/>
    <dgm:cxn modelId="{5F968977-0F0A-404E-BCED-A648CE6FFD70}" srcId="{D8B1AA49-F438-42F8-BA54-7086F10D76EB}" destId="{727768E1-4ECA-40F5-899A-4A185EC2E07E}" srcOrd="0" destOrd="0" parTransId="{D050ECBA-0024-40B5-BA7A-88EAA04BED73}" sibTransId="{C8B2B6B7-0261-4069-9D4B-6F77C161DC72}"/>
    <dgm:cxn modelId="{4581ACAE-DEB8-4388-95E6-1BE857E88538}" type="presOf" srcId="{8FA27504-61E2-4B51-9822-43B41BD738BD}" destId="{B2E12DC8-83DB-4051-9E07-B948E570AF67}" srcOrd="0" destOrd="0" presId="urn:microsoft.com/office/officeart/2005/8/layout/cycle4#1"/>
    <dgm:cxn modelId="{C4FFC09A-5752-49CA-B298-CC36CAD909E4}" type="presOf" srcId="{31D8337A-C0F7-4C32-988B-A26A0F2E499C}" destId="{3A03BD52-3FE8-4709-9E72-5D282505FCB6}" srcOrd="1" destOrd="2" presId="urn:microsoft.com/office/officeart/2005/8/layout/cycle4#1"/>
    <dgm:cxn modelId="{24037258-EF64-4FD4-A3FC-1F5D45A33F9A}" type="presOf" srcId="{9473EC7D-5D8C-42D2-8191-1DEB68A3B889}" destId="{C5924F04-00DD-4356-AE12-933DE3817990}" srcOrd="1" destOrd="0" presId="urn:microsoft.com/office/officeart/2005/8/layout/cycle4#1"/>
    <dgm:cxn modelId="{957B1B53-104E-4912-A2EE-ADA157F06F83}" type="presOf" srcId="{367E4B79-A8D0-4989-BB55-2A2794D326FB}" destId="{3A03BD52-3FE8-4709-9E72-5D282505FCB6}" srcOrd="1" destOrd="4" presId="urn:microsoft.com/office/officeart/2005/8/layout/cycle4#1"/>
    <dgm:cxn modelId="{FCDA8B89-EF68-48CC-8A48-5A0E37EBD7AD}" type="presOf" srcId="{69A9CFA0-965D-47BE-AD9E-3597A295A98E}" destId="{433FE92F-617B-494B-BF69-F7E190F4CDB2}" srcOrd="0" destOrd="3" presId="urn:microsoft.com/office/officeart/2005/8/layout/cycle4#1"/>
    <dgm:cxn modelId="{5221CBA3-AEA7-4CFD-BE02-5E526D6C0EFA}" type="presOf" srcId="{0E1C5CFA-93B1-4188-BD7B-6DC6B02A2904}" destId="{433FE92F-617B-494B-BF69-F7E190F4CDB2}" srcOrd="0" destOrd="1" presId="urn:microsoft.com/office/officeart/2005/8/layout/cycle4#1"/>
    <dgm:cxn modelId="{EAFA8332-3CC5-46EA-B0EF-E9447766395D}" type="presOf" srcId="{E68C1F10-3CEB-4848-80CE-54E41496D7FF}" destId="{CCED755E-FDBA-434F-BE3A-4E4AD6BE320E}" srcOrd="0" destOrd="0" presId="urn:microsoft.com/office/officeart/2005/8/layout/cycle4#1"/>
    <dgm:cxn modelId="{4EC33E18-BF76-4D5A-B77F-CE43A1D78CFB}" type="presParOf" srcId="{B190463E-1AD1-4B3F-95A8-CF2C930DFAB0}" destId="{5C5DFD68-19F4-490C-8CE1-6A83F1B7B2C0}" srcOrd="0" destOrd="0" presId="urn:microsoft.com/office/officeart/2005/8/layout/cycle4#1"/>
    <dgm:cxn modelId="{A0C14C28-F187-4641-959D-D338296276DD}" type="presParOf" srcId="{5C5DFD68-19F4-490C-8CE1-6A83F1B7B2C0}" destId="{1516B20F-89AC-4EEE-9780-09241CE5D724}" srcOrd="0" destOrd="0" presId="urn:microsoft.com/office/officeart/2005/8/layout/cycle4#1"/>
    <dgm:cxn modelId="{62E59AC9-1A3E-4959-A494-3FAD1A4DEA06}" type="presParOf" srcId="{1516B20F-89AC-4EEE-9780-09241CE5D724}" destId="{3F988A80-4566-471C-A28B-B8A302164F6A}" srcOrd="0" destOrd="0" presId="urn:microsoft.com/office/officeart/2005/8/layout/cycle4#1"/>
    <dgm:cxn modelId="{1EB543B2-DC15-4BD9-BBEA-62E31EC68619}" type="presParOf" srcId="{1516B20F-89AC-4EEE-9780-09241CE5D724}" destId="{C5924F04-00DD-4356-AE12-933DE3817990}" srcOrd="1" destOrd="0" presId="urn:microsoft.com/office/officeart/2005/8/layout/cycle4#1"/>
    <dgm:cxn modelId="{806F8EEA-FD4D-4E68-9DA8-3FC233912CBA}" type="presParOf" srcId="{5C5DFD68-19F4-490C-8CE1-6A83F1B7B2C0}" destId="{2DC2EE00-81D2-4419-891F-412580B528D9}" srcOrd="1" destOrd="0" presId="urn:microsoft.com/office/officeart/2005/8/layout/cycle4#1"/>
    <dgm:cxn modelId="{D16373F9-CCAC-4828-8325-A9C0453535E2}" type="presParOf" srcId="{2DC2EE00-81D2-4419-891F-412580B528D9}" destId="{8B661460-A4BA-4213-9953-56C5BDEAF1C9}" srcOrd="0" destOrd="0" presId="urn:microsoft.com/office/officeart/2005/8/layout/cycle4#1"/>
    <dgm:cxn modelId="{B682CFEB-8E96-47DA-9CFD-7F263BD72E39}" type="presParOf" srcId="{2DC2EE00-81D2-4419-891F-412580B528D9}" destId="{05A86CBD-7EFB-4768-8240-6324485A3D49}" srcOrd="1" destOrd="0" presId="urn:microsoft.com/office/officeart/2005/8/layout/cycle4#1"/>
    <dgm:cxn modelId="{C11D3D3D-0621-4DF8-BEDF-813F32958D82}" type="presParOf" srcId="{5C5DFD68-19F4-490C-8CE1-6A83F1B7B2C0}" destId="{190543D2-3406-493B-A149-85333CEF9B03}" srcOrd="2" destOrd="0" presId="urn:microsoft.com/office/officeart/2005/8/layout/cycle4#1"/>
    <dgm:cxn modelId="{D24C43EE-2C88-4B4B-B0AF-251D6870A882}" type="presParOf" srcId="{190543D2-3406-493B-A149-85333CEF9B03}" destId="{CCED755E-FDBA-434F-BE3A-4E4AD6BE320E}" srcOrd="0" destOrd="0" presId="urn:microsoft.com/office/officeart/2005/8/layout/cycle4#1"/>
    <dgm:cxn modelId="{F8564CD0-065A-4165-9AD8-D802232DEDD1}" type="presParOf" srcId="{190543D2-3406-493B-A149-85333CEF9B03}" destId="{03642E8E-69DA-420E-AAC1-862D6F985720}" srcOrd="1" destOrd="0" presId="urn:microsoft.com/office/officeart/2005/8/layout/cycle4#1"/>
    <dgm:cxn modelId="{61D79253-5377-4DF5-A458-2E05C92FBE97}" type="presParOf" srcId="{5C5DFD68-19F4-490C-8CE1-6A83F1B7B2C0}" destId="{43B50A01-6183-4415-84B3-B181DE2BB13B}" srcOrd="3" destOrd="0" presId="urn:microsoft.com/office/officeart/2005/8/layout/cycle4#1"/>
    <dgm:cxn modelId="{52E53F7D-E2B3-4DC0-B1B5-FAC989DA55AB}" type="presParOf" srcId="{43B50A01-6183-4415-84B3-B181DE2BB13B}" destId="{433FE92F-617B-494B-BF69-F7E190F4CDB2}" srcOrd="0" destOrd="0" presId="urn:microsoft.com/office/officeart/2005/8/layout/cycle4#1"/>
    <dgm:cxn modelId="{13646830-9EC4-4E1B-BFD1-01C85059052D}" type="presParOf" srcId="{43B50A01-6183-4415-84B3-B181DE2BB13B}" destId="{3A03BD52-3FE8-4709-9E72-5D282505FCB6}" srcOrd="1" destOrd="0" presId="urn:microsoft.com/office/officeart/2005/8/layout/cycle4#1"/>
    <dgm:cxn modelId="{BF62E452-0B0F-4B6E-860E-66882EA58E34}" type="presParOf" srcId="{5C5DFD68-19F4-490C-8CE1-6A83F1B7B2C0}" destId="{D418BF38-8270-4E21-AC0D-0C4874CBF429}" srcOrd="4" destOrd="0" presId="urn:microsoft.com/office/officeart/2005/8/layout/cycle4#1"/>
    <dgm:cxn modelId="{320FA5E3-5A59-40C1-B39F-9089ADD26666}" type="presParOf" srcId="{B190463E-1AD1-4B3F-95A8-CF2C930DFAB0}" destId="{BBB4D4DF-E22C-4015-A169-8E682A3DE34D}" srcOrd="1" destOrd="0" presId="urn:microsoft.com/office/officeart/2005/8/layout/cycle4#1"/>
    <dgm:cxn modelId="{919FA10E-97B5-421E-89E8-D02852C0E35E}" type="presParOf" srcId="{BBB4D4DF-E22C-4015-A169-8E682A3DE34D}" destId="{B2E12DC8-83DB-4051-9E07-B948E570AF67}" srcOrd="0" destOrd="0" presId="urn:microsoft.com/office/officeart/2005/8/layout/cycle4#1"/>
    <dgm:cxn modelId="{9BB9DCF3-2557-47B9-9D71-183A83E2BF08}" type="presParOf" srcId="{BBB4D4DF-E22C-4015-A169-8E682A3DE34D}" destId="{79ABA2CF-DA65-431E-9600-0F90906A89C0}" srcOrd="1" destOrd="0" presId="urn:microsoft.com/office/officeart/2005/8/layout/cycle4#1"/>
    <dgm:cxn modelId="{F52AC9CB-3D0E-49B8-BDA4-624D315D1507}" type="presParOf" srcId="{BBB4D4DF-E22C-4015-A169-8E682A3DE34D}" destId="{93CEAC48-ACE0-44A6-AF72-3BE8D87313BA}" srcOrd="2" destOrd="0" presId="urn:microsoft.com/office/officeart/2005/8/layout/cycle4#1"/>
    <dgm:cxn modelId="{B494614D-498D-40D2-9331-AD09957B27A5}" type="presParOf" srcId="{BBB4D4DF-E22C-4015-A169-8E682A3DE34D}" destId="{51135441-4F99-42E6-A7AF-895FAB0B4977}" srcOrd="3" destOrd="0" presId="urn:microsoft.com/office/officeart/2005/8/layout/cycle4#1"/>
    <dgm:cxn modelId="{61471677-4169-4D55-B459-8CA3DDB15F29}" type="presParOf" srcId="{BBB4D4DF-E22C-4015-A169-8E682A3DE34D}" destId="{E481A1A6-EF0E-44E5-B47F-F16A6880E998}" srcOrd="4" destOrd="0" presId="urn:microsoft.com/office/officeart/2005/8/layout/cycle4#1"/>
    <dgm:cxn modelId="{F2D0EB76-DCC5-4ABB-BE21-C35A26F72FEE}" type="presParOf" srcId="{B190463E-1AD1-4B3F-95A8-CF2C930DFAB0}" destId="{A0CEC794-FFC1-4D32-B56A-CBC0B83AE52A}" srcOrd="2" destOrd="0" presId="urn:microsoft.com/office/officeart/2005/8/layout/cycle4#1"/>
    <dgm:cxn modelId="{8A449370-33C5-459D-886C-F27A0A444D0F}" type="presParOf" srcId="{B190463E-1AD1-4B3F-95A8-CF2C930DFAB0}" destId="{32527EE8-BE39-4DAB-A9BD-5362F1469DFA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7061DB-6E9D-49E2-B6F6-6E201D144B86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14F7D8-BDF4-459A-9299-49F612D1E0C1}">
      <dgm:prSet phldrT="[Текст]"/>
      <dgm:spPr/>
      <dgm:t>
        <a:bodyPr/>
        <a:lstStyle/>
        <a:p>
          <a:r>
            <a:rPr lang="ru-RU" dirty="0" smtClean="0"/>
            <a:t>Старший воспитатель</a:t>
          </a:r>
          <a:endParaRPr lang="ru-RU" dirty="0"/>
        </a:p>
      </dgm:t>
    </dgm:pt>
    <dgm:pt modelId="{CE9CA00E-FFED-42E0-8601-31D8A8F78CC7}" type="parTrans" cxnId="{4EA45B9B-29B2-4FAA-8022-387873A35C13}">
      <dgm:prSet/>
      <dgm:spPr/>
      <dgm:t>
        <a:bodyPr/>
        <a:lstStyle/>
        <a:p>
          <a:endParaRPr lang="ru-RU"/>
        </a:p>
      </dgm:t>
    </dgm:pt>
    <dgm:pt modelId="{70DF8BCE-F19A-44E5-82C4-0C6193F141A4}" type="sibTrans" cxnId="{4EA45B9B-29B2-4FAA-8022-387873A35C13}">
      <dgm:prSet/>
      <dgm:spPr/>
      <dgm:t>
        <a:bodyPr/>
        <a:lstStyle/>
        <a:p>
          <a:endParaRPr lang="ru-RU"/>
        </a:p>
      </dgm:t>
    </dgm:pt>
    <dgm:pt modelId="{ABE73220-3290-4CCF-8A9A-900D87805ADF}">
      <dgm:prSet phldrT="[Текст]"/>
      <dgm:spPr/>
      <dgm:t>
        <a:bodyPr/>
        <a:lstStyle/>
        <a:p>
          <a:r>
            <a:rPr lang="ru-RU" dirty="0" smtClean="0"/>
            <a:t>Публичное представление собственного обобщенного педагогического опыта (выступления, мастер-классы и др.)</a:t>
          </a:r>
          <a:endParaRPr lang="ru-RU" dirty="0"/>
        </a:p>
      </dgm:t>
    </dgm:pt>
    <dgm:pt modelId="{D8704FA8-89B4-4D0E-AA2F-8262FD948C2C}" type="parTrans" cxnId="{F01B6F0F-BBAD-42B5-B565-CFF84F84FA20}">
      <dgm:prSet/>
      <dgm:spPr/>
      <dgm:t>
        <a:bodyPr/>
        <a:lstStyle/>
        <a:p>
          <a:endParaRPr lang="ru-RU"/>
        </a:p>
      </dgm:t>
    </dgm:pt>
    <dgm:pt modelId="{4933220C-83E3-447B-A2E6-D3C91DDD75B0}" type="sibTrans" cxnId="{F01B6F0F-BBAD-42B5-B565-CFF84F84FA20}">
      <dgm:prSet/>
      <dgm:spPr/>
      <dgm:t>
        <a:bodyPr/>
        <a:lstStyle/>
        <a:p>
          <a:endParaRPr lang="ru-RU"/>
        </a:p>
      </dgm:t>
    </dgm:pt>
    <dgm:pt modelId="{06B3B881-38F3-4ED6-933A-DF1B38C0B0BE}">
      <dgm:prSet phldrT="[Текст]"/>
      <dgm:spPr/>
      <dgm:t>
        <a:bodyPr/>
        <a:lstStyle/>
        <a:p>
          <a:r>
            <a:rPr lang="ru-RU" dirty="0" smtClean="0"/>
            <a:t>Публичное представление собственного педагогического опыта в форме открытого занятия/мероприятия</a:t>
          </a:r>
          <a:endParaRPr lang="ru-RU" dirty="0"/>
        </a:p>
      </dgm:t>
    </dgm:pt>
    <dgm:pt modelId="{882B0DC7-5105-421A-8B8E-3909E992BB48}" type="parTrans" cxnId="{1E866ABB-9EC0-4982-9174-393FF86AFA61}">
      <dgm:prSet/>
      <dgm:spPr/>
      <dgm:t>
        <a:bodyPr/>
        <a:lstStyle/>
        <a:p>
          <a:endParaRPr lang="ru-RU"/>
        </a:p>
      </dgm:t>
    </dgm:pt>
    <dgm:pt modelId="{3B607141-A9CB-44A3-B501-6F4C9C9C9974}" type="sibTrans" cxnId="{1E866ABB-9EC0-4982-9174-393FF86AFA61}">
      <dgm:prSet/>
      <dgm:spPr/>
      <dgm:t>
        <a:bodyPr/>
        <a:lstStyle/>
        <a:p>
          <a:endParaRPr lang="ru-RU"/>
        </a:p>
      </dgm:t>
    </dgm:pt>
    <dgm:pt modelId="{979E0E84-A867-4AEA-936C-B25C2E2F79D4}">
      <dgm:prSet phldrT="[Текст]"/>
      <dgm:spPr/>
      <dgm:t>
        <a:bodyPr/>
        <a:lstStyle/>
        <a:p>
          <a:r>
            <a:rPr lang="ru-RU" dirty="0" smtClean="0"/>
            <a:t>Воспитатель</a:t>
          </a:r>
          <a:endParaRPr lang="ru-RU" dirty="0"/>
        </a:p>
      </dgm:t>
    </dgm:pt>
    <dgm:pt modelId="{6C26565F-1E85-48BE-A022-155F8675844B}" type="parTrans" cxnId="{EE625A71-8669-4C7D-B790-BAB2F33C269D}">
      <dgm:prSet/>
      <dgm:spPr/>
      <dgm:t>
        <a:bodyPr/>
        <a:lstStyle/>
        <a:p>
          <a:endParaRPr lang="ru-RU"/>
        </a:p>
      </dgm:t>
    </dgm:pt>
    <dgm:pt modelId="{40624DFC-6FDE-4EAB-83C6-7D09ADDD3FB5}" type="sibTrans" cxnId="{EE625A71-8669-4C7D-B790-BAB2F33C269D}">
      <dgm:prSet/>
      <dgm:spPr/>
      <dgm:t>
        <a:bodyPr/>
        <a:lstStyle/>
        <a:p>
          <a:endParaRPr lang="ru-RU"/>
        </a:p>
      </dgm:t>
    </dgm:pt>
    <dgm:pt modelId="{5AABE87E-EFDB-47B6-B70B-DFEC49A21374}">
      <dgm:prSet phldrT="[Текст]"/>
      <dgm:spPr/>
      <dgm:t>
        <a:bodyPr/>
        <a:lstStyle/>
        <a:p>
          <a:r>
            <a:rPr lang="ru-RU" dirty="0" smtClean="0"/>
            <a:t>Публичное представление собственного обобщенного педагогического опыта  (выступления, мастер-классы и др.)</a:t>
          </a:r>
          <a:endParaRPr lang="ru-RU" dirty="0"/>
        </a:p>
      </dgm:t>
    </dgm:pt>
    <dgm:pt modelId="{843AAC8F-08F6-485C-B6D6-CFA71BDBBCF4}" type="parTrans" cxnId="{DB832ADC-306A-43E4-BF82-E6F414754F7F}">
      <dgm:prSet/>
      <dgm:spPr/>
      <dgm:t>
        <a:bodyPr/>
        <a:lstStyle/>
        <a:p>
          <a:endParaRPr lang="ru-RU"/>
        </a:p>
      </dgm:t>
    </dgm:pt>
    <dgm:pt modelId="{69A1C62C-C550-44D9-B971-728698AD9FA2}" type="sibTrans" cxnId="{DB832ADC-306A-43E4-BF82-E6F414754F7F}">
      <dgm:prSet/>
      <dgm:spPr/>
      <dgm:t>
        <a:bodyPr/>
        <a:lstStyle/>
        <a:p>
          <a:endParaRPr lang="ru-RU"/>
        </a:p>
      </dgm:t>
    </dgm:pt>
    <dgm:pt modelId="{D41BA7FF-DD39-478F-BDAD-A504A8A802F9}">
      <dgm:prSet phldrT="[Текст]"/>
      <dgm:spPr/>
      <dgm:t>
        <a:bodyPr/>
        <a:lstStyle/>
        <a:p>
          <a:r>
            <a:rPr lang="ru-RU" dirty="0" smtClean="0"/>
            <a:t>Преподаватель, мастер п/о, учитель</a:t>
          </a:r>
          <a:endParaRPr lang="ru-RU" dirty="0"/>
        </a:p>
      </dgm:t>
    </dgm:pt>
    <dgm:pt modelId="{00E37599-F810-49C0-8223-8DDED05E929E}" type="parTrans" cxnId="{C2BCCFF6-5675-4B17-BEAF-D6DA9225F8E7}">
      <dgm:prSet/>
      <dgm:spPr/>
      <dgm:t>
        <a:bodyPr/>
        <a:lstStyle/>
        <a:p>
          <a:endParaRPr lang="ru-RU"/>
        </a:p>
      </dgm:t>
    </dgm:pt>
    <dgm:pt modelId="{F49A96F8-6E51-408E-9077-06983217FF58}" type="sibTrans" cxnId="{C2BCCFF6-5675-4B17-BEAF-D6DA9225F8E7}">
      <dgm:prSet/>
      <dgm:spPr/>
      <dgm:t>
        <a:bodyPr/>
        <a:lstStyle/>
        <a:p>
          <a:endParaRPr lang="ru-RU"/>
        </a:p>
      </dgm:t>
    </dgm:pt>
    <dgm:pt modelId="{C7E0C441-0030-445F-94F9-9D7DFDA6745C}">
      <dgm:prSet phldrT="[Текст]"/>
      <dgm:spPr/>
      <dgm:t>
        <a:bodyPr/>
        <a:lstStyle/>
        <a:p>
          <a:r>
            <a:rPr lang="ru-RU" dirty="0" smtClean="0"/>
            <a:t>Публичное представление собственного педагогического опыта в форме открытого урока/занятия</a:t>
          </a:r>
          <a:endParaRPr lang="ru-RU" dirty="0"/>
        </a:p>
      </dgm:t>
    </dgm:pt>
    <dgm:pt modelId="{E05A2460-27AC-4743-A915-60837B9C2D73}" type="parTrans" cxnId="{7327E3FC-AE66-48CD-B2EB-A98F0176A2E7}">
      <dgm:prSet/>
      <dgm:spPr/>
      <dgm:t>
        <a:bodyPr/>
        <a:lstStyle/>
        <a:p>
          <a:endParaRPr lang="ru-RU"/>
        </a:p>
      </dgm:t>
    </dgm:pt>
    <dgm:pt modelId="{35BC09B7-AAAC-449B-8616-D3745DF5997D}" type="sibTrans" cxnId="{7327E3FC-AE66-48CD-B2EB-A98F0176A2E7}">
      <dgm:prSet/>
      <dgm:spPr/>
      <dgm:t>
        <a:bodyPr/>
        <a:lstStyle/>
        <a:p>
          <a:endParaRPr lang="ru-RU"/>
        </a:p>
      </dgm:t>
    </dgm:pt>
    <dgm:pt modelId="{2CE7F1E4-61D5-4C29-97D2-470626E2DFFE}">
      <dgm:prSet phldrT="[Текст]"/>
      <dgm:spPr/>
      <dgm:t>
        <a:bodyPr/>
        <a:lstStyle/>
        <a:p>
          <a:r>
            <a:rPr lang="ru-RU" dirty="0" smtClean="0"/>
            <a:t>Участие в научно-практических конференциях, семинарах, секциях, круглых столах, проведение мастер-классов, участие в реализации программ повышения квалификации</a:t>
          </a:r>
          <a:endParaRPr lang="ru-RU" dirty="0"/>
        </a:p>
      </dgm:t>
    </dgm:pt>
    <dgm:pt modelId="{8AE56FBA-88A1-4A48-8EA4-A33E80F824BF}" type="parTrans" cxnId="{080C4A9E-AC51-4F30-94DC-FDA4BADC06F9}">
      <dgm:prSet/>
      <dgm:spPr/>
      <dgm:t>
        <a:bodyPr/>
        <a:lstStyle/>
        <a:p>
          <a:endParaRPr lang="ru-RU"/>
        </a:p>
      </dgm:t>
    </dgm:pt>
    <dgm:pt modelId="{72F600EE-FF74-488A-96EC-C7408B6B59A8}" type="sibTrans" cxnId="{080C4A9E-AC51-4F30-94DC-FDA4BADC06F9}">
      <dgm:prSet/>
      <dgm:spPr/>
      <dgm:t>
        <a:bodyPr/>
        <a:lstStyle/>
        <a:p>
          <a:endParaRPr lang="ru-RU"/>
        </a:p>
      </dgm:t>
    </dgm:pt>
    <dgm:pt modelId="{CA36DB69-EBEC-4C80-9D77-1D156387FB4D}">
      <dgm:prSet phldrT="[Текст]"/>
      <dgm:spPr/>
      <dgm:t>
        <a:bodyPr/>
        <a:lstStyle/>
        <a:p>
          <a:r>
            <a:rPr lang="ru-RU" dirty="0" smtClean="0"/>
            <a:t>Выступления на научно-практических конференциях, семинарах, секциях, круглых столах, проведение мастер-классов</a:t>
          </a:r>
          <a:endParaRPr lang="ru-RU" dirty="0"/>
        </a:p>
      </dgm:t>
    </dgm:pt>
    <dgm:pt modelId="{2090EE53-D68C-49DE-8A80-4CA3095EF71E}" type="parTrans" cxnId="{06E01F5B-800C-4C43-AEC1-7F715ECA6698}">
      <dgm:prSet/>
      <dgm:spPr/>
      <dgm:t>
        <a:bodyPr/>
        <a:lstStyle/>
        <a:p>
          <a:endParaRPr lang="ru-RU"/>
        </a:p>
      </dgm:t>
    </dgm:pt>
    <dgm:pt modelId="{1CFBEC2B-E9D3-46C3-AC9F-DC7274FCA922}" type="sibTrans" cxnId="{06E01F5B-800C-4C43-AEC1-7F715ECA6698}">
      <dgm:prSet/>
      <dgm:spPr/>
      <dgm:t>
        <a:bodyPr/>
        <a:lstStyle/>
        <a:p>
          <a:endParaRPr lang="ru-RU"/>
        </a:p>
      </dgm:t>
    </dgm:pt>
    <dgm:pt modelId="{E1784270-36F0-4E59-AE05-8C23E655A654}">
      <dgm:prSet/>
      <dgm:spPr/>
      <dgm:t>
        <a:bodyPr/>
        <a:lstStyle/>
        <a:p>
          <a:r>
            <a:rPr lang="ru-RU" dirty="0" smtClean="0"/>
            <a:t>Публичное представление собственного педагогического опыта в форме открытого занятия/мероприятия</a:t>
          </a:r>
          <a:endParaRPr lang="ru-RU" dirty="0"/>
        </a:p>
      </dgm:t>
    </dgm:pt>
    <dgm:pt modelId="{52AD880E-12F3-4EE6-91F7-F22C38BCBC74}" type="parTrans" cxnId="{4B8E4FED-3C81-4455-8D46-C07196B38254}">
      <dgm:prSet/>
      <dgm:spPr/>
      <dgm:t>
        <a:bodyPr/>
        <a:lstStyle/>
        <a:p>
          <a:endParaRPr lang="ru-RU"/>
        </a:p>
      </dgm:t>
    </dgm:pt>
    <dgm:pt modelId="{6361334F-12B3-4D72-BCE7-AAC9B7F8FF9E}" type="sibTrans" cxnId="{4B8E4FED-3C81-4455-8D46-C07196B38254}">
      <dgm:prSet/>
      <dgm:spPr/>
      <dgm:t>
        <a:bodyPr/>
        <a:lstStyle/>
        <a:p>
          <a:endParaRPr lang="ru-RU"/>
        </a:p>
      </dgm:t>
    </dgm:pt>
    <dgm:pt modelId="{6E2A3100-204C-40AB-A293-8D8B9A96D164}">
      <dgm:prSet/>
      <dgm:spPr/>
      <dgm:t>
        <a:bodyPr/>
        <a:lstStyle/>
        <a:p>
          <a:r>
            <a:rPr lang="ru-RU" dirty="0" smtClean="0"/>
            <a:t>Выступления на научно-практических конференциях, семинарах, секциях, круглых столах, проведение мастер-классов</a:t>
          </a:r>
          <a:endParaRPr lang="ru-RU" dirty="0"/>
        </a:p>
      </dgm:t>
    </dgm:pt>
    <dgm:pt modelId="{5DF16CCF-F488-410D-B747-E03B762CBC1F}" type="parTrans" cxnId="{31E78B04-7F75-48B1-BE0D-705B4E522A4B}">
      <dgm:prSet/>
      <dgm:spPr/>
      <dgm:t>
        <a:bodyPr/>
        <a:lstStyle/>
        <a:p>
          <a:endParaRPr lang="ru-RU"/>
        </a:p>
      </dgm:t>
    </dgm:pt>
    <dgm:pt modelId="{CADD7333-D401-480A-AD85-0E90D31E651F}" type="sibTrans" cxnId="{31E78B04-7F75-48B1-BE0D-705B4E522A4B}">
      <dgm:prSet/>
      <dgm:spPr/>
      <dgm:t>
        <a:bodyPr/>
        <a:lstStyle/>
        <a:p>
          <a:endParaRPr lang="ru-RU"/>
        </a:p>
      </dgm:t>
    </dgm:pt>
    <dgm:pt modelId="{95EF0ADF-7752-46C8-8FFD-6F4F4ABA5806}" type="pres">
      <dgm:prSet presAssocID="{5D7061DB-6E9D-49E2-B6F6-6E201D144B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631643-FF7A-44DE-9314-1A20DA78B6E4}" type="pres">
      <dgm:prSet presAssocID="{7914F7D8-BDF4-459A-9299-49F612D1E0C1}" presName="comp" presStyleCnt="0"/>
      <dgm:spPr/>
    </dgm:pt>
    <dgm:pt modelId="{4AE38C37-D653-4DAA-8332-87F6B7510CA5}" type="pres">
      <dgm:prSet presAssocID="{7914F7D8-BDF4-459A-9299-49F612D1E0C1}" presName="box" presStyleLbl="node1" presStyleIdx="0" presStyleCnt="3"/>
      <dgm:spPr/>
      <dgm:t>
        <a:bodyPr/>
        <a:lstStyle/>
        <a:p>
          <a:endParaRPr lang="ru-RU"/>
        </a:p>
      </dgm:t>
    </dgm:pt>
    <dgm:pt modelId="{5BA1A7E4-65D1-4D2B-96F2-5740E0BE39AF}" type="pres">
      <dgm:prSet presAssocID="{7914F7D8-BDF4-459A-9299-49F612D1E0C1}" presName="img" presStyleLbl="fgImgPlace1" presStyleIdx="0" presStyleCnt="3"/>
      <dgm:spPr/>
    </dgm:pt>
    <dgm:pt modelId="{F82D80D6-CFB4-435A-8CC2-752F3FFFE830}" type="pres">
      <dgm:prSet presAssocID="{7914F7D8-BDF4-459A-9299-49F612D1E0C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A494F-E096-42A7-97D4-4A23CDA2203B}" type="pres">
      <dgm:prSet presAssocID="{70DF8BCE-F19A-44E5-82C4-0C6193F141A4}" presName="spacer" presStyleCnt="0"/>
      <dgm:spPr/>
    </dgm:pt>
    <dgm:pt modelId="{468BA229-46ED-4BD3-BFF7-DF220A9BD71C}" type="pres">
      <dgm:prSet presAssocID="{979E0E84-A867-4AEA-936C-B25C2E2F79D4}" presName="comp" presStyleCnt="0"/>
      <dgm:spPr/>
    </dgm:pt>
    <dgm:pt modelId="{C5333FC7-15E3-41A8-9065-B8817A263BD0}" type="pres">
      <dgm:prSet presAssocID="{979E0E84-A867-4AEA-936C-B25C2E2F79D4}" presName="box" presStyleLbl="node1" presStyleIdx="1" presStyleCnt="3"/>
      <dgm:spPr/>
      <dgm:t>
        <a:bodyPr/>
        <a:lstStyle/>
        <a:p>
          <a:endParaRPr lang="ru-RU"/>
        </a:p>
      </dgm:t>
    </dgm:pt>
    <dgm:pt modelId="{A7A46980-A416-4183-B42F-D602AB6AFFFB}" type="pres">
      <dgm:prSet presAssocID="{979E0E84-A867-4AEA-936C-B25C2E2F79D4}" presName="img" presStyleLbl="fgImgPlace1" presStyleIdx="1" presStyleCnt="3"/>
      <dgm:spPr/>
    </dgm:pt>
    <dgm:pt modelId="{49653138-657B-4F5E-8DA5-748DE8EDBC61}" type="pres">
      <dgm:prSet presAssocID="{979E0E84-A867-4AEA-936C-B25C2E2F79D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43D4BE-69A8-4596-A7F2-F9020B4F7609}" type="pres">
      <dgm:prSet presAssocID="{40624DFC-6FDE-4EAB-83C6-7D09ADDD3FB5}" presName="spacer" presStyleCnt="0"/>
      <dgm:spPr/>
    </dgm:pt>
    <dgm:pt modelId="{086D169E-8A4E-4E50-A0BD-7A5955A143DA}" type="pres">
      <dgm:prSet presAssocID="{D41BA7FF-DD39-478F-BDAD-A504A8A802F9}" presName="comp" presStyleCnt="0"/>
      <dgm:spPr/>
    </dgm:pt>
    <dgm:pt modelId="{F26DB124-87B9-447C-A3B1-54FBCFBFA367}" type="pres">
      <dgm:prSet presAssocID="{D41BA7FF-DD39-478F-BDAD-A504A8A802F9}" presName="box" presStyleLbl="node1" presStyleIdx="2" presStyleCnt="3"/>
      <dgm:spPr/>
      <dgm:t>
        <a:bodyPr/>
        <a:lstStyle/>
        <a:p>
          <a:endParaRPr lang="ru-RU"/>
        </a:p>
      </dgm:t>
    </dgm:pt>
    <dgm:pt modelId="{EB663853-CA4F-42CD-AA6B-E4BA5CEE13F0}" type="pres">
      <dgm:prSet presAssocID="{D41BA7FF-DD39-478F-BDAD-A504A8A802F9}" presName="img" presStyleLbl="fgImgPlace1" presStyleIdx="2" presStyleCnt="3"/>
      <dgm:spPr/>
    </dgm:pt>
    <dgm:pt modelId="{3284F214-91E5-41F5-B9DF-31E85E6E7AA0}" type="pres">
      <dgm:prSet presAssocID="{D41BA7FF-DD39-478F-BDAD-A504A8A802F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8E4FED-3C81-4455-8D46-C07196B38254}" srcId="{979E0E84-A867-4AEA-936C-B25C2E2F79D4}" destId="{E1784270-36F0-4E59-AE05-8C23E655A654}" srcOrd="1" destOrd="0" parTransId="{52AD880E-12F3-4EE6-91F7-F22C38BCBC74}" sibTransId="{6361334F-12B3-4D72-BCE7-AAC9B7F8FF9E}"/>
    <dgm:cxn modelId="{C2BCCFF6-5675-4B17-BEAF-D6DA9225F8E7}" srcId="{5D7061DB-6E9D-49E2-B6F6-6E201D144B86}" destId="{D41BA7FF-DD39-478F-BDAD-A504A8A802F9}" srcOrd="2" destOrd="0" parTransId="{00E37599-F810-49C0-8223-8DDED05E929E}" sibTransId="{F49A96F8-6E51-408E-9077-06983217FF58}"/>
    <dgm:cxn modelId="{DB832ADC-306A-43E4-BF82-E6F414754F7F}" srcId="{979E0E84-A867-4AEA-936C-B25C2E2F79D4}" destId="{5AABE87E-EFDB-47B6-B70B-DFEC49A21374}" srcOrd="0" destOrd="0" parTransId="{843AAC8F-08F6-485C-B6D6-CFA71BDBBCF4}" sibTransId="{69A1C62C-C550-44D9-B971-728698AD9FA2}"/>
    <dgm:cxn modelId="{BE4268D4-3824-4952-9C42-3F16B750E8D4}" type="presOf" srcId="{5AABE87E-EFDB-47B6-B70B-DFEC49A21374}" destId="{49653138-657B-4F5E-8DA5-748DE8EDBC61}" srcOrd="1" destOrd="1" presId="urn:microsoft.com/office/officeart/2005/8/layout/vList4#1"/>
    <dgm:cxn modelId="{EE625A71-8669-4C7D-B790-BAB2F33C269D}" srcId="{5D7061DB-6E9D-49E2-B6F6-6E201D144B86}" destId="{979E0E84-A867-4AEA-936C-B25C2E2F79D4}" srcOrd="1" destOrd="0" parTransId="{6C26565F-1E85-48BE-A022-155F8675844B}" sibTransId="{40624DFC-6FDE-4EAB-83C6-7D09ADDD3FB5}"/>
    <dgm:cxn modelId="{E316C680-C508-4F34-ACB8-36FAF36133C8}" type="presOf" srcId="{979E0E84-A867-4AEA-936C-B25C2E2F79D4}" destId="{C5333FC7-15E3-41A8-9065-B8817A263BD0}" srcOrd="0" destOrd="0" presId="urn:microsoft.com/office/officeart/2005/8/layout/vList4#1"/>
    <dgm:cxn modelId="{A2DF051B-A466-4E73-80F8-BCF97E441193}" type="presOf" srcId="{7914F7D8-BDF4-459A-9299-49F612D1E0C1}" destId="{4AE38C37-D653-4DAA-8332-87F6B7510CA5}" srcOrd="0" destOrd="0" presId="urn:microsoft.com/office/officeart/2005/8/layout/vList4#1"/>
    <dgm:cxn modelId="{ECC25B04-08AF-4A5A-812C-2650A3BE72FA}" type="presOf" srcId="{ABE73220-3290-4CCF-8A9A-900D87805ADF}" destId="{F82D80D6-CFB4-435A-8CC2-752F3FFFE830}" srcOrd="1" destOrd="1" presId="urn:microsoft.com/office/officeart/2005/8/layout/vList4#1"/>
    <dgm:cxn modelId="{F900BEB6-E162-4004-A77A-E50B6F335A8D}" type="presOf" srcId="{6E2A3100-204C-40AB-A293-8D8B9A96D164}" destId="{49653138-657B-4F5E-8DA5-748DE8EDBC61}" srcOrd="1" destOrd="3" presId="urn:microsoft.com/office/officeart/2005/8/layout/vList4#1"/>
    <dgm:cxn modelId="{06E01F5B-800C-4C43-AEC1-7F715ECA6698}" srcId="{7914F7D8-BDF4-459A-9299-49F612D1E0C1}" destId="{CA36DB69-EBEC-4C80-9D77-1D156387FB4D}" srcOrd="2" destOrd="0" parTransId="{2090EE53-D68C-49DE-8A80-4CA3095EF71E}" sibTransId="{1CFBEC2B-E9D3-46C3-AC9F-DC7274FCA922}"/>
    <dgm:cxn modelId="{F01B6F0F-BBAD-42B5-B565-CFF84F84FA20}" srcId="{7914F7D8-BDF4-459A-9299-49F612D1E0C1}" destId="{ABE73220-3290-4CCF-8A9A-900D87805ADF}" srcOrd="0" destOrd="0" parTransId="{D8704FA8-89B4-4D0E-AA2F-8262FD948C2C}" sibTransId="{4933220C-83E3-447B-A2E6-D3C91DDD75B0}"/>
    <dgm:cxn modelId="{23904D0C-0581-4568-BAC3-CFFA09B3202C}" type="presOf" srcId="{06B3B881-38F3-4ED6-933A-DF1B38C0B0BE}" destId="{4AE38C37-D653-4DAA-8332-87F6B7510CA5}" srcOrd="0" destOrd="2" presId="urn:microsoft.com/office/officeart/2005/8/layout/vList4#1"/>
    <dgm:cxn modelId="{92643C90-94D6-488F-9261-52E350034EF5}" type="presOf" srcId="{5D7061DB-6E9D-49E2-B6F6-6E201D144B86}" destId="{95EF0ADF-7752-46C8-8FFD-6F4F4ABA5806}" srcOrd="0" destOrd="0" presId="urn:microsoft.com/office/officeart/2005/8/layout/vList4#1"/>
    <dgm:cxn modelId="{31E78B04-7F75-48B1-BE0D-705B4E522A4B}" srcId="{979E0E84-A867-4AEA-936C-B25C2E2F79D4}" destId="{6E2A3100-204C-40AB-A293-8D8B9A96D164}" srcOrd="2" destOrd="0" parTransId="{5DF16CCF-F488-410D-B747-E03B762CBC1F}" sibTransId="{CADD7333-D401-480A-AD85-0E90D31E651F}"/>
    <dgm:cxn modelId="{1E866ABB-9EC0-4982-9174-393FF86AFA61}" srcId="{7914F7D8-BDF4-459A-9299-49F612D1E0C1}" destId="{06B3B881-38F3-4ED6-933A-DF1B38C0B0BE}" srcOrd="1" destOrd="0" parTransId="{882B0DC7-5105-421A-8B8E-3909E992BB48}" sibTransId="{3B607141-A9CB-44A3-B501-6F4C9C9C9974}"/>
    <dgm:cxn modelId="{AB9374EE-2624-467C-8FCE-B9D69C3CB595}" type="presOf" srcId="{C7E0C441-0030-445F-94F9-9D7DFDA6745C}" destId="{3284F214-91E5-41F5-B9DF-31E85E6E7AA0}" srcOrd="1" destOrd="1" presId="urn:microsoft.com/office/officeart/2005/8/layout/vList4#1"/>
    <dgm:cxn modelId="{6F102176-614E-44C1-BFE5-7685E5E383A9}" type="presOf" srcId="{979E0E84-A867-4AEA-936C-B25C2E2F79D4}" destId="{49653138-657B-4F5E-8DA5-748DE8EDBC61}" srcOrd="1" destOrd="0" presId="urn:microsoft.com/office/officeart/2005/8/layout/vList4#1"/>
    <dgm:cxn modelId="{B0FB95E6-C6A8-417A-A03B-2DC3A4B9F6F4}" type="presOf" srcId="{2CE7F1E4-61D5-4C29-97D2-470626E2DFFE}" destId="{3284F214-91E5-41F5-B9DF-31E85E6E7AA0}" srcOrd="1" destOrd="2" presId="urn:microsoft.com/office/officeart/2005/8/layout/vList4#1"/>
    <dgm:cxn modelId="{6670A107-C25A-4C9F-A9E1-32C6A8B9928F}" type="presOf" srcId="{06B3B881-38F3-4ED6-933A-DF1B38C0B0BE}" destId="{F82D80D6-CFB4-435A-8CC2-752F3FFFE830}" srcOrd="1" destOrd="2" presId="urn:microsoft.com/office/officeart/2005/8/layout/vList4#1"/>
    <dgm:cxn modelId="{4EA45B9B-29B2-4FAA-8022-387873A35C13}" srcId="{5D7061DB-6E9D-49E2-B6F6-6E201D144B86}" destId="{7914F7D8-BDF4-459A-9299-49F612D1E0C1}" srcOrd="0" destOrd="0" parTransId="{CE9CA00E-FFED-42E0-8601-31D8A8F78CC7}" sibTransId="{70DF8BCE-F19A-44E5-82C4-0C6193F141A4}"/>
    <dgm:cxn modelId="{FA321D94-FC26-45D1-B991-E740232F36AD}" type="presOf" srcId="{5AABE87E-EFDB-47B6-B70B-DFEC49A21374}" destId="{C5333FC7-15E3-41A8-9065-B8817A263BD0}" srcOrd="0" destOrd="1" presId="urn:microsoft.com/office/officeart/2005/8/layout/vList4#1"/>
    <dgm:cxn modelId="{1A4B6823-A93C-43A0-BA32-98639D1D8811}" type="presOf" srcId="{D41BA7FF-DD39-478F-BDAD-A504A8A802F9}" destId="{F26DB124-87B9-447C-A3B1-54FBCFBFA367}" srcOrd="0" destOrd="0" presId="urn:microsoft.com/office/officeart/2005/8/layout/vList4#1"/>
    <dgm:cxn modelId="{038E9B65-732F-43EB-BDEF-666A11291BE2}" type="presOf" srcId="{CA36DB69-EBEC-4C80-9D77-1D156387FB4D}" destId="{F82D80D6-CFB4-435A-8CC2-752F3FFFE830}" srcOrd="1" destOrd="3" presId="urn:microsoft.com/office/officeart/2005/8/layout/vList4#1"/>
    <dgm:cxn modelId="{FE178BB6-0C00-46DA-B1E7-E39691E3DAD9}" type="presOf" srcId="{ABE73220-3290-4CCF-8A9A-900D87805ADF}" destId="{4AE38C37-D653-4DAA-8332-87F6B7510CA5}" srcOrd="0" destOrd="1" presId="urn:microsoft.com/office/officeart/2005/8/layout/vList4#1"/>
    <dgm:cxn modelId="{CB02532A-5962-4C51-A6B9-69BB987634B5}" type="presOf" srcId="{7914F7D8-BDF4-459A-9299-49F612D1E0C1}" destId="{F82D80D6-CFB4-435A-8CC2-752F3FFFE830}" srcOrd="1" destOrd="0" presId="urn:microsoft.com/office/officeart/2005/8/layout/vList4#1"/>
    <dgm:cxn modelId="{7327E3FC-AE66-48CD-B2EB-A98F0176A2E7}" srcId="{D41BA7FF-DD39-478F-BDAD-A504A8A802F9}" destId="{C7E0C441-0030-445F-94F9-9D7DFDA6745C}" srcOrd="0" destOrd="0" parTransId="{E05A2460-27AC-4743-A915-60837B9C2D73}" sibTransId="{35BC09B7-AAAC-449B-8616-D3745DF5997D}"/>
    <dgm:cxn modelId="{080C4A9E-AC51-4F30-94DC-FDA4BADC06F9}" srcId="{D41BA7FF-DD39-478F-BDAD-A504A8A802F9}" destId="{2CE7F1E4-61D5-4C29-97D2-470626E2DFFE}" srcOrd="1" destOrd="0" parTransId="{8AE56FBA-88A1-4A48-8EA4-A33E80F824BF}" sibTransId="{72F600EE-FF74-488A-96EC-C7408B6B59A8}"/>
    <dgm:cxn modelId="{FAB5F37C-C697-4D47-AB9F-AA0B761D44C3}" type="presOf" srcId="{CA36DB69-EBEC-4C80-9D77-1D156387FB4D}" destId="{4AE38C37-D653-4DAA-8332-87F6B7510CA5}" srcOrd="0" destOrd="3" presId="urn:microsoft.com/office/officeart/2005/8/layout/vList4#1"/>
    <dgm:cxn modelId="{90ABF32E-1C3F-4F6E-8E7D-8EBF52CFDF38}" type="presOf" srcId="{E1784270-36F0-4E59-AE05-8C23E655A654}" destId="{C5333FC7-15E3-41A8-9065-B8817A263BD0}" srcOrd="0" destOrd="2" presId="urn:microsoft.com/office/officeart/2005/8/layout/vList4#1"/>
    <dgm:cxn modelId="{AD31B778-533D-49FB-B0D6-D8ECA3B7FD8F}" type="presOf" srcId="{6E2A3100-204C-40AB-A293-8D8B9A96D164}" destId="{C5333FC7-15E3-41A8-9065-B8817A263BD0}" srcOrd="0" destOrd="3" presId="urn:microsoft.com/office/officeart/2005/8/layout/vList4#1"/>
    <dgm:cxn modelId="{070E4D68-B1A3-41AC-9D56-5A1882A04158}" type="presOf" srcId="{D41BA7FF-DD39-478F-BDAD-A504A8A802F9}" destId="{3284F214-91E5-41F5-B9DF-31E85E6E7AA0}" srcOrd="1" destOrd="0" presId="urn:microsoft.com/office/officeart/2005/8/layout/vList4#1"/>
    <dgm:cxn modelId="{35FF241D-59AC-483E-BF30-F96FBA2FD839}" type="presOf" srcId="{2CE7F1E4-61D5-4C29-97D2-470626E2DFFE}" destId="{F26DB124-87B9-447C-A3B1-54FBCFBFA367}" srcOrd="0" destOrd="2" presId="urn:microsoft.com/office/officeart/2005/8/layout/vList4#1"/>
    <dgm:cxn modelId="{E64CB785-8C0F-458B-80F9-F24A4BFD6777}" type="presOf" srcId="{E1784270-36F0-4E59-AE05-8C23E655A654}" destId="{49653138-657B-4F5E-8DA5-748DE8EDBC61}" srcOrd="1" destOrd="2" presId="urn:microsoft.com/office/officeart/2005/8/layout/vList4#1"/>
    <dgm:cxn modelId="{1A60DDE0-7DFC-41F2-BA39-B1A6707C8E1F}" type="presOf" srcId="{C7E0C441-0030-445F-94F9-9D7DFDA6745C}" destId="{F26DB124-87B9-447C-A3B1-54FBCFBFA367}" srcOrd="0" destOrd="1" presId="urn:microsoft.com/office/officeart/2005/8/layout/vList4#1"/>
    <dgm:cxn modelId="{D1175CAA-0CCA-4B80-9EF2-8755BE5BB6A8}" type="presParOf" srcId="{95EF0ADF-7752-46C8-8FFD-6F4F4ABA5806}" destId="{AB631643-FF7A-44DE-9314-1A20DA78B6E4}" srcOrd="0" destOrd="0" presId="urn:microsoft.com/office/officeart/2005/8/layout/vList4#1"/>
    <dgm:cxn modelId="{C90D3C43-2C44-4A5E-9C27-0B13B7160566}" type="presParOf" srcId="{AB631643-FF7A-44DE-9314-1A20DA78B6E4}" destId="{4AE38C37-D653-4DAA-8332-87F6B7510CA5}" srcOrd="0" destOrd="0" presId="urn:microsoft.com/office/officeart/2005/8/layout/vList4#1"/>
    <dgm:cxn modelId="{7390C74E-6D12-4964-96C5-5B5988F8C1D2}" type="presParOf" srcId="{AB631643-FF7A-44DE-9314-1A20DA78B6E4}" destId="{5BA1A7E4-65D1-4D2B-96F2-5740E0BE39AF}" srcOrd="1" destOrd="0" presId="urn:microsoft.com/office/officeart/2005/8/layout/vList4#1"/>
    <dgm:cxn modelId="{C5E6B182-1233-4B22-B80A-3CBCC33C51D9}" type="presParOf" srcId="{AB631643-FF7A-44DE-9314-1A20DA78B6E4}" destId="{F82D80D6-CFB4-435A-8CC2-752F3FFFE830}" srcOrd="2" destOrd="0" presId="urn:microsoft.com/office/officeart/2005/8/layout/vList4#1"/>
    <dgm:cxn modelId="{E49A2BD0-C06F-4C05-9296-750394D9B75B}" type="presParOf" srcId="{95EF0ADF-7752-46C8-8FFD-6F4F4ABA5806}" destId="{148A494F-E096-42A7-97D4-4A23CDA2203B}" srcOrd="1" destOrd="0" presId="urn:microsoft.com/office/officeart/2005/8/layout/vList4#1"/>
    <dgm:cxn modelId="{5E153C1B-7823-4ED1-829C-CC13C5EA4471}" type="presParOf" srcId="{95EF0ADF-7752-46C8-8FFD-6F4F4ABA5806}" destId="{468BA229-46ED-4BD3-BFF7-DF220A9BD71C}" srcOrd="2" destOrd="0" presId="urn:microsoft.com/office/officeart/2005/8/layout/vList4#1"/>
    <dgm:cxn modelId="{78DDFF59-6CA5-4231-9234-4263BD24FFB8}" type="presParOf" srcId="{468BA229-46ED-4BD3-BFF7-DF220A9BD71C}" destId="{C5333FC7-15E3-41A8-9065-B8817A263BD0}" srcOrd="0" destOrd="0" presId="urn:microsoft.com/office/officeart/2005/8/layout/vList4#1"/>
    <dgm:cxn modelId="{227DA68B-11C5-478E-A812-FF80DB0429EB}" type="presParOf" srcId="{468BA229-46ED-4BD3-BFF7-DF220A9BD71C}" destId="{A7A46980-A416-4183-B42F-D602AB6AFFFB}" srcOrd="1" destOrd="0" presId="urn:microsoft.com/office/officeart/2005/8/layout/vList4#1"/>
    <dgm:cxn modelId="{A0381ED1-0FFC-4DF7-BA6B-01BA96929CA1}" type="presParOf" srcId="{468BA229-46ED-4BD3-BFF7-DF220A9BD71C}" destId="{49653138-657B-4F5E-8DA5-748DE8EDBC61}" srcOrd="2" destOrd="0" presId="urn:microsoft.com/office/officeart/2005/8/layout/vList4#1"/>
    <dgm:cxn modelId="{DE18C84C-2734-4862-9DE6-EF35B76B048B}" type="presParOf" srcId="{95EF0ADF-7752-46C8-8FFD-6F4F4ABA5806}" destId="{C143D4BE-69A8-4596-A7F2-F9020B4F7609}" srcOrd="3" destOrd="0" presId="urn:microsoft.com/office/officeart/2005/8/layout/vList4#1"/>
    <dgm:cxn modelId="{0A75FD63-E1F9-4FC3-A541-828D8ADF058E}" type="presParOf" srcId="{95EF0ADF-7752-46C8-8FFD-6F4F4ABA5806}" destId="{086D169E-8A4E-4E50-A0BD-7A5955A143DA}" srcOrd="4" destOrd="0" presId="urn:microsoft.com/office/officeart/2005/8/layout/vList4#1"/>
    <dgm:cxn modelId="{D1DEBB6D-6320-47C2-A6EC-085ECE8CA142}" type="presParOf" srcId="{086D169E-8A4E-4E50-A0BD-7A5955A143DA}" destId="{F26DB124-87B9-447C-A3B1-54FBCFBFA367}" srcOrd="0" destOrd="0" presId="urn:microsoft.com/office/officeart/2005/8/layout/vList4#1"/>
    <dgm:cxn modelId="{750951BE-3B7D-42C0-A9BF-DB74F3B40001}" type="presParOf" srcId="{086D169E-8A4E-4E50-A0BD-7A5955A143DA}" destId="{EB663853-CA4F-42CD-AA6B-E4BA5CEE13F0}" srcOrd="1" destOrd="0" presId="urn:microsoft.com/office/officeart/2005/8/layout/vList4#1"/>
    <dgm:cxn modelId="{514C36FF-4927-46AF-9FD2-679BB39A8100}" type="presParOf" srcId="{086D169E-8A4E-4E50-A0BD-7A5955A143DA}" destId="{3284F214-91E5-41F5-B9DF-31E85E6E7AA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26AACE-C4C2-4DC7-8DBB-16CD0711AF45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8F8AFAB-935F-4024-A538-535C2EE16F23}">
      <dgm:prSet phldrT="[Текст]"/>
      <dgm:spPr/>
      <dgm:t>
        <a:bodyPr/>
        <a:lstStyle/>
        <a:p>
          <a:r>
            <a:rPr lang="ru-RU" dirty="0" smtClean="0"/>
            <a:t>Публичное</a:t>
          </a:r>
          <a:r>
            <a:rPr lang="ru-RU" baseline="0" dirty="0" smtClean="0"/>
            <a:t> представление собственного обобщенного педагогического опыта </a:t>
          </a:r>
          <a:endParaRPr lang="ru-RU" dirty="0"/>
        </a:p>
      </dgm:t>
    </dgm:pt>
    <dgm:pt modelId="{C27C9C4B-941F-4F54-A79D-4552FAC67D00}" type="parTrans" cxnId="{728633DF-946F-4FAA-8259-1EF782E9E753}">
      <dgm:prSet/>
      <dgm:spPr/>
      <dgm:t>
        <a:bodyPr/>
        <a:lstStyle/>
        <a:p>
          <a:endParaRPr lang="ru-RU"/>
        </a:p>
      </dgm:t>
    </dgm:pt>
    <dgm:pt modelId="{0BB2FA82-8FE7-463D-868C-46864D2D5A51}" type="sibTrans" cxnId="{728633DF-946F-4FAA-8259-1EF782E9E753}">
      <dgm:prSet/>
      <dgm:spPr/>
      <dgm:t>
        <a:bodyPr/>
        <a:lstStyle/>
        <a:p>
          <a:endParaRPr lang="ru-RU"/>
        </a:p>
      </dgm:t>
    </dgm:pt>
    <dgm:pt modelId="{0C42E639-BEFA-4A7E-A5AA-960A7F376F4E}">
      <dgm:prSet phldrT="[Текст]" custT="1"/>
      <dgm:spPr/>
      <dgm:t>
        <a:bodyPr/>
        <a:lstStyle/>
        <a:p>
          <a:r>
            <a:rPr lang="ru-RU" sz="1800" dirty="0" smtClean="0"/>
            <a:t>ДОУ</a:t>
          </a:r>
          <a:endParaRPr lang="ru-RU" sz="1800" dirty="0"/>
        </a:p>
      </dgm:t>
    </dgm:pt>
    <dgm:pt modelId="{B53ED228-F5CC-47F5-85E1-89D7C7C33376}" type="parTrans" cxnId="{06D393E5-6C64-42A4-94D5-814B01182D40}">
      <dgm:prSet/>
      <dgm:spPr/>
      <dgm:t>
        <a:bodyPr/>
        <a:lstStyle/>
        <a:p>
          <a:endParaRPr lang="ru-RU"/>
        </a:p>
      </dgm:t>
    </dgm:pt>
    <dgm:pt modelId="{1EFF1426-ECCC-4E73-AD03-1F3EAEE8A53A}" type="sibTrans" cxnId="{06D393E5-6C64-42A4-94D5-814B01182D40}">
      <dgm:prSet/>
      <dgm:spPr/>
      <dgm:t>
        <a:bodyPr/>
        <a:lstStyle/>
        <a:p>
          <a:endParaRPr lang="ru-RU"/>
        </a:p>
      </dgm:t>
    </dgm:pt>
    <dgm:pt modelId="{E388C9A3-EC77-45FB-8D30-3BE87A23BF7C}">
      <dgm:prSet phldrT="[Текст]" custT="1"/>
      <dgm:spPr/>
      <dgm:t>
        <a:bodyPr/>
        <a:lstStyle/>
        <a:p>
          <a:r>
            <a:rPr lang="ru-RU" sz="1800" dirty="0" smtClean="0"/>
            <a:t>ПОО, ООУ</a:t>
          </a:r>
          <a:endParaRPr lang="ru-RU" sz="1800" dirty="0"/>
        </a:p>
      </dgm:t>
    </dgm:pt>
    <dgm:pt modelId="{A6A933D5-C8A3-496A-B7EB-02A870FEF50B}" type="parTrans" cxnId="{A04E0F62-27EE-4E94-9AA5-01D2E2242462}">
      <dgm:prSet/>
      <dgm:spPr/>
      <dgm:t>
        <a:bodyPr/>
        <a:lstStyle/>
        <a:p>
          <a:endParaRPr lang="ru-RU"/>
        </a:p>
      </dgm:t>
    </dgm:pt>
    <dgm:pt modelId="{CBE9EEF0-5804-47F2-AD70-BAF8EC0681A6}" type="sibTrans" cxnId="{A04E0F62-27EE-4E94-9AA5-01D2E2242462}">
      <dgm:prSet/>
      <dgm:spPr/>
      <dgm:t>
        <a:bodyPr/>
        <a:lstStyle/>
        <a:p>
          <a:endParaRPr lang="ru-RU"/>
        </a:p>
      </dgm:t>
    </dgm:pt>
    <dgm:pt modelId="{3183B9C2-7A98-4413-97EA-395A2B671148}">
      <dgm:prSet phldrT="[Текст]" custT="1"/>
      <dgm:spPr/>
      <dgm:t>
        <a:bodyPr/>
        <a:lstStyle/>
        <a:p>
          <a:r>
            <a:rPr lang="ru-RU" sz="1800" dirty="0" smtClean="0"/>
            <a:t>3,5</a:t>
          </a:r>
          <a:endParaRPr lang="ru-RU" sz="1800" dirty="0"/>
        </a:p>
      </dgm:t>
    </dgm:pt>
    <dgm:pt modelId="{82DC7D01-5540-434A-84AE-B7B1B77536B9}" type="sibTrans" cxnId="{F695EDDA-F9FD-4ED3-A4AF-52B858BD0388}">
      <dgm:prSet/>
      <dgm:spPr/>
      <dgm:t>
        <a:bodyPr/>
        <a:lstStyle/>
        <a:p>
          <a:endParaRPr lang="ru-RU"/>
        </a:p>
      </dgm:t>
    </dgm:pt>
    <dgm:pt modelId="{EA3F8DC3-8F00-4B12-9FBD-A89F6DD96272}" type="parTrans" cxnId="{F695EDDA-F9FD-4ED3-A4AF-52B858BD0388}">
      <dgm:prSet/>
      <dgm:spPr/>
      <dgm:t>
        <a:bodyPr/>
        <a:lstStyle/>
        <a:p>
          <a:endParaRPr lang="ru-RU"/>
        </a:p>
      </dgm:t>
    </dgm:pt>
    <dgm:pt modelId="{CB618F99-8E44-4D58-95AE-FE576F7FB231}">
      <dgm:prSet phldrT="[Текст]" custT="1"/>
      <dgm:spPr/>
      <dgm:t>
        <a:bodyPr/>
        <a:lstStyle/>
        <a:p>
          <a:r>
            <a:rPr lang="ru-RU" sz="1800" dirty="0" smtClean="0"/>
            <a:t>2,3</a:t>
          </a:r>
        </a:p>
        <a:p>
          <a:r>
            <a:rPr lang="ru-RU" sz="1800" dirty="0" smtClean="0"/>
            <a:t>3.3.</a:t>
          </a:r>
          <a:endParaRPr lang="ru-RU" sz="1800" dirty="0"/>
        </a:p>
      </dgm:t>
    </dgm:pt>
    <dgm:pt modelId="{D30F930B-250D-404E-BD80-1614B0900CB7}" type="sibTrans" cxnId="{FA8AE091-86D9-4C2E-A1C7-39CD08407853}">
      <dgm:prSet/>
      <dgm:spPr/>
      <dgm:t>
        <a:bodyPr/>
        <a:lstStyle/>
        <a:p>
          <a:endParaRPr lang="ru-RU"/>
        </a:p>
      </dgm:t>
    </dgm:pt>
    <dgm:pt modelId="{FA3B5739-454D-47BE-8AA6-9FF9CCFD2BF1}" type="parTrans" cxnId="{FA8AE091-86D9-4C2E-A1C7-39CD08407853}">
      <dgm:prSet/>
      <dgm:spPr/>
      <dgm:t>
        <a:bodyPr/>
        <a:lstStyle/>
        <a:p>
          <a:endParaRPr lang="ru-RU"/>
        </a:p>
      </dgm:t>
    </dgm:pt>
    <dgm:pt modelId="{E135EB1A-DFE1-4A2B-B524-5B4F05BE1895}" type="pres">
      <dgm:prSet presAssocID="{DA26AACE-C4C2-4DC7-8DBB-16CD0711A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88560A-92B0-4183-BD54-AE2D9025E4EC}" type="pres">
      <dgm:prSet presAssocID="{58F8AFAB-935F-4024-A538-535C2EE16F23}" presName="hierRoot1" presStyleCnt="0"/>
      <dgm:spPr/>
    </dgm:pt>
    <dgm:pt modelId="{F395B19C-20B9-4FE4-A531-0CFA0349AAD6}" type="pres">
      <dgm:prSet presAssocID="{58F8AFAB-935F-4024-A538-535C2EE16F23}" presName="composite" presStyleCnt="0"/>
      <dgm:spPr/>
    </dgm:pt>
    <dgm:pt modelId="{D2FBB69F-B3F1-4C65-9E97-6C3B41AC6846}" type="pres">
      <dgm:prSet presAssocID="{58F8AFAB-935F-4024-A538-535C2EE16F23}" presName="background" presStyleLbl="node0" presStyleIdx="0" presStyleCnt="1"/>
      <dgm:spPr/>
    </dgm:pt>
    <dgm:pt modelId="{1B58C67E-D5C8-4FB7-A46F-3E6354807CCF}" type="pres">
      <dgm:prSet presAssocID="{58F8AFAB-935F-4024-A538-535C2EE16F2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9527BB-8FAF-4D31-BDF5-D4AEE1E111F8}" type="pres">
      <dgm:prSet presAssocID="{58F8AFAB-935F-4024-A538-535C2EE16F23}" presName="hierChild2" presStyleCnt="0"/>
      <dgm:spPr/>
    </dgm:pt>
    <dgm:pt modelId="{DF0B3173-F5D9-4D30-9589-D17AA1967797}" type="pres">
      <dgm:prSet presAssocID="{B53ED228-F5CC-47F5-85E1-89D7C7C3337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554C09D-97E3-4ECF-A244-0CE4B25B3D86}" type="pres">
      <dgm:prSet presAssocID="{0C42E639-BEFA-4A7E-A5AA-960A7F376F4E}" presName="hierRoot2" presStyleCnt="0"/>
      <dgm:spPr/>
    </dgm:pt>
    <dgm:pt modelId="{345A044D-92C4-4CCD-9216-3D5C800D44B2}" type="pres">
      <dgm:prSet presAssocID="{0C42E639-BEFA-4A7E-A5AA-960A7F376F4E}" presName="composite2" presStyleCnt="0"/>
      <dgm:spPr/>
    </dgm:pt>
    <dgm:pt modelId="{A0CC8A7F-BBE6-4A5C-BA03-328B2A0806DF}" type="pres">
      <dgm:prSet presAssocID="{0C42E639-BEFA-4A7E-A5AA-960A7F376F4E}" presName="background2" presStyleLbl="node2" presStyleIdx="0" presStyleCnt="2"/>
      <dgm:spPr/>
    </dgm:pt>
    <dgm:pt modelId="{FAC67107-539D-4569-9940-0E35FE2ED734}" type="pres">
      <dgm:prSet presAssocID="{0C42E639-BEFA-4A7E-A5AA-960A7F376F4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D5200F-A5ED-425B-84E4-C793C4D8F603}" type="pres">
      <dgm:prSet presAssocID="{0C42E639-BEFA-4A7E-A5AA-960A7F376F4E}" presName="hierChild3" presStyleCnt="0"/>
      <dgm:spPr/>
    </dgm:pt>
    <dgm:pt modelId="{51F4B0B2-E3F0-465F-AF19-218864E30636}" type="pres">
      <dgm:prSet presAssocID="{FA3B5739-454D-47BE-8AA6-9FF9CCFD2BF1}" presName="Name17" presStyleLbl="parChTrans1D3" presStyleIdx="0" presStyleCnt="2"/>
      <dgm:spPr/>
      <dgm:t>
        <a:bodyPr/>
        <a:lstStyle/>
        <a:p>
          <a:endParaRPr lang="ru-RU"/>
        </a:p>
      </dgm:t>
    </dgm:pt>
    <dgm:pt modelId="{F3117D0F-237A-4D0F-8D4B-4086E1B83CD8}" type="pres">
      <dgm:prSet presAssocID="{CB618F99-8E44-4D58-95AE-FE576F7FB231}" presName="hierRoot3" presStyleCnt="0"/>
      <dgm:spPr/>
    </dgm:pt>
    <dgm:pt modelId="{FE4A1124-F896-4559-91C8-F75AA046B5B6}" type="pres">
      <dgm:prSet presAssocID="{CB618F99-8E44-4D58-95AE-FE576F7FB231}" presName="composite3" presStyleCnt="0"/>
      <dgm:spPr/>
    </dgm:pt>
    <dgm:pt modelId="{D0552980-8768-4D07-AF84-7CD8A1DB8402}" type="pres">
      <dgm:prSet presAssocID="{CB618F99-8E44-4D58-95AE-FE576F7FB231}" presName="background3" presStyleLbl="node3" presStyleIdx="0" presStyleCnt="2"/>
      <dgm:spPr/>
    </dgm:pt>
    <dgm:pt modelId="{37204E4F-2900-4AEA-BF4E-B422B8065073}" type="pres">
      <dgm:prSet presAssocID="{CB618F99-8E44-4D58-95AE-FE576F7FB231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1DA4D-B4B9-47CD-BC60-9D4B29852535}" type="pres">
      <dgm:prSet presAssocID="{CB618F99-8E44-4D58-95AE-FE576F7FB231}" presName="hierChild4" presStyleCnt="0"/>
      <dgm:spPr/>
    </dgm:pt>
    <dgm:pt modelId="{38B53459-674A-4AB5-8817-1034766BB5E7}" type="pres">
      <dgm:prSet presAssocID="{A6A933D5-C8A3-496A-B7EB-02A870FEF50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8917AA0-AB2F-40ED-B4A3-5436E646F7EB}" type="pres">
      <dgm:prSet presAssocID="{E388C9A3-EC77-45FB-8D30-3BE87A23BF7C}" presName="hierRoot2" presStyleCnt="0"/>
      <dgm:spPr/>
    </dgm:pt>
    <dgm:pt modelId="{26A29E54-F053-439D-A911-D190DB7C9E35}" type="pres">
      <dgm:prSet presAssocID="{E388C9A3-EC77-45FB-8D30-3BE87A23BF7C}" presName="composite2" presStyleCnt="0"/>
      <dgm:spPr/>
    </dgm:pt>
    <dgm:pt modelId="{A09C86DA-B3EF-44E1-9CE7-BF864DD6F56F}" type="pres">
      <dgm:prSet presAssocID="{E388C9A3-EC77-45FB-8D30-3BE87A23BF7C}" presName="background2" presStyleLbl="node2" presStyleIdx="1" presStyleCnt="2"/>
      <dgm:spPr/>
    </dgm:pt>
    <dgm:pt modelId="{9C1AB3A1-1479-4730-9A4D-1E578878B921}" type="pres">
      <dgm:prSet presAssocID="{E388C9A3-EC77-45FB-8D30-3BE87A23BF7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CFDE1-E413-4F74-824E-1D2410BB8163}" type="pres">
      <dgm:prSet presAssocID="{E388C9A3-EC77-45FB-8D30-3BE87A23BF7C}" presName="hierChild3" presStyleCnt="0"/>
      <dgm:spPr/>
    </dgm:pt>
    <dgm:pt modelId="{3FBD64D1-68F8-47D5-8D8A-8F7C52786358}" type="pres">
      <dgm:prSet presAssocID="{EA3F8DC3-8F00-4B12-9FBD-A89F6DD9627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FF1C083A-B1AD-4CCD-AE7A-870C68BDBFAA}" type="pres">
      <dgm:prSet presAssocID="{3183B9C2-7A98-4413-97EA-395A2B671148}" presName="hierRoot3" presStyleCnt="0"/>
      <dgm:spPr/>
    </dgm:pt>
    <dgm:pt modelId="{7C35759B-3390-4325-9CAC-BBE945D21FD9}" type="pres">
      <dgm:prSet presAssocID="{3183B9C2-7A98-4413-97EA-395A2B671148}" presName="composite3" presStyleCnt="0"/>
      <dgm:spPr/>
    </dgm:pt>
    <dgm:pt modelId="{CA32C5B4-C8DB-4688-BAF1-084FDC53080A}" type="pres">
      <dgm:prSet presAssocID="{3183B9C2-7A98-4413-97EA-395A2B671148}" presName="background3" presStyleLbl="node3" presStyleIdx="1" presStyleCnt="2"/>
      <dgm:spPr/>
    </dgm:pt>
    <dgm:pt modelId="{EE7A35AC-F5B4-438F-9E46-E901F180BA5F}" type="pres">
      <dgm:prSet presAssocID="{3183B9C2-7A98-4413-97EA-395A2B671148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4C3C80-AD13-443B-A7B8-F32BBA4C5438}" type="pres">
      <dgm:prSet presAssocID="{3183B9C2-7A98-4413-97EA-395A2B671148}" presName="hierChild4" presStyleCnt="0"/>
      <dgm:spPr/>
    </dgm:pt>
  </dgm:ptLst>
  <dgm:cxnLst>
    <dgm:cxn modelId="{15826BC4-FFEA-442D-A418-9EDE45108A18}" type="presOf" srcId="{58F8AFAB-935F-4024-A538-535C2EE16F23}" destId="{1B58C67E-D5C8-4FB7-A46F-3E6354807CCF}" srcOrd="0" destOrd="0" presId="urn:microsoft.com/office/officeart/2005/8/layout/hierarchy1"/>
    <dgm:cxn modelId="{47E5A426-7E4B-4280-B172-BCBB875A099D}" type="presOf" srcId="{B53ED228-F5CC-47F5-85E1-89D7C7C33376}" destId="{DF0B3173-F5D9-4D30-9589-D17AA1967797}" srcOrd="0" destOrd="0" presId="urn:microsoft.com/office/officeart/2005/8/layout/hierarchy1"/>
    <dgm:cxn modelId="{4107466D-72D0-4C25-82BD-2047F5382D5E}" type="presOf" srcId="{3183B9C2-7A98-4413-97EA-395A2B671148}" destId="{EE7A35AC-F5B4-438F-9E46-E901F180BA5F}" srcOrd="0" destOrd="0" presId="urn:microsoft.com/office/officeart/2005/8/layout/hierarchy1"/>
    <dgm:cxn modelId="{728633DF-946F-4FAA-8259-1EF782E9E753}" srcId="{DA26AACE-C4C2-4DC7-8DBB-16CD0711AF45}" destId="{58F8AFAB-935F-4024-A538-535C2EE16F23}" srcOrd="0" destOrd="0" parTransId="{C27C9C4B-941F-4F54-A79D-4552FAC67D00}" sibTransId="{0BB2FA82-8FE7-463D-868C-46864D2D5A51}"/>
    <dgm:cxn modelId="{FA8AE091-86D9-4C2E-A1C7-39CD08407853}" srcId="{0C42E639-BEFA-4A7E-A5AA-960A7F376F4E}" destId="{CB618F99-8E44-4D58-95AE-FE576F7FB231}" srcOrd="0" destOrd="0" parTransId="{FA3B5739-454D-47BE-8AA6-9FF9CCFD2BF1}" sibTransId="{D30F930B-250D-404E-BD80-1614B0900CB7}"/>
    <dgm:cxn modelId="{06D393E5-6C64-42A4-94D5-814B01182D40}" srcId="{58F8AFAB-935F-4024-A538-535C2EE16F23}" destId="{0C42E639-BEFA-4A7E-A5AA-960A7F376F4E}" srcOrd="0" destOrd="0" parTransId="{B53ED228-F5CC-47F5-85E1-89D7C7C33376}" sibTransId="{1EFF1426-ECCC-4E73-AD03-1F3EAEE8A53A}"/>
    <dgm:cxn modelId="{980307AA-90CB-441F-927B-9E06B52E77AF}" type="presOf" srcId="{CB618F99-8E44-4D58-95AE-FE576F7FB231}" destId="{37204E4F-2900-4AEA-BF4E-B422B8065073}" srcOrd="0" destOrd="0" presId="urn:microsoft.com/office/officeart/2005/8/layout/hierarchy1"/>
    <dgm:cxn modelId="{1DF3D77E-849E-4238-B09C-C5703C458202}" type="presOf" srcId="{DA26AACE-C4C2-4DC7-8DBB-16CD0711AF45}" destId="{E135EB1A-DFE1-4A2B-B524-5B4F05BE1895}" srcOrd="0" destOrd="0" presId="urn:microsoft.com/office/officeart/2005/8/layout/hierarchy1"/>
    <dgm:cxn modelId="{F695EDDA-F9FD-4ED3-A4AF-52B858BD0388}" srcId="{E388C9A3-EC77-45FB-8D30-3BE87A23BF7C}" destId="{3183B9C2-7A98-4413-97EA-395A2B671148}" srcOrd="0" destOrd="0" parTransId="{EA3F8DC3-8F00-4B12-9FBD-A89F6DD96272}" sibTransId="{82DC7D01-5540-434A-84AE-B7B1B77536B9}"/>
    <dgm:cxn modelId="{9818517A-B0CF-4F2C-B103-B9911551ACD7}" type="presOf" srcId="{E388C9A3-EC77-45FB-8D30-3BE87A23BF7C}" destId="{9C1AB3A1-1479-4730-9A4D-1E578878B921}" srcOrd="0" destOrd="0" presId="urn:microsoft.com/office/officeart/2005/8/layout/hierarchy1"/>
    <dgm:cxn modelId="{06DFDE0A-DC7F-4E4B-8E9A-926ECEE96BF0}" type="presOf" srcId="{A6A933D5-C8A3-496A-B7EB-02A870FEF50B}" destId="{38B53459-674A-4AB5-8817-1034766BB5E7}" srcOrd="0" destOrd="0" presId="urn:microsoft.com/office/officeart/2005/8/layout/hierarchy1"/>
    <dgm:cxn modelId="{E1C33136-5C11-4A90-BCEC-0682F7CCAB19}" type="presOf" srcId="{0C42E639-BEFA-4A7E-A5AA-960A7F376F4E}" destId="{FAC67107-539D-4569-9940-0E35FE2ED734}" srcOrd="0" destOrd="0" presId="urn:microsoft.com/office/officeart/2005/8/layout/hierarchy1"/>
    <dgm:cxn modelId="{A04E0F62-27EE-4E94-9AA5-01D2E2242462}" srcId="{58F8AFAB-935F-4024-A538-535C2EE16F23}" destId="{E388C9A3-EC77-45FB-8D30-3BE87A23BF7C}" srcOrd="1" destOrd="0" parTransId="{A6A933D5-C8A3-496A-B7EB-02A870FEF50B}" sibTransId="{CBE9EEF0-5804-47F2-AD70-BAF8EC0681A6}"/>
    <dgm:cxn modelId="{3351F7AA-53F3-4587-8ACA-7139CB441755}" type="presOf" srcId="{EA3F8DC3-8F00-4B12-9FBD-A89F6DD96272}" destId="{3FBD64D1-68F8-47D5-8D8A-8F7C52786358}" srcOrd="0" destOrd="0" presId="urn:microsoft.com/office/officeart/2005/8/layout/hierarchy1"/>
    <dgm:cxn modelId="{500623E4-1B23-41B9-A6C3-439F1EDE89B1}" type="presOf" srcId="{FA3B5739-454D-47BE-8AA6-9FF9CCFD2BF1}" destId="{51F4B0B2-E3F0-465F-AF19-218864E30636}" srcOrd="0" destOrd="0" presId="urn:microsoft.com/office/officeart/2005/8/layout/hierarchy1"/>
    <dgm:cxn modelId="{E0018452-24F8-4906-BC2A-D545F502D3D3}" type="presParOf" srcId="{E135EB1A-DFE1-4A2B-B524-5B4F05BE1895}" destId="{4988560A-92B0-4183-BD54-AE2D9025E4EC}" srcOrd="0" destOrd="0" presId="urn:microsoft.com/office/officeart/2005/8/layout/hierarchy1"/>
    <dgm:cxn modelId="{40A3BC03-0CA2-4A6B-846C-42D84D466347}" type="presParOf" srcId="{4988560A-92B0-4183-BD54-AE2D9025E4EC}" destId="{F395B19C-20B9-4FE4-A531-0CFA0349AAD6}" srcOrd="0" destOrd="0" presId="urn:microsoft.com/office/officeart/2005/8/layout/hierarchy1"/>
    <dgm:cxn modelId="{6CF036DE-D7EC-4426-A219-E73555E6C4E1}" type="presParOf" srcId="{F395B19C-20B9-4FE4-A531-0CFA0349AAD6}" destId="{D2FBB69F-B3F1-4C65-9E97-6C3B41AC6846}" srcOrd="0" destOrd="0" presId="urn:microsoft.com/office/officeart/2005/8/layout/hierarchy1"/>
    <dgm:cxn modelId="{25917D95-BB6A-49DD-8768-D3B77EC6AC9A}" type="presParOf" srcId="{F395B19C-20B9-4FE4-A531-0CFA0349AAD6}" destId="{1B58C67E-D5C8-4FB7-A46F-3E6354807CCF}" srcOrd="1" destOrd="0" presId="urn:microsoft.com/office/officeart/2005/8/layout/hierarchy1"/>
    <dgm:cxn modelId="{6D587332-F555-47C2-88F4-686110C6BFE2}" type="presParOf" srcId="{4988560A-92B0-4183-BD54-AE2D9025E4EC}" destId="{2F9527BB-8FAF-4D31-BDF5-D4AEE1E111F8}" srcOrd="1" destOrd="0" presId="urn:microsoft.com/office/officeart/2005/8/layout/hierarchy1"/>
    <dgm:cxn modelId="{A40E932C-B781-46DC-9A9F-ED96707FC16E}" type="presParOf" srcId="{2F9527BB-8FAF-4D31-BDF5-D4AEE1E111F8}" destId="{DF0B3173-F5D9-4D30-9589-D17AA1967797}" srcOrd="0" destOrd="0" presId="urn:microsoft.com/office/officeart/2005/8/layout/hierarchy1"/>
    <dgm:cxn modelId="{80CF2B6C-516A-411A-8125-09068255B308}" type="presParOf" srcId="{2F9527BB-8FAF-4D31-BDF5-D4AEE1E111F8}" destId="{D554C09D-97E3-4ECF-A244-0CE4B25B3D86}" srcOrd="1" destOrd="0" presId="urn:microsoft.com/office/officeart/2005/8/layout/hierarchy1"/>
    <dgm:cxn modelId="{67000F9F-326E-4E0A-9C05-AF5F368BED8F}" type="presParOf" srcId="{D554C09D-97E3-4ECF-A244-0CE4B25B3D86}" destId="{345A044D-92C4-4CCD-9216-3D5C800D44B2}" srcOrd="0" destOrd="0" presId="urn:microsoft.com/office/officeart/2005/8/layout/hierarchy1"/>
    <dgm:cxn modelId="{7D28DD3C-C54C-44F7-8300-9E1CB7C39F43}" type="presParOf" srcId="{345A044D-92C4-4CCD-9216-3D5C800D44B2}" destId="{A0CC8A7F-BBE6-4A5C-BA03-328B2A0806DF}" srcOrd="0" destOrd="0" presId="urn:microsoft.com/office/officeart/2005/8/layout/hierarchy1"/>
    <dgm:cxn modelId="{6551AE49-5D4F-4B2F-A8FE-B4D39D299387}" type="presParOf" srcId="{345A044D-92C4-4CCD-9216-3D5C800D44B2}" destId="{FAC67107-539D-4569-9940-0E35FE2ED734}" srcOrd="1" destOrd="0" presId="urn:microsoft.com/office/officeart/2005/8/layout/hierarchy1"/>
    <dgm:cxn modelId="{5CFA800E-762F-4556-B7D0-4450A6833726}" type="presParOf" srcId="{D554C09D-97E3-4ECF-A244-0CE4B25B3D86}" destId="{E7D5200F-A5ED-425B-84E4-C793C4D8F603}" srcOrd="1" destOrd="0" presId="urn:microsoft.com/office/officeart/2005/8/layout/hierarchy1"/>
    <dgm:cxn modelId="{FB8EBDFE-A760-4089-B9FE-E1CAA6A9D815}" type="presParOf" srcId="{E7D5200F-A5ED-425B-84E4-C793C4D8F603}" destId="{51F4B0B2-E3F0-465F-AF19-218864E30636}" srcOrd="0" destOrd="0" presId="urn:microsoft.com/office/officeart/2005/8/layout/hierarchy1"/>
    <dgm:cxn modelId="{E883860B-52E0-4103-97BB-591F640F0DB3}" type="presParOf" srcId="{E7D5200F-A5ED-425B-84E4-C793C4D8F603}" destId="{F3117D0F-237A-4D0F-8D4B-4086E1B83CD8}" srcOrd="1" destOrd="0" presId="urn:microsoft.com/office/officeart/2005/8/layout/hierarchy1"/>
    <dgm:cxn modelId="{DDFED07C-7B17-40EF-BBAD-A0BD4DDF53BE}" type="presParOf" srcId="{F3117D0F-237A-4D0F-8D4B-4086E1B83CD8}" destId="{FE4A1124-F896-4559-91C8-F75AA046B5B6}" srcOrd="0" destOrd="0" presId="urn:microsoft.com/office/officeart/2005/8/layout/hierarchy1"/>
    <dgm:cxn modelId="{B77EE557-70CF-4C58-8CB4-BDF3B6565458}" type="presParOf" srcId="{FE4A1124-F896-4559-91C8-F75AA046B5B6}" destId="{D0552980-8768-4D07-AF84-7CD8A1DB8402}" srcOrd="0" destOrd="0" presId="urn:microsoft.com/office/officeart/2005/8/layout/hierarchy1"/>
    <dgm:cxn modelId="{8000D703-F513-4356-A5E9-3CED8824B638}" type="presParOf" srcId="{FE4A1124-F896-4559-91C8-F75AA046B5B6}" destId="{37204E4F-2900-4AEA-BF4E-B422B8065073}" srcOrd="1" destOrd="0" presId="urn:microsoft.com/office/officeart/2005/8/layout/hierarchy1"/>
    <dgm:cxn modelId="{D64D76A1-49CF-4332-A441-317F299F3C61}" type="presParOf" srcId="{F3117D0F-237A-4D0F-8D4B-4086E1B83CD8}" destId="{7DA1DA4D-B4B9-47CD-BC60-9D4B29852535}" srcOrd="1" destOrd="0" presId="urn:microsoft.com/office/officeart/2005/8/layout/hierarchy1"/>
    <dgm:cxn modelId="{17140C7F-F4DE-47FD-B7FD-8F5BE8719C24}" type="presParOf" srcId="{2F9527BB-8FAF-4D31-BDF5-D4AEE1E111F8}" destId="{38B53459-674A-4AB5-8817-1034766BB5E7}" srcOrd="2" destOrd="0" presId="urn:microsoft.com/office/officeart/2005/8/layout/hierarchy1"/>
    <dgm:cxn modelId="{C9E348FB-3D35-4D94-8F03-A70412E3800B}" type="presParOf" srcId="{2F9527BB-8FAF-4D31-BDF5-D4AEE1E111F8}" destId="{78917AA0-AB2F-40ED-B4A3-5436E646F7EB}" srcOrd="3" destOrd="0" presId="urn:microsoft.com/office/officeart/2005/8/layout/hierarchy1"/>
    <dgm:cxn modelId="{75567F19-9944-44C1-A8B5-DDC4B8872EA6}" type="presParOf" srcId="{78917AA0-AB2F-40ED-B4A3-5436E646F7EB}" destId="{26A29E54-F053-439D-A911-D190DB7C9E35}" srcOrd="0" destOrd="0" presId="urn:microsoft.com/office/officeart/2005/8/layout/hierarchy1"/>
    <dgm:cxn modelId="{D03E8044-35D8-426C-A28D-128A284E0933}" type="presParOf" srcId="{26A29E54-F053-439D-A911-D190DB7C9E35}" destId="{A09C86DA-B3EF-44E1-9CE7-BF864DD6F56F}" srcOrd="0" destOrd="0" presId="urn:microsoft.com/office/officeart/2005/8/layout/hierarchy1"/>
    <dgm:cxn modelId="{E910BE57-A64C-43C0-8B88-1291B2B4A724}" type="presParOf" srcId="{26A29E54-F053-439D-A911-D190DB7C9E35}" destId="{9C1AB3A1-1479-4730-9A4D-1E578878B921}" srcOrd="1" destOrd="0" presId="urn:microsoft.com/office/officeart/2005/8/layout/hierarchy1"/>
    <dgm:cxn modelId="{E9489B3D-80A7-4CA1-A2DB-19B9C50861C7}" type="presParOf" srcId="{78917AA0-AB2F-40ED-B4A3-5436E646F7EB}" destId="{D7ECFDE1-E413-4F74-824E-1D2410BB8163}" srcOrd="1" destOrd="0" presId="urn:microsoft.com/office/officeart/2005/8/layout/hierarchy1"/>
    <dgm:cxn modelId="{F8FE1F84-85F7-4FAC-BFA4-B1DF5AD81BE8}" type="presParOf" srcId="{D7ECFDE1-E413-4F74-824E-1D2410BB8163}" destId="{3FBD64D1-68F8-47D5-8D8A-8F7C52786358}" srcOrd="0" destOrd="0" presId="urn:microsoft.com/office/officeart/2005/8/layout/hierarchy1"/>
    <dgm:cxn modelId="{E526DCE5-34CE-4A9A-B64A-A7541B9AEDD3}" type="presParOf" srcId="{D7ECFDE1-E413-4F74-824E-1D2410BB8163}" destId="{FF1C083A-B1AD-4CCD-AE7A-870C68BDBFAA}" srcOrd="1" destOrd="0" presId="urn:microsoft.com/office/officeart/2005/8/layout/hierarchy1"/>
    <dgm:cxn modelId="{73A0B259-811E-4AA8-8DE6-D9404612313C}" type="presParOf" srcId="{FF1C083A-B1AD-4CCD-AE7A-870C68BDBFAA}" destId="{7C35759B-3390-4325-9CAC-BBE945D21FD9}" srcOrd="0" destOrd="0" presId="urn:microsoft.com/office/officeart/2005/8/layout/hierarchy1"/>
    <dgm:cxn modelId="{11A1676D-430D-478D-907E-24B4030C1D29}" type="presParOf" srcId="{7C35759B-3390-4325-9CAC-BBE945D21FD9}" destId="{CA32C5B4-C8DB-4688-BAF1-084FDC53080A}" srcOrd="0" destOrd="0" presId="urn:microsoft.com/office/officeart/2005/8/layout/hierarchy1"/>
    <dgm:cxn modelId="{4E76755B-AA68-4F1E-AF39-21E8982958F5}" type="presParOf" srcId="{7C35759B-3390-4325-9CAC-BBE945D21FD9}" destId="{EE7A35AC-F5B4-438F-9E46-E901F180BA5F}" srcOrd="1" destOrd="0" presId="urn:microsoft.com/office/officeart/2005/8/layout/hierarchy1"/>
    <dgm:cxn modelId="{512AB3A5-FD57-4499-A7E0-1560D3167C10}" type="presParOf" srcId="{FF1C083A-B1AD-4CCD-AE7A-870C68BDBFAA}" destId="{ED4C3C80-AD13-443B-A7B8-F32BBA4C54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26AACE-C4C2-4DC7-8DBB-16CD0711AF45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58F8AFAB-935F-4024-A538-535C2EE16F23}">
      <dgm:prSet phldrT="[Текст]"/>
      <dgm:spPr/>
      <dgm:t>
        <a:bodyPr/>
        <a:lstStyle/>
        <a:p>
          <a:r>
            <a:rPr lang="ru-RU" dirty="0" smtClean="0"/>
            <a:t>Соответствие рабочих программ по предмету (учебной дисциплине) требованиям ФГОС </a:t>
          </a:r>
          <a:endParaRPr lang="ru-RU" dirty="0"/>
        </a:p>
      </dgm:t>
    </dgm:pt>
    <dgm:pt modelId="{C27C9C4B-941F-4F54-A79D-4552FAC67D00}" type="parTrans" cxnId="{728633DF-946F-4FAA-8259-1EF782E9E753}">
      <dgm:prSet/>
      <dgm:spPr/>
      <dgm:t>
        <a:bodyPr/>
        <a:lstStyle/>
        <a:p>
          <a:endParaRPr lang="ru-RU"/>
        </a:p>
      </dgm:t>
    </dgm:pt>
    <dgm:pt modelId="{0BB2FA82-8FE7-463D-868C-46864D2D5A51}" type="sibTrans" cxnId="{728633DF-946F-4FAA-8259-1EF782E9E753}">
      <dgm:prSet/>
      <dgm:spPr/>
      <dgm:t>
        <a:bodyPr/>
        <a:lstStyle/>
        <a:p>
          <a:endParaRPr lang="ru-RU"/>
        </a:p>
      </dgm:t>
    </dgm:pt>
    <dgm:pt modelId="{E388C9A3-EC77-45FB-8D30-3BE87A23BF7C}">
      <dgm:prSet phldrT="[Текст]" custT="1"/>
      <dgm:spPr/>
      <dgm:t>
        <a:bodyPr/>
        <a:lstStyle/>
        <a:p>
          <a:r>
            <a:rPr lang="ru-RU" sz="1800" dirty="0" smtClean="0"/>
            <a:t>ПОО, ООУ</a:t>
          </a:r>
          <a:endParaRPr lang="ru-RU" sz="1800" dirty="0"/>
        </a:p>
      </dgm:t>
    </dgm:pt>
    <dgm:pt modelId="{A6A933D5-C8A3-496A-B7EB-02A870FEF50B}" type="parTrans" cxnId="{A04E0F62-27EE-4E94-9AA5-01D2E2242462}">
      <dgm:prSet/>
      <dgm:spPr/>
      <dgm:t>
        <a:bodyPr/>
        <a:lstStyle/>
        <a:p>
          <a:endParaRPr lang="ru-RU"/>
        </a:p>
      </dgm:t>
    </dgm:pt>
    <dgm:pt modelId="{CBE9EEF0-5804-47F2-AD70-BAF8EC0681A6}" type="sibTrans" cxnId="{A04E0F62-27EE-4E94-9AA5-01D2E2242462}">
      <dgm:prSet/>
      <dgm:spPr/>
      <dgm:t>
        <a:bodyPr/>
        <a:lstStyle/>
        <a:p>
          <a:endParaRPr lang="ru-RU"/>
        </a:p>
      </dgm:t>
    </dgm:pt>
    <dgm:pt modelId="{3183B9C2-7A98-4413-97EA-395A2B671148}">
      <dgm:prSet phldrT="[Текст]" custT="1"/>
      <dgm:spPr/>
      <dgm:t>
        <a:bodyPr/>
        <a:lstStyle/>
        <a:p>
          <a:r>
            <a:rPr lang="ru-RU" sz="1800" dirty="0" smtClean="0"/>
            <a:t>3.1.</a:t>
          </a:r>
          <a:endParaRPr lang="ru-RU" sz="1800" dirty="0"/>
        </a:p>
      </dgm:t>
    </dgm:pt>
    <dgm:pt modelId="{82DC7D01-5540-434A-84AE-B7B1B77536B9}" type="sibTrans" cxnId="{F695EDDA-F9FD-4ED3-A4AF-52B858BD0388}">
      <dgm:prSet/>
      <dgm:spPr/>
      <dgm:t>
        <a:bodyPr/>
        <a:lstStyle/>
        <a:p>
          <a:endParaRPr lang="ru-RU"/>
        </a:p>
      </dgm:t>
    </dgm:pt>
    <dgm:pt modelId="{EA3F8DC3-8F00-4B12-9FBD-A89F6DD96272}" type="parTrans" cxnId="{F695EDDA-F9FD-4ED3-A4AF-52B858BD0388}">
      <dgm:prSet/>
      <dgm:spPr/>
      <dgm:t>
        <a:bodyPr/>
        <a:lstStyle/>
        <a:p>
          <a:endParaRPr lang="ru-RU"/>
        </a:p>
      </dgm:t>
    </dgm:pt>
    <dgm:pt modelId="{E135EB1A-DFE1-4A2B-B524-5B4F05BE1895}" type="pres">
      <dgm:prSet presAssocID="{DA26AACE-C4C2-4DC7-8DBB-16CD0711A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88560A-92B0-4183-BD54-AE2D9025E4EC}" type="pres">
      <dgm:prSet presAssocID="{58F8AFAB-935F-4024-A538-535C2EE16F23}" presName="hierRoot1" presStyleCnt="0"/>
      <dgm:spPr/>
      <dgm:t>
        <a:bodyPr/>
        <a:lstStyle/>
        <a:p>
          <a:endParaRPr lang="ru-RU"/>
        </a:p>
      </dgm:t>
    </dgm:pt>
    <dgm:pt modelId="{F395B19C-20B9-4FE4-A531-0CFA0349AAD6}" type="pres">
      <dgm:prSet presAssocID="{58F8AFAB-935F-4024-A538-535C2EE16F23}" presName="composite" presStyleCnt="0"/>
      <dgm:spPr/>
      <dgm:t>
        <a:bodyPr/>
        <a:lstStyle/>
        <a:p>
          <a:endParaRPr lang="ru-RU"/>
        </a:p>
      </dgm:t>
    </dgm:pt>
    <dgm:pt modelId="{D2FBB69F-B3F1-4C65-9E97-6C3B41AC6846}" type="pres">
      <dgm:prSet presAssocID="{58F8AFAB-935F-4024-A538-535C2EE16F23}" presName="background" presStyleLbl="node0" presStyleIdx="0" presStyleCnt="1"/>
      <dgm:spPr/>
      <dgm:t>
        <a:bodyPr/>
        <a:lstStyle/>
        <a:p>
          <a:endParaRPr lang="ru-RU"/>
        </a:p>
      </dgm:t>
    </dgm:pt>
    <dgm:pt modelId="{1B58C67E-D5C8-4FB7-A46F-3E6354807CCF}" type="pres">
      <dgm:prSet presAssocID="{58F8AFAB-935F-4024-A538-535C2EE16F2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9527BB-8FAF-4D31-BDF5-D4AEE1E111F8}" type="pres">
      <dgm:prSet presAssocID="{58F8AFAB-935F-4024-A538-535C2EE16F23}" presName="hierChild2" presStyleCnt="0"/>
      <dgm:spPr/>
      <dgm:t>
        <a:bodyPr/>
        <a:lstStyle/>
        <a:p>
          <a:endParaRPr lang="ru-RU"/>
        </a:p>
      </dgm:t>
    </dgm:pt>
    <dgm:pt modelId="{38B53459-674A-4AB5-8817-1034766BB5E7}" type="pres">
      <dgm:prSet presAssocID="{A6A933D5-C8A3-496A-B7EB-02A870FEF50B}" presName="Name10" presStyleLbl="parChTrans1D2" presStyleIdx="0" presStyleCnt="1"/>
      <dgm:spPr/>
      <dgm:t>
        <a:bodyPr/>
        <a:lstStyle/>
        <a:p>
          <a:endParaRPr lang="ru-RU"/>
        </a:p>
      </dgm:t>
    </dgm:pt>
    <dgm:pt modelId="{78917AA0-AB2F-40ED-B4A3-5436E646F7EB}" type="pres">
      <dgm:prSet presAssocID="{E388C9A3-EC77-45FB-8D30-3BE87A23BF7C}" presName="hierRoot2" presStyleCnt="0"/>
      <dgm:spPr/>
      <dgm:t>
        <a:bodyPr/>
        <a:lstStyle/>
        <a:p>
          <a:endParaRPr lang="ru-RU"/>
        </a:p>
      </dgm:t>
    </dgm:pt>
    <dgm:pt modelId="{26A29E54-F053-439D-A911-D190DB7C9E35}" type="pres">
      <dgm:prSet presAssocID="{E388C9A3-EC77-45FB-8D30-3BE87A23BF7C}" presName="composite2" presStyleCnt="0"/>
      <dgm:spPr/>
      <dgm:t>
        <a:bodyPr/>
        <a:lstStyle/>
        <a:p>
          <a:endParaRPr lang="ru-RU"/>
        </a:p>
      </dgm:t>
    </dgm:pt>
    <dgm:pt modelId="{A09C86DA-B3EF-44E1-9CE7-BF864DD6F56F}" type="pres">
      <dgm:prSet presAssocID="{E388C9A3-EC77-45FB-8D30-3BE87A23BF7C}" presName="background2" presStyleLbl="node2" presStyleIdx="0" presStyleCnt="1"/>
      <dgm:spPr/>
      <dgm:t>
        <a:bodyPr/>
        <a:lstStyle/>
        <a:p>
          <a:endParaRPr lang="ru-RU"/>
        </a:p>
      </dgm:t>
    </dgm:pt>
    <dgm:pt modelId="{9C1AB3A1-1479-4730-9A4D-1E578878B921}" type="pres">
      <dgm:prSet presAssocID="{E388C9A3-EC77-45FB-8D30-3BE87A23BF7C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CFDE1-E413-4F74-824E-1D2410BB8163}" type="pres">
      <dgm:prSet presAssocID="{E388C9A3-EC77-45FB-8D30-3BE87A23BF7C}" presName="hierChild3" presStyleCnt="0"/>
      <dgm:spPr/>
      <dgm:t>
        <a:bodyPr/>
        <a:lstStyle/>
        <a:p>
          <a:endParaRPr lang="ru-RU"/>
        </a:p>
      </dgm:t>
    </dgm:pt>
    <dgm:pt modelId="{3FBD64D1-68F8-47D5-8D8A-8F7C52786358}" type="pres">
      <dgm:prSet presAssocID="{EA3F8DC3-8F00-4B12-9FBD-A89F6DD96272}" presName="Name17" presStyleLbl="parChTrans1D3" presStyleIdx="0" presStyleCnt="1"/>
      <dgm:spPr/>
      <dgm:t>
        <a:bodyPr/>
        <a:lstStyle/>
        <a:p>
          <a:endParaRPr lang="ru-RU"/>
        </a:p>
      </dgm:t>
    </dgm:pt>
    <dgm:pt modelId="{FF1C083A-B1AD-4CCD-AE7A-870C68BDBFAA}" type="pres">
      <dgm:prSet presAssocID="{3183B9C2-7A98-4413-97EA-395A2B671148}" presName="hierRoot3" presStyleCnt="0"/>
      <dgm:spPr/>
      <dgm:t>
        <a:bodyPr/>
        <a:lstStyle/>
        <a:p>
          <a:endParaRPr lang="ru-RU"/>
        </a:p>
      </dgm:t>
    </dgm:pt>
    <dgm:pt modelId="{7C35759B-3390-4325-9CAC-BBE945D21FD9}" type="pres">
      <dgm:prSet presAssocID="{3183B9C2-7A98-4413-97EA-395A2B671148}" presName="composite3" presStyleCnt="0"/>
      <dgm:spPr/>
      <dgm:t>
        <a:bodyPr/>
        <a:lstStyle/>
        <a:p>
          <a:endParaRPr lang="ru-RU"/>
        </a:p>
      </dgm:t>
    </dgm:pt>
    <dgm:pt modelId="{CA32C5B4-C8DB-4688-BAF1-084FDC53080A}" type="pres">
      <dgm:prSet presAssocID="{3183B9C2-7A98-4413-97EA-395A2B671148}" presName="background3" presStyleLbl="node3" presStyleIdx="0" presStyleCnt="1"/>
      <dgm:spPr/>
      <dgm:t>
        <a:bodyPr/>
        <a:lstStyle/>
        <a:p>
          <a:endParaRPr lang="ru-RU"/>
        </a:p>
      </dgm:t>
    </dgm:pt>
    <dgm:pt modelId="{EE7A35AC-F5B4-438F-9E46-E901F180BA5F}" type="pres">
      <dgm:prSet presAssocID="{3183B9C2-7A98-4413-97EA-395A2B671148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4C3C80-AD13-443B-A7B8-F32BBA4C5438}" type="pres">
      <dgm:prSet presAssocID="{3183B9C2-7A98-4413-97EA-395A2B671148}" presName="hierChild4" presStyleCnt="0"/>
      <dgm:spPr/>
      <dgm:t>
        <a:bodyPr/>
        <a:lstStyle/>
        <a:p>
          <a:endParaRPr lang="ru-RU"/>
        </a:p>
      </dgm:t>
    </dgm:pt>
  </dgm:ptLst>
  <dgm:cxnLst>
    <dgm:cxn modelId="{728633DF-946F-4FAA-8259-1EF782E9E753}" srcId="{DA26AACE-C4C2-4DC7-8DBB-16CD0711AF45}" destId="{58F8AFAB-935F-4024-A538-535C2EE16F23}" srcOrd="0" destOrd="0" parTransId="{C27C9C4B-941F-4F54-A79D-4552FAC67D00}" sibTransId="{0BB2FA82-8FE7-463D-868C-46864D2D5A51}"/>
    <dgm:cxn modelId="{98635051-B23A-4452-B3F9-7BD2C141372D}" type="presOf" srcId="{A6A933D5-C8A3-496A-B7EB-02A870FEF50B}" destId="{38B53459-674A-4AB5-8817-1034766BB5E7}" srcOrd="0" destOrd="0" presId="urn:microsoft.com/office/officeart/2005/8/layout/hierarchy1"/>
    <dgm:cxn modelId="{BA484F77-B3B9-4E75-99AD-CF65A76B2FD1}" type="presOf" srcId="{3183B9C2-7A98-4413-97EA-395A2B671148}" destId="{EE7A35AC-F5B4-438F-9E46-E901F180BA5F}" srcOrd="0" destOrd="0" presId="urn:microsoft.com/office/officeart/2005/8/layout/hierarchy1"/>
    <dgm:cxn modelId="{9A6C57E9-5650-4ABA-9342-079696FDCAE7}" type="presOf" srcId="{58F8AFAB-935F-4024-A538-535C2EE16F23}" destId="{1B58C67E-D5C8-4FB7-A46F-3E6354807CCF}" srcOrd="0" destOrd="0" presId="urn:microsoft.com/office/officeart/2005/8/layout/hierarchy1"/>
    <dgm:cxn modelId="{68B788DD-21EE-4BCF-8103-6A1BA29CBC5B}" type="presOf" srcId="{DA26AACE-C4C2-4DC7-8DBB-16CD0711AF45}" destId="{E135EB1A-DFE1-4A2B-B524-5B4F05BE1895}" srcOrd="0" destOrd="0" presId="urn:microsoft.com/office/officeart/2005/8/layout/hierarchy1"/>
    <dgm:cxn modelId="{F695EDDA-F9FD-4ED3-A4AF-52B858BD0388}" srcId="{E388C9A3-EC77-45FB-8D30-3BE87A23BF7C}" destId="{3183B9C2-7A98-4413-97EA-395A2B671148}" srcOrd="0" destOrd="0" parTransId="{EA3F8DC3-8F00-4B12-9FBD-A89F6DD96272}" sibTransId="{82DC7D01-5540-434A-84AE-B7B1B77536B9}"/>
    <dgm:cxn modelId="{5FD6C7FD-26A0-47CC-995C-1EE8963B5733}" type="presOf" srcId="{EA3F8DC3-8F00-4B12-9FBD-A89F6DD96272}" destId="{3FBD64D1-68F8-47D5-8D8A-8F7C52786358}" srcOrd="0" destOrd="0" presId="urn:microsoft.com/office/officeart/2005/8/layout/hierarchy1"/>
    <dgm:cxn modelId="{A04E0F62-27EE-4E94-9AA5-01D2E2242462}" srcId="{58F8AFAB-935F-4024-A538-535C2EE16F23}" destId="{E388C9A3-EC77-45FB-8D30-3BE87A23BF7C}" srcOrd="0" destOrd="0" parTransId="{A6A933D5-C8A3-496A-B7EB-02A870FEF50B}" sibTransId="{CBE9EEF0-5804-47F2-AD70-BAF8EC0681A6}"/>
    <dgm:cxn modelId="{500FC9D1-6BE1-4EF9-BC35-DFD744E156E6}" type="presOf" srcId="{E388C9A3-EC77-45FB-8D30-3BE87A23BF7C}" destId="{9C1AB3A1-1479-4730-9A4D-1E578878B921}" srcOrd="0" destOrd="0" presId="urn:microsoft.com/office/officeart/2005/8/layout/hierarchy1"/>
    <dgm:cxn modelId="{059CD4FA-092F-43C8-9E8F-2D49BD749B62}" type="presParOf" srcId="{E135EB1A-DFE1-4A2B-B524-5B4F05BE1895}" destId="{4988560A-92B0-4183-BD54-AE2D9025E4EC}" srcOrd="0" destOrd="0" presId="urn:microsoft.com/office/officeart/2005/8/layout/hierarchy1"/>
    <dgm:cxn modelId="{AE139E39-9BED-4EF4-B25F-DAAE4654BDD9}" type="presParOf" srcId="{4988560A-92B0-4183-BD54-AE2D9025E4EC}" destId="{F395B19C-20B9-4FE4-A531-0CFA0349AAD6}" srcOrd="0" destOrd="0" presId="urn:microsoft.com/office/officeart/2005/8/layout/hierarchy1"/>
    <dgm:cxn modelId="{BA2A1B81-9BDA-472C-8D16-33F703ACBD28}" type="presParOf" srcId="{F395B19C-20B9-4FE4-A531-0CFA0349AAD6}" destId="{D2FBB69F-B3F1-4C65-9E97-6C3B41AC6846}" srcOrd="0" destOrd="0" presId="urn:microsoft.com/office/officeart/2005/8/layout/hierarchy1"/>
    <dgm:cxn modelId="{6ED4CDAF-426E-444A-B0E3-3E3E476E4872}" type="presParOf" srcId="{F395B19C-20B9-4FE4-A531-0CFA0349AAD6}" destId="{1B58C67E-D5C8-4FB7-A46F-3E6354807CCF}" srcOrd="1" destOrd="0" presId="urn:microsoft.com/office/officeart/2005/8/layout/hierarchy1"/>
    <dgm:cxn modelId="{39C6C8DB-1709-4D8B-91FD-B6CDB69FDB4B}" type="presParOf" srcId="{4988560A-92B0-4183-BD54-AE2D9025E4EC}" destId="{2F9527BB-8FAF-4D31-BDF5-D4AEE1E111F8}" srcOrd="1" destOrd="0" presId="urn:microsoft.com/office/officeart/2005/8/layout/hierarchy1"/>
    <dgm:cxn modelId="{4D10D102-050D-4866-97FF-DE57A393B18F}" type="presParOf" srcId="{2F9527BB-8FAF-4D31-BDF5-D4AEE1E111F8}" destId="{38B53459-674A-4AB5-8817-1034766BB5E7}" srcOrd="0" destOrd="0" presId="urn:microsoft.com/office/officeart/2005/8/layout/hierarchy1"/>
    <dgm:cxn modelId="{38702DF6-D108-4A12-96EB-0A1D4A8C225C}" type="presParOf" srcId="{2F9527BB-8FAF-4D31-BDF5-D4AEE1E111F8}" destId="{78917AA0-AB2F-40ED-B4A3-5436E646F7EB}" srcOrd="1" destOrd="0" presId="urn:microsoft.com/office/officeart/2005/8/layout/hierarchy1"/>
    <dgm:cxn modelId="{3B23E20D-7588-42A0-ADB6-D93B567F6EC1}" type="presParOf" srcId="{78917AA0-AB2F-40ED-B4A3-5436E646F7EB}" destId="{26A29E54-F053-439D-A911-D190DB7C9E35}" srcOrd="0" destOrd="0" presId="urn:microsoft.com/office/officeart/2005/8/layout/hierarchy1"/>
    <dgm:cxn modelId="{AEF8A1F8-66C8-43D5-89D2-6EB7A73951D1}" type="presParOf" srcId="{26A29E54-F053-439D-A911-D190DB7C9E35}" destId="{A09C86DA-B3EF-44E1-9CE7-BF864DD6F56F}" srcOrd="0" destOrd="0" presId="urn:microsoft.com/office/officeart/2005/8/layout/hierarchy1"/>
    <dgm:cxn modelId="{584537DF-BEFF-4E32-AD57-9D3545950D18}" type="presParOf" srcId="{26A29E54-F053-439D-A911-D190DB7C9E35}" destId="{9C1AB3A1-1479-4730-9A4D-1E578878B921}" srcOrd="1" destOrd="0" presId="urn:microsoft.com/office/officeart/2005/8/layout/hierarchy1"/>
    <dgm:cxn modelId="{816E702B-5FF1-4EFB-B846-F586914F7254}" type="presParOf" srcId="{78917AA0-AB2F-40ED-B4A3-5436E646F7EB}" destId="{D7ECFDE1-E413-4F74-824E-1D2410BB8163}" srcOrd="1" destOrd="0" presId="urn:microsoft.com/office/officeart/2005/8/layout/hierarchy1"/>
    <dgm:cxn modelId="{2AFF3830-C815-4762-BA6F-20FA9CD6A3EB}" type="presParOf" srcId="{D7ECFDE1-E413-4F74-824E-1D2410BB8163}" destId="{3FBD64D1-68F8-47D5-8D8A-8F7C52786358}" srcOrd="0" destOrd="0" presId="urn:microsoft.com/office/officeart/2005/8/layout/hierarchy1"/>
    <dgm:cxn modelId="{DE6405B7-8443-427F-9303-FA71D84769B9}" type="presParOf" srcId="{D7ECFDE1-E413-4F74-824E-1D2410BB8163}" destId="{FF1C083A-B1AD-4CCD-AE7A-870C68BDBFAA}" srcOrd="1" destOrd="0" presId="urn:microsoft.com/office/officeart/2005/8/layout/hierarchy1"/>
    <dgm:cxn modelId="{37A64793-781D-416E-8D89-81B1E31A4011}" type="presParOf" srcId="{FF1C083A-B1AD-4CCD-AE7A-870C68BDBFAA}" destId="{7C35759B-3390-4325-9CAC-BBE945D21FD9}" srcOrd="0" destOrd="0" presId="urn:microsoft.com/office/officeart/2005/8/layout/hierarchy1"/>
    <dgm:cxn modelId="{E7214913-2A29-4B76-BF1F-9B9835B2D1A6}" type="presParOf" srcId="{7C35759B-3390-4325-9CAC-BBE945D21FD9}" destId="{CA32C5B4-C8DB-4688-BAF1-084FDC53080A}" srcOrd="0" destOrd="0" presId="urn:microsoft.com/office/officeart/2005/8/layout/hierarchy1"/>
    <dgm:cxn modelId="{19A6A38F-E8F3-4AE7-9AE5-963D24173E3D}" type="presParOf" srcId="{7C35759B-3390-4325-9CAC-BBE945D21FD9}" destId="{EE7A35AC-F5B4-438F-9E46-E901F180BA5F}" srcOrd="1" destOrd="0" presId="urn:microsoft.com/office/officeart/2005/8/layout/hierarchy1"/>
    <dgm:cxn modelId="{8A8C3137-7BF6-4D96-897F-2380F04D04B9}" type="presParOf" srcId="{FF1C083A-B1AD-4CCD-AE7A-870C68BDBFAA}" destId="{ED4C3C80-AD13-443B-A7B8-F32BBA4C54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26AACE-C4C2-4DC7-8DBB-16CD0711AF45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58F8AFAB-935F-4024-A538-535C2EE16F23}">
      <dgm:prSet phldrT="[Текст]"/>
      <dgm:spPr/>
      <dgm:t>
        <a:bodyPr/>
        <a:lstStyle/>
        <a:p>
          <a:r>
            <a:rPr lang="ru-RU" dirty="0" smtClean="0"/>
            <a:t>Наличие образовательных программ внеурочной деятельности, имеющих экспертную оценку</a:t>
          </a:r>
          <a:endParaRPr lang="ru-RU" dirty="0"/>
        </a:p>
      </dgm:t>
    </dgm:pt>
    <dgm:pt modelId="{C27C9C4B-941F-4F54-A79D-4552FAC67D00}" type="parTrans" cxnId="{728633DF-946F-4FAA-8259-1EF782E9E753}">
      <dgm:prSet/>
      <dgm:spPr/>
      <dgm:t>
        <a:bodyPr/>
        <a:lstStyle/>
        <a:p>
          <a:endParaRPr lang="ru-RU"/>
        </a:p>
      </dgm:t>
    </dgm:pt>
    <dgm:pt modelId="{0BB2FA82-8FE7-463D-868C-46864D2D5A51}" type="sibTrans" cxnId="{728633DF-946F-4FAA-8259-1EF782E9E753}">
      <dgm:prSet/>
      <dgm:spPr/>
      <dgm:t>
        <a:bodyPr/>
        <a:lstStyle/>
        <a:p>
          <a:endParaRPr lang="ru-RU"/>
        </a:p>
      </dgm:t>
    </dgm:pt>
    <dgm:pt modelId="{E388C9A3-EC77-45FB-8D30-3BE87A23BF7C}">
      <dgm:prSet phldrT="[Текст]" custT="1"/>
      <dgm:spPr/>
      <dgm:t>
        <a:bodyPr/>
        <a:lstStyle/>
        <a:p>
          <a:r>
            <a:rPr lang="ru-RU" sz="1800" dirty="0" smtClean="0"/>
            <a:t>ПОО, ООУ</a:t>
          </a:r>
          <a:endParaRPr lang="ru-RU" sz="1800" dirty="0"/>
        </a:p>
      </dgm:t>
    </dgm:pt>
    <dgm:pt modelId="{A6A933D5-C8A3-496A-B7EB-02A870FEF50B}" type="parTrans" cxnId="{A04E0F62-27EE-4E94-9AA5-01D2E2242462}">
      <dgm:prSet/>
      <dgm:spPr/>
      <dgm:t>
        <a:bodyPr/>
        <a:lstStyle/>
        <a:p>
          <a:endParaRPr lang="ru-RU"/>
        </a:p>
      </dgm:t>
    </dgm:pt>
    <dgm:pt modelId="{CBE9EEF0-5804-47F2-AD70-BAF8EC0681A6}" type="sibTrans" cxnId="{A04E0F62-27EE-4E94-9AA5-01D2E2242462}">
      <dgm:prSet/>
      <dgm:spPr/>
      <dgm:t>
        <a:bodyPr/>
        <a:lstStyle/>
        <a:p>
          <a:endParaRPr lang="ru-RU"/>
        </a:p>
      </dgm:t>
    </dgm:pt>
    <dgm:pt modelId="{3183B9C2-7A98-4413-97EA-395A2B671148}">
      <dgm:prSet phldrT="[Текст]" custT="1"/>
      <dgm:spPr/>
      <dgm:t>
        <a:bodyPr/>
        <a:lstStyle/>
        <a:p>
          <a:r>
            <a:rPr lang="ru-RU" sz="1800" dirty="0" smtClean="0"/>
            <a:t>3.2.</a:t>
          </a:r>
          <a:endParaRPr lang="ru-RU" sz="1800" dirty="0"/>
        </a:p>
      </dgm:t>
    </dgm:pt>
    <dgm:pt modelId="{82DC7D01-5540-434A-84AE-B7B1B77536B9}" type="sibTrans" cxnId="{F695EDDA-F9FD-4ED3-A4AF-52B858BD0388}">
      <dgm:prSet/>
      <dgm:spPr/>
      <dgm:t>
        <a:bodyPr/>
        <a:lstStyle/>
        <a:p>
          <a:endParaRPr lang="ru-RU"/>
        </a:p>
      </dgm:t>
    </dgm:pt>
    <dgm:pt modelId="{EA3F8DC3-8F00-4B12-9FBD-A89F6DD96272}" type="parTrans" cxnId="{F695EDDA-F9FD-4ED3-A4AF-52B858BD0388}">
      <dgm:prSet/>
      <dgm:spPr/>
      <dgm:t>
        <a:bodyPr/>
        <a:lstStyle/>
        <a:p>
          <a:endParaRPr lang="ru-RU"/>
        </a:p>
      </dgm:t>
    </dgm:pt>
    <dgm:pt modelId="{E135EB1A-DFE1-4A2B-B524-5B4F05BE1895}" type="pres">
      <dgm:prSet presAssocID="{DA26AACE-C4C2-4DC7-8DBB-16CD0711A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88560A-92B0-4183-BD54-AE2D9025E4EC}" type="pres">
      <dgm:prSet presAssocID="{58F8AFAB-935F-4024-A538-535C2EE16F23}" presName="hierRoot1" presStyleCnt="0"/>
      <dgm:spPr/>
      <dgm:t>
        <a:bodyPr/>
        <a:lstStyle/>
        <a:p>
          <a:endParaRPr lang="ru-RU"/>
        </a:p>
      </dgm:t>
    </dgm:pt>
    <dgm:pt modelId="{F395B19C-20B9-4FE4-A531-0CFA0349AAD6}" type="pres">
      <dgm:prSet presAssocID="{58F8AFAB-935F-4024-A538-535C2EE16F23}" presName="composite" presStyleCnt="0"/>
      <dgm:spPr/>
      <dgm:t>
        <a:bodyPr/>
        <a:lstStyle/>
        <a:p>
          <a:endParaRPr lang="ru-RU"/>
        </a:p>
      </dgm:t>
    </dgm:pt>
    <dgm:pt modelId="{D2FBB69F-B3F1-4C65-9E97-6C3B41AC6846}" type="pres">
      <dgm:prSet presAssocID="{58F8AFAB-935F-4024-A538-535C2EE16F23}" presName="background" presStyleLbl="node0" presStyleIdx="0" presStyleCnt="1"/>
      <dgm:spPr/>
      <dgm:t>
        <a:bodyPr/>
        <a:lstStyle/>
        <a:p>
          <a:endParaRPr lang="ru-RU"/>
        </a:p>
      </dgm:t>
    </dgm:pt>
    <dgm:pt modelId="{1B58C67E-D5C8-4FB7-A46F-3E6354807CCF}" type="pres">
      <dgm:prSet presAssocID="{58F8AFAB-935F-4024-A538-535C2EE16F2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9527BB-8FAF-4D31-BDF5-D4AEE1E111F8}" type="pres">
      <dgm:prSet presAssocID="{58F8AFAB-935F-4024-A538-535C2EE16F23}" presName="hierChild2" presStyleCnt="0"/>
      <dgm:spPr/>
      <dgm:t>
        <a:bodyPr/>
        <a:lstStyle/>
        <a:p>
          <a:endParaRPr lang="ru-RU"/>
        </a:p>
      </dgm:t>
    </dgm:pt>
    <dgm:pt modelId="{38B53459-674A-4AB5-8817-1034766BB5E7}" type="pres">
      <dgm:prSet presAssocID="{A6A933D5-C8A3-496A-B7EB-02A870FEF50B}" presName="Name10" presStyleLbl="parChTrans1D2" presStyleIdx="0" presStyleCnt="1"/>
      <dgm:spPr/>
      <dgm:t>
        <a:bodyPr/>
        <a:lstStyle/>
        <a:p>
          <a:endParaRPr lang="ru-RU"/>
        </a:p>
      </dgm:t>
    </dgm:pt>
    <dgm:pt modelId="{78917AA0-AB2F-40ED-B4A3-5436E646F7EB}" type="pres">
      <dgm:prSet presAssocID="{E388C9A3-EC77-45FB-8D30-3BE87A23BF7C}" presName="hierRoot2" presStyleCnt="0"/>
      <dgm:spPr/>
      <dgm:t>
        <a:bodyPr/>
        <a:lstStyle/>
        <a:p>
          <a:endParaRPr lang="ru-RU"/>
        </a:p>
      </dgm:t>
    </dgm:pt>
    <dgm:pt modelId="{26A29E54-F053-439D-A911-D190DB7C9E35}" type="pres">
      <dgm:prSet presAssocID="{E388C9A3-EC77-45FB-8D30-3BE87A23BF7C}" presName="composite2" presStyleCnt="0"/>
      <dgm:spPr/>
      <dgm:t>
        <a:bodyPr/>
        <a:lstStyle/>
        <a:p>
          <a:endParaRPr lang="ru-RU"/>
        </a:p>
      </dgm:t>
    </dgm:pt>
    <dgm:pt modelId="{A09C86DA-B3EF-44E1-9CE7-BF864DD6F56F}" type="pres">
      <dgm:prSet presAssocID="{E388C9A3-EC77-45FB-8D30-3BE87A23BF7C}" presName="background2" presStyleLbl="node2" presStyleIdx="0" presStyleCnt="1"/>
      <dgm:spPr/>
      <dgm:t>
        <a:bodyPr/>
        <a:lstStyle/>
        <a:p>
          <a:endParaRPr lang="ru-RU"/>
        </a:p>
      </dgm:t>
    </dgm:pt>
    <dgm:pt modelId="{9C1AB3A1-1479-4730-9A4D-1E578878B921}" type="pres">
      <dgm:prSet presAssocID="{E388C9A3-EC77-45FB-8D30-3BE87A23BF7C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CFDE1-E413-4F74-824E-1D2410BB8163}" type="pres">
      <dgm:prSet presAssocID="{E388C9A3-EC77-45FB-8D30-3BE87A23BF7C}" presName="hierChild3" presStyleCnt="0"/>
      <dgm:spPr/>
      <dgm:t>
        <a:bodyPr/>
        <a:lstStyle/>
        <a:p>
          <a:endParaRPr lang="ru-RU"/>
        </a:p>
      </dgm:t>
    </dgm:pt>
    <dgm:pt modelId="{3FBD64D1-68F8-47D5-8D8A-8F7C52786358}" type="pres">
      <dgm:prSet presAssocID="{EA3F8DC3-8F00-4B12-9FBD-A89F6DD96272}" presName="Name17" presStyleLbl="parChTrans1D3" presStyleIdx="0" presStyleCnt="1"/>
      <dgm:spPr/>
      <dgm:t>
        <a:bodyPr/>
        <a:lstStyle/>
        <a:p>
          <a:endParaRPr lang="ru-RU"/>
        </a:p>
      </dgm:t>
    </dgm:pt>
    <dgm:pt modelId="{FF1C083A-B1AD-4CCD-AE7A-870C68BDBFAA}" type="pres">
      <dgm:prSet presAssocID="{3183B9C2-7A98-4413-97EA-395A2B671148}" presName="hierRoot3" presStyleCnt="0"/>
      <dgm:spPr/>
      <dgm:t>
        <a:bodyPr/>
        <a:lstStyle/>
        <a:p>
          <a:endParaRPr lang="ru-RU"/>
        </a:p>
      </dgm:t>
    </dgm:pt>
    <dgm:pt modelId="{7C35759B-3390-4325-9CAC-BBE945D21FD9}" type="pres">
      <dgm:prSet presAssocID="{3183B9C2-7A98-4413-97EA-395A2B671148}" presName="composite3" presStyleCnt="0"/>
      <dgm:spPr/>
      <dgm:t>
        <a:bodyPr/>
        <a:lstStyle/>
        <a:p>
          <a:endParaRPr lang="ru-RU"/>
        </a:p>
      </dgm:t>
    </dgm:pt>
    <dgm:pt modelId="{CA32C5B4-C8DB-4688-BAF1-084FDC53080A}" type="pres">
      <dgm:prSet presAssocID="{3183B9C2-7A98-4413-97EA-395A2B671148}" presName="background3" presStyleLbl="node3" presStyleIdx="0" presStyleCnt="1"/>
      <dgm:spPr/>
      <dgm:t>
        <a:bodyPr/>
        <a:lstStyle/>
        <a:p>
          <a:endParaRPr lang="ru-RU"/>
        </a:p>
      </dgm:t>
    </dgm:pt>
    <dgm:pt modelId="{EE7A35AC-F5B4-438F-9E46-E901F180BA5F}" type="pres">
      <dgm:prSet presAssocID="{3183B9C2-7A98-4413-97EA-395A2B671148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4C3C80-AD13-443B-A7B8-F32BBA4C5438}" type="pres">
      <dgm:prSet presAssocID="{3183B9C2-7A98-4413-97EA-395A2B671148}" presName="hierChild4" presStyleCnt="0"/>
      <dgm:spPr/>
      <dgm:t>
        <a:bodyPr/>
        <a:lstStyle/>
        <a:p>
          <a:endParaRPr lang="ru-RU"/>
        </a:p>
      </dgm:t>
    </dgm:pt>
  </dgm:ptLst>
  <dgm:cxnLst>
    <dgm:cxn modelId="{6588D298-1C29-4935-A3BE-D361E7CF14BC}" type="presOf" srcId="{EA3F8DC3-8F00-4B12-9FBD-A89F6DD96272}" destId="{3FBD64D1-68F8-47D5-8D8A-8F7C52786358}" srcOrd="0" destOrd="0" presId="urn:microsoft.com/office/officeart/2005/8/layout/hierarchy1"/>
    <dgm:cxn modelId="{728633DF-946F-4FAA-8259-1EF782E9E753}" srcId="{DA26AACE-C4C2-4DC7-8DBB-16CD0711AF45}" destId="{58F8AFAB-935F-4024-A538-535C2EE16F23}" srcOrd="0" destOrd="0" parTransId="{C27C9C4B-941F-4F54-A79D-4552FAC67D00}" sibTransId="{0BB2FA82-8FE7-463D-868C-46864D2D5A51}"/>
    <dgm:cxn modelId="{72004AEA-7915-4381-817F-A6C92C39EBBA}" type="presOf" srcId="{DA26AACE-C4C2-4DC7-8DBB-16CD0711AF45}" destId="{E135EB1A-DFE1-4A2B-B524-5B4F05BE1895}" srcOrd="0" destOrd="0" presId="urn:microsoft.com/office/officeart/2005/8/layout/hierarchy1"/>
    <dgm:cxn modelId="{8D75E0B5-F3E8-4175-BE50-F50ED6E8261C}" type="presOf" srcId="{3183B9C2-7A98-4413-97EA-395A2B671148}" destId="{EE7A35AC-F5B4-438F-9E46-E901F180BA5F}" srcOrd="0" destOrd="0" presId="urn:microsoft.com/office/officeart/2005/8/layout/hierarchy1"/>
    <dgm:cxn modelId="{1C643571-DF1F-4481-B1EB-0AF4909A136A}" type="presOf" srcId="{E388C9A3-EC77-45FB-8D30-3BE87A23BF7C}" destId="{9C1AB3A1-1479-4730-9A4D-1E578878B921}" srcOrd="0" destOrd="0" presId="urn:microsoft.com/office/officeart/2005/8/layout/hierarchy1"/>
    <dgm:cxn modelId="{F695EDDA-F9FD-4ED3-A4AF-52B858BD0388}" srcId="{E388C9A3-EC77-45FB-8D30-3BE87A23BF7C}" destId="{3183B9C2-7A98-4413-97EA-395A2B671148}" srcOrd="0" destOrd="0" parTransId="{EA3F8DC3-8F00-4B12-9FBD-A89F6DD96272}" sibTransId="{82DC7D01-5540-434A-84AE-B7B1B77536B9}"/>
    <dgm:cxn modelId="{906B4782-5FCD-4953-AFEB-8AABF45B3D35}" type="presOf" srcId="{58F8AFAB-935F-4024-A538-535C2EE16F23}" destId="{1B58C67E-D5C8-4FB7-A46F-3E6354807CCF}" srcOrd="0" destOrd="0" presId="urn:microsoft.com/office/officeart/2005/8/layout/hierarchy1"/>
    <dgm:cxn modelId="{A04E0F62-27EE-4E94-9AA5-01D2E2242462}" srcId="{58F8AFAB-935F-4024-A538-535C2EE16F23}" destId="{E388C9A3-EC77-45FB-8D30-3BE87A23BF7C}" srcOrd="0" destOrd="0" parTransId="{A6A933D5-C8A3-496A-B7EB-02A870FEF50B}" sibTransId="{CBE9EEF0-5804-47F2-AD70-BAF8EC0681A6}"/>
    <dgm:cxn modelId="{0406DC76-04B2-467D-AF70-87D5ED5E602D}" type="presOf" srcId="{A6A933D5-C8A3-496A-B7EB-02A870FEF50B}" destId="{38B53459-674A-4AB5-8817-1034766BB5E7}" srcOrd="0" destOrd="0" presId="urn:microsoft.com/office/officeart/2005/8/layout/hierarchy1"/>
    <dgm:cxn modelId="{39025E9F-ABA6-4120-ABF8-CE522C4578DE}" type="presParOf" srcId="{E135EB1A-DFE1-4A2B-B524-5B4F05BE1895}" destId="{4988560A-92B0-4183-BD54-AE2D9025E4EC}" srcOrd="0" destOrd="0" presId="urn:microsoft.com/office/officeart/2005/8/layout/hierarchy1"/>
    <dgm:cxn modelId="{9DB69195-A652-401B-9A56-27B904BFD6F7}" type="presParOf" srcId="{4988560A-92B0-4183-BD54-AE2D9025E4EC}" destId="{F395B19C-20B9-4FE4-A531-0CFA0349AAD6}" srcOrd="0" destOrd="0" presId="urn:microsoft.com/office/officeart/2005/8/layout/hierarchy1"/>
    <dgm:cxn modelId="{A4EEAF1A-F0B8-4586-BBB6-9D92D3DE800B}" type="presParOf" srcId="{F395B19C-20B9-4FE4-A531-0CFA0349AAD6}" destId="{D2FBB69F-B3F1-4C65-9E97-6C3B41AC6846}" srcOrd="0" destOrd="0" presId="urn:microsoft.com/office/officeart/2005/8/layout/hierarchy1"/>
    <dgm:cxn modelId="{4E554011-B091-4460-9F73-1443D3B7956C}" type="presParOf" srcId="{F395B19C-20B9-4FE4-A531-0CFA0349AAD6}" destId="{1B58C67E-D5C8-4FB7-A46F-3E6354807CCF}" srcOrd="1" destOrd="0" presId="urn:microsoft.com/office/officeart/2005/8/layout/hierarchy1"/>
    <dgm:cxn modelId="{7A564AF2-169C-4725-B019-77E8F4F9298E}" type="presParOf" srcId="{4988560A-92B0-4183-BD54-AE2D9025E4EC}" destId="{2F9527BB-8FAF-4D31-BDF5-D4AEE1E111F8}" srcOrd="1" destOrd="0" presId="urn:microsoft.com/office/officeart/2005/8/layout/hierarchy1"/>
    <dgm:cxn modelId="{52ABFF7B-DD86-4DD0-BABE-F1D017E36B0A}" type="presParOf" srcId="{2F9527BB-8FAF-4D31-BDF5-D4AEE1E111F8}" destId="{38B53459-674A-4AB5-8817-1034766BB5E7}" srcOrd="0" destOrd="0" presId="urn:microsoft.com/office/officeart/2005/8/layout/hierarchy1"/>
    <dgm:cxn modelId="{3867A519-7060-4B00-9BA2-9BD5102921AF}" type="presParOf" srcId="{2F9527BB-8FAF-4D31-BDF5-D4AEE1E111F8}" destId="{78917AA0-AB2F-40ED-B4A3-5436E646F7EB}" srcOrd="1" destOrd="0" presId="urn:microsoft.com/office/officeart/2005/8/layout/hierarchy1"/>
    <dgm:cxn modelId="{8627E04B-AC72-4CEA-9383-405AD55E6C1B}" type="presParOf" srcId="{78917AA0-AB2F-40ED-B4A3-5436E646F7EB}" destId="{26A29E54-F053-439D-A911-D190DB7C9E35}" srcOrd="0" destOrd="0" presId="urn:microsoft.com/office/officeart/2005/8/layout/hierarchy1"/>
    <dgm:cxn modelId="{C9C360B6-F1DC-4E0E-871B-B0157D8B233E}" type="presParOf" srcId="{26A29E54-F053-439D-A911-D190DB7C9E35}" destId="{A09C86DA-B3EF-44E1-9CE7-BF864DD6F56F}" srcOrd="0" destOrd="0" presId="urn:microsoft.com/office/officeart/2005/8/layout/hierarchy1"/>
    <dgm:cxn modelId="{B2FAB57B-0261-4B75-A6AD-0909AC06ED5D}" type="presParOf" srcId="{26A29E54-F053-439D-A911-D190DB7C9E35}" destId="{9C1AB3A1-1479-4730-9A4D-1E578878B921}" srcOrd="1" destOrd="0" presId="urn:microsoft.com/office/officeart/2005/8/layout/hierarchy1"/>
    <dgm:cxn modelId="{ED70012E-6EF9-4E7C-8F54-8CF805A7F423}" type="presParOf" srcId="{78917AA0-AB2F-40ED-B4A3-5436E646F7EB}" destId="{D7ECFDE1-E413-4F74-824E-1D2410BB8163}" srcOrd="1" destOrd="0" presId="urn:microsoft.com/office/officeart/2005/8/layout/hierarchy1"/>
    <dgm:cxn modelId="{95226EF6-706D-449F-9453-8B289EB79940}" type="presParOf" srcId="{D7ECFDE1-E413-4F74-824E-1D2410BB8163}" destId="{3FBD64D1-68F8-47D5-8D8A-8F7C52786358}" srcOrd="0" destOrd="0" presId="urn:microsoft.com/office/officeart/2005/8/layout/hierarchy1"/>
    <dgm:cxn modelId="{77A3F6DA-D08E-473D-BE5B-854DC4E00B71}" type="presParOf" srcId="{D7ECFDE1-E413-4F74-824E-1D2410BB8163}" destId="{FF1C083A-B1AD-4CCD-AE7A-870C68BDBFAA}" srcOrd="1" destOrd="0" presId="urn:microsoft.com/office/officeart/2005/8/layout/hierarchy1"/>
    <dgm:cxn modelId="{416A4FFD-30A1-4494-83E7-9EA0BCC100A1}" type="presParOf" srcId="{FF1C083A-B1AD-4CCD-AE7A-870C68BDBFAA}" destId="{7C35759B-3390-4325-9CAC-BBE945D21FD9}" srcOrd="0" destOrd="0" presId="urn:microsoft.com/office/officeart/2005/8/layout/hierarchy1"/>
    <dgm:cxn modelId="{526B0425-A6D2-4339-8B9E-93E5D7F0E7B9}" type="presParOf" srcId="{7C35759B-3390-4325-9CAC-BBE945D21FD9}" destId="{CA32C5B4-C8DB-4688-BAF1-084FDC53080A}" srcOrd="0" destOrd="0" presId="urn:microsoft.com/office/officeart/2005/8/layout/hierarchy1"/>
    <dgm:cxn modelId="{F1D560B7-D45A-4A58-8BAB-8BCDDBA87CFB}" type="presParOf" srcId="{7C35759B-3390-4325-9CAC-BBE945D21FD9}" destId="{EE7A35AC-F5B4-438F-9E46-E901F180BA5F}" srcOrd="1" destOrd="0" presId="urn:microsoft.com/office/officeart/2005/8/layout/hierarchy1"/>
    <dgm:cxn modelId="{969F6312-93E4-44F8-93F8-215A10678F14}" type="presParOf" srcId="{FF1C083A-B1AD-4CCD-AE7A-870C68BDBFAA}" destId="{ED4C3C80-AD13-443B-A7B8-F32BBA4C54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26AACE-C4C2-4DC7-8DBB-16CD0711AF45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8F8AFAB-935F-4024-A538-535C2EE16F23}">
      <dgm:prSet phldrT="[Текст]"/>
      <dgm:spPr/>
      <dgm:t>
        <a:bodyPr/>
        <a:lstStyle/>
        <a:p>
          <a:r>
            <a:rPr lang="ru-RU" dirty="0" smtClean="0">
              <a:ea typeface="Times New Roman" panose="02020603050405020304" pitchFamily="18" charset="0"/>
            </a:rPr>
            <a:t>Результативность участия в профессиональных конкурсах</a:t>
          </a:r>
          <a:endParaRPr lang="ru-RU" dirty="0"/>
        </a:p>
      </dgm:t>
    </dgm:pt>
    <dgm:pt modelId="{C27C9C4B-941F-4F54-A79D-4552FAC67D00}" type="parTrans" cxnId="{728633DF-946F-4FAA-8259-1EF782E9E753}">
      <dgm:prSet/>
      <dgm:spPr/>
      <dgm:t>
        <a:bodyPr/>
        <a:lstStyle/>
        <a:p>
          <a:endParaRPr lang="ru-RU"/>
        </a:p>
      </dgm:t>
    </dgm:pt>
    <dgm:pt modelId="{0BB2FA82-8FE7-463D-868C-46864D2D5A51}" type="sibTrans" cxnId="{728633DF-946F-4FAA-8259-1EF782E9E753}">
      <dgm:prSet/>
      <dgm:spPr/>
      <dgm:t>
        <a:bodyPr/>
        <a:lstStyle/>
        <a:p>
          <a:endParaRPr lang="ru-RU"/>
        </a:p>
      </dgm:t>
    </dgm:pt>
    <dgm:pt modelId="{0C42E639-BEFA-4A7E-A5AA-960A7F376F4E}">
      <dgm:prSet phldrT="[Текст]" custT="1"/>
      <dgm:spPr/>
      <dgm:t>
        <a:bodyPr/>
        <a:lstStyle/>
        <a:p>
          <a:r>
            <a:rPr lang="ru-RU" sz="1800" dirty="0" smtClean="0"/>
            <a:t>ДОУ</a:t>
          </a:r>
          <a:endParaRPr lang="ru-RU" sz="1800" dirty="0"/>
        </a:p>
      </dgm:t>
    </dgm:pt>
    <dgm:pt modelId="{B53ED228-F5CC-47F5-85E1-89D7C7C33376}" type="parTrans" cxnId="{06D393E5-6C64-42A4-94D5-814B01182D40}">
      <dgm:prSet/>
      <dgm:spPr/>
      <dgm:t>
        <a:bodyPr/>
        <a:lstStyle/>
        <a:p>
          <a:endParaRPr lang="ru-RU"/>
        </a:p>
      </dgm:t>
    </dgm:pt>
    <dgm:pt modelId="{1EFF1426-ECCC-4E73-AD03-1F3EAEE8A53A}" type="sibTrans" cxnId="{06D393E5-6C64-42A4-94D5-814B01182D40}">
      <dgm:prSet/>
      <dgm:spPr/>
      <dgm:t>
        <a:bodyPr/>
        <a:lstStyle/>
        <a:p>
          <a:endParaRPr lang="ru-RU"/>
        </a:p>
      </dgm:t>
    </dgm:pt>
    <dgm:pt modelId="{E388C9A3-EC77-45FB-8D30-3BE87A23BF7C}">
      <dgm:prSet phldrT="[Текст]" custT="1"/>
      <dgm:spPr/>
      <dgm:t>
        <a:bodyPr/>
        <a:lstStyle/>
        <a:p>
          <a:r>
            <a:rPr lang="ru-RU" sz="1800" dirty="0" smtClean="0"/>
            <a:t>ПОО, ООУ</a:t>
          </a:r>
          <a:endParaRPr lang="ru-RU" sz="1800" dirty="0"/>
        </a:p>
      </dgm:t>
    </dgm:pt>
    <dgm:pt modelId="{A6A933D5-C8A3-496A-B7EB-02A870FEF50B}" type="parTrans" cxnId="{A04E0F62-27EE-4E94-9AA5-01D2E2242462}">
      <dgm:prSet/>
      <dgm:spPr/>
      <dgm:t>
        <a:bodyPr/>
        <a:lstStyle/>
        <a:p>
          <a:endParaRPr lang="ru-RU"/>
        </a:p>
      </dgm:t>
    </dgm:pt>
    <dgm:pt modelId="{CBE9EEF0-5804-47F2-AD70-BAF8EC0681A6}" type="sibTrans" cxnId="{A04E0F62-27EE-4E94-9AA5-01D2E2242462}">
      <dgm:prSet/>
      <dgm:spPr/>
      <dgm:t>
        <a:bodyPr/>
        <a:lstStyle/>
        <a:p>
          <a:endParaRPr lang="ru-RU"/>
        </a:p>
      </dgm:t>
    </dgm:pt>
    <dgm:pt modelId="{3183B9C2-7A98-4413-97EA-395A2B671148}">
      <dgm:prSet phldrT="[Текст]" custT="1"/>
      <dgm:spPr/>
      <dgm:t>
        <a:bodyPr/>
        <a:lstStyle/>
        <a:p>
          <a:r>
            <a:rPr lang="ru-RU" sz="1800" dirty="0" smtClean="0"/>
            <a:t>3.7.</a:t>
          </a:r>
          <a:endParaRPr lang="ru-RU" sz="1800" dirty="0"/>
        </a:p>
      </dgm:t>
    </dgm:pt>
    <dgm:pt modelId="{82DC7D01-5540-434A-84AE-B7B1B77536B9}" type="sibTrans" cxnId="{F695EDDA-F9FD-4ED3-A4AF-52B858BD0388}">
      <dgm:prSet/>
      <dgm:spPr/>
      <dgm:t>
        <a:bodyPr/>
        <a:lstStyle/>
        <a:p>
          <a:endParaRPr lang="ru-RU"/>
        </a:p>
      </dgm:t>
    </dgm:pt>
    <dgm:pt modelId="{EA3F8DC3-8F00-4B12-9FBD-A89F6DD96272}" type="parTrans" cxnId="{F695EDDA-F9FD-4ED3-A4AF-52B858BD0388}">
      <dgm:prSet/>
      <dgm:spPr/>
      <dgm:t>
        <a:bodyPr/>
        <a:lstStyle/>
        <a:p>
          <a:endParaRPr lang="ru-RU"/>
        </a:p>
      </dgm:t>
    </dgm:pt>
    <dgm:pt modelId="{CB618F99-8E44-4D58-95AE-FE576F7FB231}">
      <dgm:prSet phldrT="[Текст]" custT="1"/>
      <dgm:spPr/>
      <dgm:t>
        <a:bodyPr/>
        <a:lstStyle/>
        <a:p>
          <a:r>
            <a:rPr lang="ru-RU" sz="1800" dirty="0" smtClean="0"/>
            <a:t>3.6.</a:t>
          </a:r>
          <a:endParaRPr lang="ru-RU" sz="1800" dirty="0"/>
        </a:p>
      </dgm:t>
    </dgm:pt>
    <dgm:pt modelId="{D30F930B-250D-404E-BD80-1614B0900CB7}" type="sibTrans" cxnId="{FA8AE091-86D9-4C2E-A1C7-39CD08407853}">
      <dgm:prSet/>
      <dgm:spPr/>
      <dgm:t>
        <a:bodyPr/>
        <a:lstStyle/>
        <a:p>
          <a:endParaRPr lang="ru-RU"/>
        </a:p>
      </dgm:t>
    </dgm:pt>
    <dgm:pt modelId="{FA3B5739-454D-47BE-8AA6-9FF9CCFD2BF1}" type="parTrans" cxnId="{FA8AE091-86D9-4C2E-A1C7-39CD08407853}">
      <dgm:prSet/>
      <dgm:spPr/>
      <dgm:t>
        <a:bodyPr/>
        <a:lstStyle/>
        <a:p>
          <a:endParaRPr lang="ru-RU"/>
        </a:p>
      </dgm:t>
    </dgm:pt>
    <dgm:pt modelId="{E135EB1A-DFE1-4A2B-B524-5B4F05BE1895}" type="pres">
      <dgm:prSet presAssocID="{DA26AACE-C4C2-4DC7-8DBB-16CD0711A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88560A-92B0-4183-BD54-AE2D9025E4EC}" type="pres">
      <dgm:prSet presAssocID="{58F8AFAB-935F-4024-A538-535C2EE16F23}" presName="hierRoot1" presStyleCnt="0"/>
      <dgm:spPr/>
    </dgm:pt>
    <dgm:pt modelId="{F395B19C-20B9-4FE4-A531-0CFA0349AAD6}" type="pres">
      <dgm:prSet presAssocID="{58F8AFAB-935F-4024-A538-535C2EE16F23}" presName="composite" presStyleCnt="0"/>
      <dgm:spPr/>
    </dgm:pt>
    <dgm:pt modelId="{D2FBB69F-B3F1-4C65-9E97-6C3B41AC6846}" type="pres">
      <dgm:prSet presAssocID="{58F8AFAB-935F-4024-A538-535C2EE16F23}" presName="background" presStyleLbl="node0" presStyleIdx="0" presStyleCnt="1"/>
      <dgm:spPr/>
    </dgm:pt>
    <dgm:pt modelId="{1B58C67E-D5C8-4FB7-A46F-3E6354807CCF}" type="pres">
      <dgm:prSet presAssocID="{58F8AFAB-935F-4024-A538-535C2EE16F2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9527BB-8FAF-4D31-BDF5-D4AEE1E111F8}" type="pres">
      <dgm:prSet presAssocID="{58F8AFAB-935F-4024-A538-535C2EE16F23}" presName="hierChild2" presStyleCnt="0"/>
      <dgm:spPr/>
    </dgm:pt>
    <dgm:pt modelId="{DF0B3173-F5D9-4D30-9589-D17AA1967797}" type="pres">
      <dgm:prSet presAssocID="{B53ED228-F5CC-47F5-85E1-89D7C7C3337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554C09D-97E3-4ECF-A244-0CE4B25B3D86}" type="pres">
      <dgm:prSet presAssocID="{0C42E639-BEFA-4A7E-A5AA-960A7F376F4E}" presName="hierRoot2" presStyleCnt="0"/>
      <dgm:spPr/>
    </dgm:pt>
    <dgm:pt modelId="{345A044D-92C4-4CCD-9216-3D5C800D44B2}" type="pres">
      <dgm:prSet presAssocID="{0C42E639-BEFA-4A7E-A5AA-960A7F376F4E}" presName="composite2" presStyleCnt="0"/>
      <dgm:spPr/>
    </dgm:pt>
    <dgm:pt modelId="{A0CC8A7F-BBE6-4A5C-BA03-328B2A0806DF}" type="pres">
      <dgm:prSet presAssocID="{0C42E639-BEFA-4A7E-A5AA-960A7F376F4E}" presName="background2" presStyleLbl="node2" presStyleIdx="0" presStyleCnt="2"/>
      <dgm:spPr/>
    </dgm:pt>
    <dgm:pt modelId="{FAC67107-539D-4569-9940-0E35FE2ED734}" type="pres">
      <dgm:prSet presAssocID="{0C42E639-BEFA-4A7E-A5AA-960A7F376F4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D5200F-A5ED-425B-84E4-C793C4D8F603}" type="pres">
      <dgm:prSet presAssocID="{0C42E639-BEFA-4A7E-A5AA-960A7F376F4E}" presName="hierChild3" presStyleCnt="0"/>
      <dgm:spPr/>
    </dgm:pt>
    <dgm:pt modelId="{51F4B0B2-E3F0-465F-AF19-218864E30636}" type="pres">
      <dgm:prSet presAssocID="{FA3B5739-454D-47BE-8AA6-9FF9CCFD2BF1}" presName="Name17" presStyleLbl="parChTrans1D3" presStyleIdx="0" presStyleCnt="2"/>
      <dgm:spPr/>
      <dgm:t>
        <a:bodyPr/>
        <a:lstStyle/>
        <a:p>
          <a:endParaRPr lang="ru-RU"/>
        </a:p>
      </dgm:t>
    </dgm:pt>
    <dgm:pt modelId="{F3117D0F-237A-4D0F-8D4B-4086E1B83CD8}" type="pres">
      <dgm:prSet presAssocID="{CB618F99-8E44-4D58-95AE-FE576F7FB231}" presName="hierRoot3" presStyleCnt="0"/>
      <dgm:spPr/>
    </dgm:pt>
    <dgm:pt modelId="{FE4A1124-F896-4559-91C8-F75AA046B5B6}" type="pres">
      <dgm:prSet presAssocID="{CB618F99-8E44-4D58-95AE-FE576F7FB231}" presName="composite3" presStyleCnt="0"/>
      <dgm:spPr/>
    </dgm:pt>
    <dgm:pt modelId="{D0552980-8768-4D07-AF84-7CD8A1DB8402}" type="pres">
      <dgm:prSet presAssocID="{CB618F99-8E44-4D58-95AE-FE576F7FB231}" presName="background3" presStyleLbl="node3" presStyleIdx="0" presStyleCnt="2"/>
      <dgm:spPr/>
    </dgm:pt>
    <dgm:pt modelId="{37204E4F-2900-4AEA-BF4E-B422B8065073}" type="pres">
      <dgm:prSet presAssocID="{CB618F99-8E44-4D58-95AE-FE576F7FB231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1DA4D-B4B9-47CD-BC60-9D4B29852535}" type="pres">
      <dgm:prSet presAssocID="{CB618F99-8E44-4D58-95AE-FE576F7FB231}" presName="hierChild4" presStyleCnt="0"/>
      <dgm:spPr/>
    </dgm:pt>
    <dgm:pt modelId="{38B53459-674A-4AB5-8817-1034766BB5E7}" type="pres">
      <dgm:prSet presAssocID="{A6A933D5-C8A3-496A-B7EB-02A870FEF50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8917AA0-AB2F-40ED-B4A3-5436E646F7EB}" type="pres">
      <dgm:prSet presAssocID="{E388C9A3-EC77-45FB-8D30-3BE87A23BF7C}" presName="hierRoot2" presStyleCnt="0"/>
      <dgm:spPr/>
    </dgm:pt>
    <dgm:pt modelId="{26A29E54-F053-439D-A911-D190DB7C9E35}" type="pres">
      <dgm:prSet presAssocID="{E388C9A3-EC77-45FB-8D30-3BE87A23BF7C}" presName="composite2" presStyleCnt="0"/>
      <dgm:spPr/>
    </dgm:pt>
    <dgm:pt modelId="{A09C86DA-B3EF-44E1-9CE7-BF864DD6F56F}" type="pres">
      <dgm:prSet presAssocID="{E388C9A3-EC77-45FB-8D30-3BE87A23BF7C}" presName="background2" presStyleLbl="node2" presStyleIdx="1" presStyleCnt="2"/>
      <dgm:spPr/>
    </dgm:pt>
    <dgm:pt modelId="{9C1AB3A1-1479-4730-9A4D-1E578878B921}" type="pres">
      <dgm:prSet presAssocID="{E388C9A3-EC77-45FB-8D30-3BE87A23BF7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CFDE1-E413-4F74-824E-1D2410BB8163}" type="pres">
      <dgm:prSet presAssocID="{E388C9A3-EC77-45FB-8D30-3BE87A23BF7C}" presName="hierChild3" presStyleCnt="0"/>
      <dgm:spPr/>
    </dgm:pt>
    <dgm:pt modelId="{3FBD64D1-68F8-47D5-8D8A-8F7C52786358}" type="pres">
      <dgm:prSet presAssocID="{EA3F8DC3-8F00-4B12-9FBD-A89F6DD9627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FF1C083A-B1AD-4CCD-AE7A-870C68BDBFAA}" type="pres">
      <dgm:prSet presAssocID="{3183B9C2-7A98-4413-97EA-395A2B671148}" presName="hierRoot3" presStyleCnt="0"/>
      <dgm:spPr/>
    </dgm:pt>
    <dgm:pt modelId="{7C35759B-3390-4325-9CAC-BBE945D21FD9}" type="pres">
      <dgm:prSet presAssocID="{3183B9C2-7A98-4413-97EA-395A2B671148}" presName="composite3" presStyleCnt="0"/>
      <dgm:spPr/>
    </dgm:pt>
    <dgm:pt modelId="{CA32C5B4-C8DB-4688-BAF1-084FDC53080A}" type="pres">
      <dgm:prSet presAssocID="{3183B9C2-7A98-4413-97EA-395A2B671148}" presName="background3" presStyleLbl="node3" presStyleIdx="1" presStyleCnt="2"/>
      <dgm:spPr/>
    </dgm:pt>
    <dgm:pt modelId="{EE7A35AC-F5B4-438F-9E46-E901F180BA5F}" type="pres">
      <dgm:prSet presAssocID="{3183B9C2-7A98-4413-97EA-395A2B671148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4C3C80-AD13-443B-A7B8-F32BBA4C5438}" type="pres">
      <dgm:prSet presAssocID="{3183B9C2-7A98-4413-97EA-395A2B671148}" presName="hierChild4" presStyleCnt="0"/>
      <dgm:spPr/>
    </dgm:pt>
  </dgm:ptLst>
  <dgm:cxnLst>
    <dgm:cxn modelId="{1ED34694-F089-4CE7-8237-E24BF79E05E9}" type="presOf" srcId="{E388C9A3-EC77-45FB-8D30-3BE87A23BF7C}" destId="{9C1AB3A1-1479-4730-9A4D-1E578878B921}" srcOrd="0" destOrd="0" presId="urn:microsoft.com/office/officeart/2005/8/layout/hierarchy1"/>
    <dgm:cxn modelId="{9EF7FA53-ADBE-4B2F-A29F-1D1B03A34FB1}" type="presOf" srcId="{3183B9C2-7A98-4413-97EA-395A2B671148}" destId="{EE7A35AC-F5B4-438F-9E46-E901F180BA5F}" srcOrd="0" destOrd="0" presId="urn:microsoft.com/office/officeart/2005/8/layout/hierarchy1"/>
    <dgm:cxn modelId="{728633DF-946F-4FAA-8259-1EF782E9E753}" srcId="{DA26AACE-C4C2-4DC7-8DBB-16CD0711AF45}" destId="{58F8AFAB-935F-4024-A538-535C2EE16F23}" srcOrd="0" destOrd="0" parTransId="{C27C9C4B-941F-4F54-A79D-4552FAC67D00}" sibTransId="{0BB2FA82-8FE7-463D-868C-46864D2D5A51}"/>
    <dgm:cxn modelId="{B2D46033-9A1F-46C0-989C-78A1F5FE4D06}" type="presOf" srcId="{A6A933D5-C8A3-496A-B7EB-02A870FEF50B}" destId="{38B53459-674A-4AB5-8817-1034766BB5E7}" srcOrd="0" destOrd="0" presId="urn:microsoft.com/office/officeart/2005/8/layout/hierarchy1"/>
    <dgm:cxn modelId="{AA486F08-0682-4B6B-8458-B76EE37D82AF}" type="presOf" srcId="{0C42E639-BEFA-4A7E-A5AA-960A7F376F4E}" destId="{FAC67107-539D-4569-9940-0E35FE2ED734}" srcOrd="0" destOrd="0" presId="urn:microsoft.com/office/officeart/2005/8/layout/hierarchy1"/>
    <dgm:cxn modelId="{FA8AE091-86D9-4C2E-A1C7-39CD08407853}" srcId="{0C42E639-BEFA-4A7E-A5AA-960A7F376F4E}" destId="{CB618F99-8E44-4D58-95AE-FE576F7FB231}" srcOrd="0" destOrd="0" parTransId="{FA3B5739-454D-47BE-8AA6-9FF9CCFD2BF1}" sibTransId="{D30F930B-250D-404E-BD80-1614B0900CB7}"/>
    <dgm:cxn modelId="{FF990F51-5A36-4A67-AB61-823C5005565D}" type="presOf" srcId="{DA26AACE-C4C2-4DC7-8DBB-16CD0711AF45}" destId="{E135EB1A-DFE1-4A2B-B524-5B4F05BE1895}" srcOrd="0" destOrd="0" presId="urn:microsoft.com/office/officeart/2005/8/layout/hierarchy1"/>
    <dgm:cxn modelId="{A8C75E68-1B10-43E9-BF05-4F2652315BAE}" type="presOf" srcId="{FA3B5739-454D-47BE-8AA6-9FF9CCFD2BF1}" destId="{51F4B0B2-E3F0-465F-AF19-218864E30636}" srcOrd="0" destOrd="0" presId="urn:microsoft.com/office/officeart/2005/8/layout/hierarchy1"/>
    <dgm:cxn modelId="{06D393E5-6C64-42A4-94D5-814B01182D40}" srcId="{58F8AFAB-935F-4024-A538-535C2EE16F23}" destId="{0C42E639-BEFA-4A7E-A5AA-960A7F376F4E}" srcOrd="0" destOrd="0" parTransId="{B53ED228-F5CC-47F5-85E1-89D7C7C33376}" sibTransId="{1EFF1426-ECCC-4E73-AD03-1F3EAEE8A53A}"/>
    <dgm:cxn modelId="{92B205A9-25AA-4B54-A3EC-EB214136CEC0}" type="presOf" srcId="{CB618F99-8E44-4D58-95AE-FE576F7FB231}" destId="{37204E4F-2900-4AEA-BF4E-B422B8065073}" srcOrd="0" destOrd="0" presId="urn:microsoft.com/office/officeart/2005/8/layout/hierarchy1"/>
    <dgm:cxn modelId="{F695EDDA-F9FD-4ED3-A4AF-52B858BD0388}" srcId="{E388C9A3-EC77-45FB-8D30-3BE87A23BF7C}" destId="{3183B9C2-7A98-4413-97EA-395A2B671148}" srcOrd="0" destOrd="0" parTransId="{EA3F8DC3-8F00-4B12-9FBD-A89F6DD96272}" sibTransId="{82DC7D01-5540-434A-84AE-B7B1B77536B9}"/>
    <dgm:cxn modelId="{A04E0F62-27EE-4E94-9AA5-01D2E2242462}" srcId="{58F8AFAB-935F-4024-A538-535C2EE16F23}" destId="{E388C9A3-EC77-45FB-8D30-3BE87A23BF7C}" srcOrd="1" destOrd="0" parTransId="{A6A933D5-C8A3-496A-B7EB-02A870FEF50B}" sibTransId="{CBE9EEF0-5804-47F2-AD70-BAF8EC0681A6}"/>
    <dgm:cxn modelId="{EF853747-6D0A-4AFA-B547-0AAE81CBD2A7}" type="presOf" srcId="{EA3F8DC3-8F00-4B12-9FBD-A89F6DD96272}" destId="{3FBD64D1-68F8-47D5-8D8A-8F7C52786358}" srcOrd="0" destOrd="0" presId="urn:microsoft.com/office/officeart/2005/8/layout/hierarchy1"/>
    <dgm:cxn modelId="{18FBAD04-775C-43EC-8AFE-602F1028ED2E}" type="presOf" srcId="{B53ED228-F5CC-47F5-85E1-89D7C7C33376}" destId="{DF0B3173-F5D9-4D30-9589-D17AA1967797}" srcOrd="0" destOrd="0" presId="urn:microsoft.com/office/officeart/2005/8/layout/hierarchy1"/>
    <dgm:cxn modelId="{630D8E7B-2488-4E54-B1D5-A5EE56281AD9}" type="presOf" srcId="{58F8AFAB-935F-4024-A538-535C2EE16F23}" destId="{1B58C67E-D5C8-4FB7-A46F-3E6354807CCF}" srcOrd="0" destOrd="0" presId="urn:microsoft.com/office/officeart/2005/8/layout/hierarchy1"/>
    <dgm:cxn modelId="{7B72D74B-3DCF-4FC4-9B65-0E1F97E8B120}" type="presParOf" srcId="{E135EB1A-DFE1-4A2B-B524-5B4F05BE1895}" destId="{4988560A-92B0-4183-BD54-AE2D9025E4EC}" srcOrd="0" destOrd="0" presId="urn:microsoft.com/office/officeart/2005/8/layout/hierarchy1"/>
    <dgm:cxn modelId="{15F2C2DE-6931-44CF-9F95-24D96EA5D982}" type="presParOf" srcId="{4988560A-92B0-4183-BD54-AE2D9025E4EC}" destId="{F395B19C-20B9-4FE4-A531-0CFA0349AAD6}" srcOrd="0" destOrd="0" presId="urn:microsoft.com/office/officeart/2005/8/layout/hierarchy1"/>
    <dgm:cxn modelId="{8B67CAC6-9379-4FA7-A99D-4FFDB22385A8}" type="presParOf" srcId="{F395B19C-20B9-4FE4-A531-0CFA0349AAD6}" destId="{D2FBB69F-B3F1-4C65-9E97-6C3B41AC6846}" srcOrd="0" destOrd="0" presId="urn:microsoft.com/office/officeart/2005/8/layout/hierarchy1"/>
    <dgm:cxn modelId="{CB30D013-948A-43ED-8B79-848A5277DA7B}" type="presParOf" srcId="{F395B19C-20B9-4FE4-A531-0CFA0349AAD6}" destId="{1B58C67E-D5C8-4FB7-A46F-3E6354807CCF}" srcOrd="1" destOrd="0" presId="urn:microsoft.com/office/officeart/2005/8/layout/hierarchy1"/>
    <dgm:cxn modelId="{30659F80-6603-4074-A454-47741FE8F222}" type="presParOf" srcId="{4988560A-92B0-4183-BD54-AE2D9025E4EC}" destId="{2F9527BB-8FAF-4D31-BDF5-D4AEE1E111F8}" srcOrd="1" destOrd="0" presId="urn:microsoft.com/office/officeart/2005/8/layout/hierarchy1"/>
    <dgm:cxn modelId="{FFD17D99-7095-41A3-B54E-456990E57E18}" type="presParOf" srcId="{2F9527BB-8FAF-4D31-BDF5-D4AEE1E111F8}" destId="{DF0B3173-F5D9-4D30-9589-D17AA1967797}" srcOrd="0" destOrd="0" presId="urn:microsoft.com/office/officeart/2005/8/layout/hierarchy1"/>
    <dgm:cxn modelId="{0CE0AF36-9358-4E4A-812A-B94B864AD214}" type="presParOf" srcId="{2F9527BB-8FAF-4D31-BDF5-D4AEE1E111F8}" destId="{D554C09D-97E3-4ECF-A244-0CE4B25B3D86}" srcOrd="1" destOrd="0" presId="urn:microsoft.com/office/officeart/2005/8/layout/hierarchy1"/>
    <dgm:cxn modelId="{B0C801E1-6ABF-4818-93EB-D191E1BF62C0}" type="presParOf" srcId="{D554C09D-97E3-4ECF-A244-0CE4B25B3D86}" destId="{345A044D-92C4-4CCD-9216-3D5C800D44B2}" srcOrd="0" destOrd="0" presId="urn:microsoft.com/office/officeart/2005/8/layout/hierarchy1"/>
    <dgm:cxn modelId="{0C71CCD0-1A14-4D68-91E8-C01D261021C4}" type="presParOf" srcId="{345A044D-92C4-4CCD-9216-3D5C800D44B2}" destId="{A0CC8A7F-BBE6-4A5C-BA03-328B2A0806DF}" srcOrd="0" destOrd="0" presId="urn:microsoft.com/office/officeart/2005/8/layout/hierarchy1"/>
    <dgm:cxn modelId="{FE44EC81-CFB4-45FC-BE56-16B6935D586E}" type="presParOf" srcId="{345A044D-92C4-4CCD-9216-3D5C800D44B2}" destId="{FAC67107-539D-4569-9940-0E35FE2ED734}" srcOrd="1" destOrd="0" presId="urn:microsoft.com/office/officeart/2005/8/layout/hierarchy1"/>
    <dgm:cxn modelId="{314CB848-BB4F-47AF-88A9-0F4131A2CAF3}" type="presParOf" srcId="{D554C09D-97E3-4ECF-A244-0CE4B25B3D86}" destId="{E7D5200F-A5ED-425B-84E4-C793C4D8F603}" srcOrd="1" destOrd="0" presId="urn:microsoft.com/office/officeart/2005/8/layout/hierarchy1"/>
    <dgm:cxn modelId="{2206D689-6EE6-4126-BFD7-0F1CC9725A64}" type="presParOf" srcId="{E7D5200F-A5ED-425B-84E4-C793C4D8F603}" destId="{51F4B0B2-E3F0-465F-AF19-218864E30636}" srcOrd="0" destOrd="0" presId="urn:microsoft.com/office/officeart/2005/8/layout/hierarchy1"/>
    <dgm:cxn modelId="{E80023CB-7BE2-4E21-95B4-BEDD5A38D253}" type="presParOf" srcId="{E7D5200F-A5ED-425B-84E4-C793C4D8F603}" destId="{F3117D0F-237A-4D0F-8D4B-4086E1B83CD8}" srcOrd="1" destOrd="0" presId="urn:microsoft.com/office/officeart/2005/8/layout/hierarchy1"/>
    <dgm:cxn modelId="{3D4B9B59-6478-49F1-829C-9EBB696298E2}" type="presParOf" srcId="{F3117D0F-237A-4D0F-8D4B-4086E1B83CD8}" destId="{FE4A1124-F896-4559-91C8-F75AA046B5B6}" srcOrd="0" destOrd="0" presId="urn:microsoft.com/office/officeart/2005/8/layout/hierarchy1"/>
    <dgm:cxn modelId="{2C5070BF-025C-4EAF-85A9-6DD1EA934A0C}" type="presParOf" srcId="{FE4A1124-F896-4559-91C8-F75AA046B5B6}" destId="{D0552980-8768-4D07-AF84-7CD8A1DB8402}" srcOrd="0" destOrd="0" presId="urn:microsoft.com/office/officeart/2005/8/layout/hierarchy1"/>
    <dgm:cxn modelId="{B0706307-4310-4315-8C4B-939F450FBC2C}" type="presParOf" srcId="{FE4A1124-F896-4559-91C8-F75AA046B5B6}" destId="{37204E4F-2900-4AEA-BF4E-B422B8065073}" srcOrd="1" destOrd="0" presId="urn:microsoft.com/office/officeart/2005/8/layout/hierarchy1"/>
    <dgm:cxn modelId="{D65A949C-A4D4-4455-9FCB-59419B5C785B}" type="presParOf" srcId="{F3117D0F-237A-4D0F-8D4B-4086E1B83CD8}" destId="{7DA1DA4D-B4B9-47CD-BC60-9D4B29852535}" srcOrd="1" destOrd="0" presId="urn:microsoft.com/office/officeart/2005/8/layout/hierarchy1"/>
    <dgm:cxn modelId="{651144FA-213E-431D-895D-C4942F6F9A25}" type="presParOf" srcId="{2F9527BB-8FAF-4D31-BDF5-D4AEE1E111F8}" destId="{38B53459-674A-4AB5-8817-1034766BB5E7}" srcOrd="2" destOrd="0" presId="urn:microsoft.com/office/officeart/2005/8/layout/hierarchy1"/>
    <dgm:cxn modelId="{F3E652DF-3FA1-474C-A3A2-94C55DF3843F}" type="presParOf" srcId="{2F9527BB-8FAF-4D31-BDF5-D4AEE1E111F8}" destId="{78917AA0-AB2F-40ED-B4A3-5436E646F7EB}" srcOrd="3" destOrd="0" presId="urn:microsoft.com/office/officeart/2005/8/layout/hierarchy1"/>
    <dgm:cxn modelId="{112A61F5-7FB8-484C-B4B0-68D47C7E1A1D}" type="presParOf" srcId="{78917AA0-AB2F-40ED-B4A3-5436E646F7EB}" destId="{26A29E54-F053-439D-A911-D190DB7C9E35}" srcOrd="0" destOrd="0" presId="urn:microsoft.com/office/officeart/2005/8/layout/hierarchy1"/>
    <dgm:cxn modelId="{41339919-5818-47AC-BC99-D4D1C03D8553}" type="presParOf" srcId="{26A29E54-F053-439D-A911-D190DB7C9E35}" destId="{A09C86DA-B3EF-44E1-9CE7-BF864DD6F56F}" srcOrd="0" destOrd="0" presId="urn:microsoft.com/office/officeart/2005/8/layout/hierarchy1"/>
    <dgm:cxn modelId="{F44BD868-44AD-4ED7-9CF6-C0073CAF6CB6}" type="presParOf" srcId="{26A29E54-F053-439D-A911-D190DB7C9E35}" destId="{9C1AB3A1-1479-4730-9A4D-1E578878B921}" srcOrd="1" destOrd="0" presId="urn:microsoft.com/office/officeart/2005/8/layout/hierarchy1"/>
    <dgm:cxn modelId="{97DC0C9C-A60B-46B5-A6DF-42F0293296FC}" type="presParOf" srcId="{78917AA0-AB2F-40ED-B4A3-5436E646F7EB}" destId="{D7ECFDE1-E413-4F74-824E-1D2410BB8163}" srcOrd="1" destOrd="0" presId="urn:microsoft.com/office/officeart/2005/8/layout/hierarchy1"/>
    <dgm:cxn modelId="{0695D958-878B-4736-BF82-4BB887472456}" type="presParOf" srcId="{D7ECFDE1-E413-4F74-824E-1D2410BB8163}" destId="{3FBD64D1-68F8-47D5-8D8A-8F7C52786358}" srcOrd="0" destOrd="0" presId="urn:microsoft.com/office/officeart/2005/8/layout/hierarchy1"/>
    <dgm:cxn modelId="{671BA757-96E6-4BC7-A21C-431C2C474C7A}" type="presParOf" srcId="{D7ECFDE1-E413-4F74-824E-1D2410BB8163}" destId="{FF1C083A-B1AD-4CCD-AE7A-870C68BDBFAA}" srcOrd="1" destOrd="0" presId="urn:microsoft.com/office/officeart/2005/8/layout/hierarchy1"/>
    <dgm:cxn modelId="{6E3D8FFE-0D30-46F1-ADA8-5060A02B08EB}" type="presParOf" srcId="{FF1C083A-B1AD-4CCD-AE7A-870C68BDBFAA}" destId="{7C35759B-3390-4325-9CAC-BBE945D21FD9}" srcOrd="0" destOrd="0" presId="urn:microsoft.com/office/officeart/2005/8/layout/hierarchy1"/>
    <dgm:cxn modelId="{2416773A-38E2-49B2-B52A-7240E978D086}" type="presParOf" srcId="{7C35759B-3390-4325-9CAC-BBE945D21FD9}" destId="{CA32C5B4-C8DB-4688-BAF1-084FDC53080A}" srcOrd="0" destOrd="0" presId="urn:microsoft.com/office/officeart/2005/8/layout/hierarchy1"/>
    <dgm:cxn modelId="{984BA8BB-8F3A-44FE-BF42-C8E082484C95}" type="presParOf" srcId="{7C35759B-3390-4325-9CAC-BBE945D21FD9}" destId="{EE7A35AC-F5B4-438F-9E46-E901F180BA5F}" srcOrd="1" destOrd="0" presId="urn:microsoft.com/office/officeart/2005/8/layout/hierarchy1"/>
    <dgm:cxn modelId="{8B86739E-DFC0-4A35-87CC-5BD082DF7C84}" type="presParOf" srcId="{FF1C083A-B1AD-4CCD-AE7A-870C68BDBFAA}" destId="{ED4C3C80-AD13-443B-A7B8-F32BBA4C54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26AACE-C4C2-4DC7-8DBB-16CD0711AF45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8F8AFAB-935F-4024-A538-535C2EE16F23}">
      <dgm:prSet phldrT="[Текст]"/>
      <dgm:spPr/>
      <dgm:t>
        <a:bodyPr/>
        <a:lstStyle/>
        <a:p>
          <a:r>
            <a:rPr lang="ru-RU" dirty="0" smtClean="0"/>
            <a:t>Публичное представление собственного педагогического опыта в форме открытого урока/занятия</a:t>
          </a:r>
          <a:endParaRPr lang="ru-RU" dirty="0"/>
        </a:p>
      </dgm:t>
    </dgm:pt>
    <dgm:pt modelId="{C27C9C4B-941F-4F54-A79D-4552FAC67D00}" type="parTrans" cxnId="{728633DF-946F-4FAA-8259-1EF782E9E753}">
      <dgm:prSet/>
      <dgm:spPr/>
      <dgm:t>
        <a:bodyPr/>
        <a:lstStyle/>
        <a:p>
          <a:endParaRPr lang="ru-RU"/>
        </a:p>
      </dgm:t>
    </dgm:pt>
    <dgm:pt modelId="{0BB2FA82-8FE7-463D-868C-46864D2D5A51}" type="sibTrans" cxnId="{728633DF-946F-4FAA-8259-1EF782E9E753}">
      <dgm:prSet/>
      <dgm:spPr/>
      <dgm:t>
        <a:bodyPr/>
        <a:lstStyle/>
        <a:p>
          <a:endParaRPr lang="ru-RU"/>
        </a:p>
      </dgm:t>
    </dgm:pt>
    <dgm:pt modelId="{0C42E639-BEFA-4A7E-A5AA-960A7F376F4E}">
      <dgm:prSet phldrT="[Текст]" custT="1"/>
      <dgm:spPr/>
      <dgm:t>
        <a:bodyPr/>
        <a:lstStyle/>
        <a:p>
          <a:r>
            <a:rPr lang="ru-RU" sz="1800" dirty="0" smtClean="0"/>
            <a:t>ДОУ</a:t>
          </a:r>
          <a:endParaRPr lang="ru-RU" sz="1800" dirty="0"/>
        </a:p>
      </dgm:t>
    </dgm:pt>
    <dgm:pt modelId="{B53ED228-F5CC-47F5-85E1-89D7C7C33376}" type="parTrans" cxnId="{06D393E5-6C64-42A4-94D5-814B01182D40}">
      <dgm:prSet/>
      <dgm:spPr/>
      <dgm:t>
        <a:bodyPr/>
        <a:lstStyle/>
        <a:p>
          <a:endParaRPr lang="ru-RU"/>
        </a:p>
      </dgm:t>
    </dgm:pt>
    <dgm:pt modelId="{1EFF1426-ECCC-4E73-AD03-1F3EAEE8A53A}" type="sibTrans" cxnId="{06D393E5-6C64-42A4-94D5-814B01182D40}">
      <dgm:prSet/>
      <dgm:spPr/>
      <dgm:t>
        <a:bodyPr/>
        <a:lstStyle/>
        <a:p>
          <a:endParaRPr lang="ru-RU"/>
        </a:p>
      </dgm:t>
    </dgm:pt>
    <dgm:pt modelId="{E388C9A3-EC77-45FB-8D30-3BE87A23BF7C}">
      <dgm:prSet phldrT="[Текст]" custT="1"/>
      <dgm:spPr/>
      <dgm:t>
        <a:bodyPr/>
        <a:lstStyle/>
        <a:p>
          <a:r>
            <a:rPr lang="ru-RU" sz="1800" dirty="0" smtClean="0"/>
            <a:t>ПОО, ООУ</a:t>
          </a:r>
          <a:endParaRPr lang="ru-RU" sz="1800" dirty="0"/>
        </a:p>
      </dgm:t>
    </dgm:pt>
    <dgm:pt modelId="{A6A933D5-C8A3-496A-B7EB-02A870FEF50B}" type="parTrans" cxnId="{A04E0F62-27EE-4E94-9AA5-01D2E2242462}">
      <dgm:prSet/>
      <dgm:spPr/>
      <dgm:t>
        <a:bodyPr/>
        <a:lstStyle/>
        <a:p>
          <a:endParaRPr lang="ru-RU"/>
        </a:p>
      </dgm:t>
    </dgm:pt>
    <dgm:pt modelId="{CBE9EEF0-5804-47F2-AD70-BAF8EC0681A6}" type="sibTrans" cxnId="{A04E0F62-27EE-4E94-9AA5-01D2E2242462}">
      <dgm:prSet/>
      <dgm:spPr/>
      <dgm:t>
        <a:bodyPr/>
        <a:lstStyle/>
        <a:p>
          <a:endParaRPr lang="ru-RU"/>
        </a:p>
      </dgm:t>
    </dgm:pt>
    <dgm:pt modelId="{3183B9C2-7A98-4413-97EA-395A2B671148}">
      <dgm:prSet phldrT="[Текст]" custT="1"/>
      <dgm:spPr/>
      <dgm:t>
        <a:bodyPr/>
        <a:lstStyle/>
        <a:p>
          <a:r>
            <a:rPr lang="ru-RU" sz="1800" dirty="0" smtClean="0"/>
            <a:t>3.5.</a:t>
          </a:r>
          <a:endParaRPr lang="ru-RU" sz="1800" dirty="0"/>
        </a:p>
      </dgm:t>
    </dgm:pt>
    <dgm:pt modelId="{82DC7D01-5540-434A-84AE-B7B1B77536B9}" type="sibTrans" cxnId="{F695EDDA-F9FD-4ED3-A4AF-52B858BD0388}">
      <dgm:prSet/>
      <dgm:spPr/>
      <dgm:t>
        <a:bodyPr/>
        <a:lstStyle/>
        <a:p>
          <a:endParaRPr lang="ru-RU"/>
        </a:p>
      </dgm:t>
    </dgm:pt>
    <dgm:pt modelId="{EA3F8DC3-8F00-4B12-9FBD-A89F6DD96272}" type="parTrans" cxnId="{F695EDDA-F9FD-4ED3-A4AF-52B858BD0388}">
      <dgm:prSet/>
      <dgm:spPr/>
      <dgm:t>
        <a:bodyPr/>
        <a:lstStyle/>
        <a:p>
          <a:endParaRPr lang="ru-RU"/>
        </a:p>
      </dgm:t>
    </dgm:pt>
    <dgm:pt modelId="{CB618F99-8E44-4D58-95AE-FE576F7FB231}">
      <dgm:prSet phldrT="[Текст]" custT="1"/>
      <dgm:spPr/>
      <dgm:t>
        <a:bodyPr/>
        <a:lstStyle/>
        <a:p>
          <a:r>
            <a:rPr lang="ru-RU" sz="1800" dirty="0" smtClean="0"/>
            <a:t>3.4.</a:t>
          </a:r>
          <a:endParaRPr lang="ru-RU" sz="1800" dirty="0"/>
        </a:p>
      </dgm:t>
    </dgm:pt>
    <dgm:pt modelId="{D30F930B-250D-404E-BD80-1614B0900CB7}" type="sibTrans" cxnId="{FA8AE091-86D9-4C2E-A1C7-39CD08407853}">
      <dgm:prSet/>
      <dgm:spPr/>
      <dgm:t>
        <a:bodyPr/>
        <a:lstStyle/>
        <a:p>
          <a:endParaRPr lang="ru-RU"/>
        </a:p>
      </dgm:t>
    </dgm:pt>
    <dgm:pt modelId="{FA3B5739-454D-47BE-8AA6-9FF9CCFD2BF1}" type="parTrans" cxnId="{FA8AE091-86D9-4C2E-A1C7-39CD08407853}">
      <dgm:prSet/>
      <dgm:spPr/>
      <dgm:t>
        <a:bodyPr/>
        <a:lstStyle/>
        <a:p>
          <a:endParaRPr lang="ru-RU"/>
        </a:p>
      </dgm:t>
    </dgm:pt>
    <dgm:pt modelId="{E135EB1A-DFE1-4A2B-B524-5B4F05BE1895}" type="pres">
      <dgm:prSet presAssocID="{DA26AACE-C4C2-4DC7-8DBB-16CD0711A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88560A-92B0-4183-BD54-AE2D9025E4EC}" type="pres">
      <dgm:prSet presAssocID="{58F8AFAB-935F-4024-A538-535C2EE16F23}" presName="hierRoot1" presStyleCnt="0"/>
      <dgm:spPr/>
    </dgm:pt>
    <dgm:pt modelId="{F395B19C-20B9-4FE4-A531-0CFA0349AAD6}" type="pres">
      <dgm:prSet presAssocID="{58F8AFAB-935F-4024-A538-535C2EE16F23}" presName="composite" presStyleCnt="0"/>
      <dgm:spPr/>
    </dgm:pt>
    <dgm:pt modelId="{D2FBB69F-B3F1-4C65-9E97-6C3B41AC6846}" type="pres">
      <dgm:prSet presAssocID="{58F8AFAB-935F-4024-A538-535C2EE16F23}" presName="background" presStyleLbl="node0" presStyleIdx="0" presStyleCnt="1"/>
      <dgm:spPr/>
    </dgm:pt>
    <dgm:pt modelId="{1B58C67E-D5C8-4FB7-A46F-3E6354807CCF}" type="pres">
      <dgm:prSet presAssocID="{58F8AFAB-935F-4024-A538-535C2EE16F2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9527BB-8FAF-4D31-BDF5-D4AEE1E111F8}" type="pres">
      <dgm:prSet presAssocID="{58F8AFAB-935F-4024-A538-535C2EE16F23}" presName="hierChild2" presStyleCnt="0"/>
      <dgm:spPr/>
    </dgm:pt>
    <dgm:pt modelId="{DF0B3173-F5D9-4D30-9589-D17AA1967797}" type="pres">
      <dgm:prSet presAssocID="{B53ED228-F5CC-47F5-85E1-89D7C7C3337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554C09D-97E3-4ECF-A244-0CE4B25B3D86}" type="pres">
      <dgm:prSet presAssocID="{0C42E639-BEFA-4A7E-A5AA-960A7F376F4E}" presName="hierRoot2" presStyleCnt="0"/>
      <dgm:spPr/>
    </dgm:pt>
    <dgm:pt modelId="{345A044D-92C4-4CCD-9216-3D5C800D44B2}" type="pres">
      <dgm:prSet presAssocID="{0C42E639-BEFA-4A7E-A5AA-960A7F376F4E}" presName="composite2" presStyleCnt="0"/>
      <dgm:spPr/>
    </dgm:pt>
    <dgm:pt modelId="{A0CC8A7F-BBE6-4A5C-BA03-328B2A0806DF}" type="pres">
      <dgm:prSet presAssocID="{0C42E639-BEFA-4A7E-A5AA-960A7F376F4E}" presName="background2" presStyleLbl="node2" presStyleIdx="0" presStyleCnt="2"/>
      <dgm:spPr/>
    </dgm:pt>
    <dgm:pt modelId="{FAC67107-539D-4569-9940-0E35FE2ED734}" type="pres">
      <dgm:prSet presAssocID="{0C42E639-BEFA-4A7E-A5AA-960A7F376F4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D5200F-A5ED-425B-84E4-C793C4D8F603}" type="pres">
      <dgm:prSet presAssocID="{0C42E639-BEFA-4A7E-A5AA-960A7F376F4E}" presName="hierChild3" presStyleCnt="0"/>
      <dgm:spPr/>
    </dgm:pt>
    <dgm:pt modelId="{51F4B0B2-E3F0-465F-AF19-218864E30636}" type="pres">
      <dgm:prSet presAssocID="{FA3B5739-454D-47BE-8AA6-9FF9CCFD2BF1}" presName="Name17" presStyleLbl="parChTrans1D3" presStyleIdx="0" presStyleCnt="2"/>
      <dgm:spPr/>
      <dgm:t>
        <a:bodyPr/>
        <a:lstStyle/>
        <a:p>
          <a:endParaRPr lang="ru-RU"/>
        </a:p>
      </dgm:t>
    </dgm:pt>
    <dgm:pt modelId="{F3117D0F-237A-4D0F-8D4B-4086E1B83CD8}" type="pres">
      <dgm:prSet presAssocID="{CB618F99-8E44-4D58-95AE-FE576F7FB231}" presName="hierRoot3" presStyleCnt="0"/>
      <dgm:spPr/>
    </dgm:pt>
    <dgm:pt modelId="{FE4A1124-F896-4559-91C8-F75AA046B5B6}" type="pres">
      <dgm:prSet presAssocID="{CB618F99-8E44-4D58-95AE-FE576F7FB231}" presName="composite3" presStyleCnt="0"/>
      <dgm:spPr/>
    </dgm:pt>
    <dgm:pt modelId="{D0552980-8768-4D07-AF84-7CD8A1DB8402}" type="pres">
      <dgm:prSet presAssocID="{CB618F99-8E44-4D58-95AE-FE576F7FB231}" presName="background3" presStyleLbl="node3" presStyleIdx="0" presStyleCnt="2"/>
      <dgm:spPr/>
    </dgm:pt>
    <dgm:pt modelId="{37204E4F-2900-4AEA-BF4E-B422B8065073}" type="pres">
      <dgm:prSet presAssocID="{CB618F99-8E44-4D58-95AE-FE576F7FB231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1DA4D-B4B9-47CD-BC60-9D4B29852535}" type="pres">
      <dgm:prSet presAssocID="{CB618F99-8E44-4D58-95AE-FE576F7FB231}" presName="hierChild4" presStyleCnt="0"/>
      <dgm:spPr/>
    </dgm:pt>
    <dgm:pt modelId="{38B53459-674A-4AB5-8817-1034766BB5E7}" type="pres">
      <dgm:prSet presAssocID="{A6A933D5-C8A3-496A-B7EB-02A870FEF50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8917AA0-AB2F-40ED-B4A3-5436E646F7EB}" type="pres">
      <dgm:prSet presAssocID="{E388C9A3-EC77-45FB-8D30-3BE87A23BF7C}" presName="hierRoot2" presStyleCnt="0"/>
      <dgm:spPr/>
    </dgm:pt>
    <dgm:pt modelId="{26A29E54-F053-439D-A911-D190DB7C9E35}" type="pres">
      <dgm:prSet presAssocID="{E388C9A3-EC77-45FB-8D30-3BE87A23BF7C}" presName="composite2" presStyleCnt="0"/>
      <dgm:spPr/>
    </dgm:pt>
    <dgm:pt modelId="{A09C86DA-B3EF-44E1-9CE7-BF864DD6F56F}" type="pres">
      <dgm:prSet presAssocID="{E388C9A3-EC77-45FB-8D30-3BE87A23BF7C}" presName="background2" presStyleLbl="node2" presStyleIdx="1" presStyleCnt="2"/>
      <dgm:spPr/>
    </dgm:pt>
    <dgm:pt modelId="{9C1AB3A1-1479-4730-9A4D-1E578878B921}" type="pres">
      <dgm:prSet presAssocID="{E388C9A3-EC77-45FB-8D30-3BE87A23BF7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CFDE1-E413-4F74-824E-1D2410BB8163}" type="pres">
      <dgm:prSet presAssocID="{E388C9A3-EC77-45FB-8D30-3BE87A23BF7C}" presName="hierChild3" presStyleCnt="0"/>
      <dgm:spPr/>
    </dgm:pt>
    <dgm:pt modelId="{3FBD64D1-68F8-47D5-8D8A-8F7C52786358}" type="pres">
      <dgm:prSet presAssocID="{EA3F8DC3-8F00-4B12-9FBD-A89F6DD9627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FF1C083A-B1AD-4CCD-AE7A-870C68BDBFAA}" type="pres">
      <dgm:prSet presAssocID="{3183B9C2-7A98-4413-97EA-395A2B671148}" presName="hierRoot3" presStyleCnt="0"/>
      <dgm:spPr/>
    </dgm:pt>
    <dgm:pt modelId="{7C35759B-3390-4325-9CAC-BBE945D21FD9}" type="pres">
      <dgm:prSet presAssocID="{3183B9C2-7A98-4413-97EA-395A2B671148}" presName="composite3" presStyleCnt="0"/>
      <dgm:spPr/>
    </dgm:pt>
    <dgm:pt modelId="{CA32C5B4-C8DB-4688-BAF1-084FDC53080A}" type="pres">
      <dgm:prSet presAssocID="{3183B9C2-7A98-4413-97EA-395A2B671148}" presName="background3" presStyleLbl="node3" presStyleIdx="1" presStyleCnt="2"/>
      <dgm:spPr/>
    </dgm:pt>
    <dgm:pt modelId="{EE7A35AC-F5B4-438F-9E46-E901F180BA5F}" type="pres">
      <dgm:prSet presAssocID="{3183B9C2-7A98-4413-97EA-395A2B671148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4C3C80-AD13-443B-A7B8-F32BBA4C5438}" type="pres">
      <dgm:prSet presAssocID="{3183B9C2-7A98-4413-97EA-395A2B671148}" presName="hierChild4" presStyleCnt="0"/>
      <dgm:spPr/>
    </dgm:pt>
  </dgm:ptLst>
  <dgm:cxnLst>
    <dgm:cxn modelId="{B8993133-5093-4DA6-8E14-3890D85026E1}" type="presOf" srcId="{CB618F99-8E44-4D58-95AE-FE576F7FB231}" destId="{37204E4F-2900-4AEA-BF4E-B422B8065073}" srcOrd="0" destOrd="0" presId="urn:microsoft.com/office/officeart/2005/8/layout/hierarchy1"/>
    <dgm:cxn modelId="{5C9A1E38-C163-4FA0-9FC2-F250AE66F511}" type="presOf" srcId="{3183B9C2-7A98-4413-97EA-395A2B671148}" destId="{EE7A35AC-F5B4-438F-9E46-E901F180BA5F}" srcOrd="0" destOrd="0" presId="urn:microsoft.com/office/officeart/2005/8/layout/hierarchy1"/>
    <dgm:cxn modelId="{A9315A20-D964-4629-97FB-2EA3BED6B15E}" type="presOf" srcId="{DA26AACE-C4C2-4DC7-8DBB-16CD0711AF45}" destId="{E135EB1A-DFE1-4A2B-B524-5B4F05BE1895}" srcOrd="0" destOrd="0" presId="urn:microsoft.com/office/officeart/2005/8/layout/hierarchy1"/>
    <dgm:cxn modelId="{728633DF-946F-4FAA-8259-1EF782E9E753}" srcId="{DA26AACE-C4C2-4DC7-8DBB-16CD0711AF45}" destId="{58F8AFAB-935F-4024-A538-535C2EE16F23}" srcOrd="0" destOrd="0" parTransId="{C27C9C4B-941F-4F54-A79D-4552FAC67D00}" sibTransId="{0BB2FA82-8FE7-463D-868C-46864D2D5A51}"/>
    <dgm:cxn modelId="{3AFA24F9-5DEA-4468-88A2-35D296F75351}" type="presOf" srcId="{E388C9A3-EC77-45FB-8D30-3BE87A23BF7C}" destId="{9C1AB3A1-1479-4730-9A4D-1E578878B921}" srcOrd="0" destOrd="0" presId="urn:microsoft.com/office/officeart/2005/8/layout/hierarchy1"/>
    <dgm:cxn modelId="{D67AC31A-331B-4C65-8769-45B388E791EC}" type="presOf" srcId="{A6A933D5-C8A3-496A-B7EB-02A870FEF50B}" destId="{38B53459-674A-4AB5-8817-1034766BB5E7}" srcOrd="0" destOrd="0" presId="urn:microsoft.com/office/officeart/2005/8/layout/hierarchy1"/>
    <dgm:cxn modelId="{FA8AE091-86D9-4C2E-A1C7-39CD08407853}" srcId="{0C42E639-BEFA-4A7E-A5AA-960A7F376F4E}" destId="{CB618F99-8E44-4D58-95AE-FE576F7FB231}" srcOrd="0" destOrd="0" parTransId="{FA3B5739-454D-47BE-8AA6-9FF9CCFD2BF1}" sibTransId="{D30F930B-250D-404E-BD80-1614B0900CB7}"/>
    <dgm:cxn modelId="{06D393E5-6C64-42A4-94D5-814B01182D40}" srcId="{58F8AFAB-935F-4024-A538-535C2EE16F23}" destId="{0C42E639-BEFA-4A7E-A5AA-960A7F376F4E}" srcOrd="0" destOrd="0" parTransId="{B53ED228-F5CC-47F5-85E1-89D7C7C33376}" sibTransId="{1EFF1426-ECCC-4E73-AD03-1F3EAEE8A53A}"/>
    <dgm:cxn modelId="{F695EDDA-F9FD-4ED3-A4AF-52B858BD0388}" srcId="{E388C9A3-EC77-45FB-8D30-3BE87A23BF7C}" destId="{3183B9C2-7A98-4413-97EA-395A2B671148}" srcOrd="0" destOrd="0" parTransId="{EA3F8DC3-8F00-4B12-9FBD-A89F6DD96272}" sibTransId="{82DC7D01-5540-434A-84AE-B7B1B77536B9}"/>
    <dgm:cxn modelId="{C207EB65-9CD5-445D-B143-07A98F514B41}" type="presOf" srcId="{58F8AFAB-935F-4024-A538-535C2EE16F23}" destId="{1B58C67E-D5C8-4FB7-A46F-3E6354807CCF}" srcOrd="0" destOrd="0" presId="urn:microsoft.com/office/officeart/2005/8/layout/hierarchy1"/>
    <dgm:cxn modelId="{A04E0F62-27EE-4E94-9AA5-01D2E2242462}" srcId="{58F8AFAB-935F-4024-A538-535C2EE16F23}" destId="{E388C9A3-EC77-45FB-8D30-3BE87A23BF7C}" srcOrd="1" destOrd="0" parTransId="{A6A933D5-C8A3-496A-B7EB-02A870FEF50B}" sibTransId="{CBE9EEF0-5804-47F2-AD70-BAF8EC0681A6}"/>
    <dgm:cxn modelId="{22F9C5A9-A8CC-434F-8BF7-BA08D496448A}" type="presOf" srcId="{EA3F8DC3-8F00-4B12-9FBD-A89F6DD96272}" destId="{3FBD64D1-68F8-47D5-8D8A-8F7C52786358}" srcOrd="0" destOrd="0" presId="urn:microsoft.com/office/officeart/2005/8/layout/hierarchy1"/>
    <dgm:cxn modelId="{5EAF6213-B8D8-4743-BD8E-6D831A298219}" type="presOf" srcId="{0C42E639-BEFA-4A7E-A5AA-960A7F376F4E}" destId="{FAC67107-539D-4569-9940-0E35FE2ED734}" srcOrd="0" destOrd="0" presId="urn:microsoft.com/office/officeart/2005/8/layout/hierarchy1"/>
    <dgm:cxn modelId="{7087972D-14BC-4FFE-8C94-B1B5075896A8}" type="presOf" srcId="{B53ED228-F5CC-47F5-85E1-89D7C7C33376}" destId="{DF0B3173-F5D9-4D30-9589-D17AA1967797}" srcOrd="0" destOrd="0" presId="urn:microsoft.com/office/officeart/2005/8/layout/hierarchy1"/>
    <dgm:cxn modelId="{43E72963-F73D-475B-807A-7E00677377FD}" type="presOf" srcId="{FA3B5739-454D-47BE-8AA6-9FF9CCFD2BF1}" destId="{51F4B0B2-E3F0-465F-AF19-218864E30636}" srcOrd="0" destOrd="0" presId="urn:microsoft.com/office/officeart/2005/8/layout/hierarchy1"/>
    <dgm:cxn modelId="{365B9315-EA88-4C46-802D-594EBCF4659B}" type="presParOf" srcId="{E135EB1A-DFE1-4A2B-B524-5B4F05BE1895}" destId="{4988560A-92B0-4183-BD54-AE2D9025E4EC}" srcOrd="0" destOrd="0" presId="urn:microsoft.com/office/officeart/2005/8/layout/hierarchy1"/>
    <dgm:cxn modelId="{05A0B348-76CE-46A6-A107-394EB618E6BB}" type="presParOf" srcId="{4988560A-92B0-4183-BD54-AE2D9025E4EC}" destId="{F395B19C-20B9-4FE4-A531-0CFA0349AAD6}" srcOrd="0" destOrd="0" presId="urn:microsoft.com/office/officeart/2005/8/layout/hierarchy1"/>
    <dgm:cxn modelId="{C3CCD1F8-F6D8-4575-B819-5CCD2C2D2F24}" type="presParOf" srcId="{F395B19C-20B9-4FE4-A531-0CFA0349AAD6}" destId="{D2FBB69F-B3F1-4C65-9E97-6C3B41AC6846}" srcOrd="0" destOrd="0" presId="urn:microsoft.com/office/officeart/2005/8/layout/hierarchy1"/>
    <dgm:cxn modelId="{748F4452-24DE-4D09-8CE8-D92C050502D0}" type="presParOf" srcId="{F395B19C-20B9-4FE4-A531-0CFA0349AAD6}" destId="{1B58C67E-D5C8-4FB7-A46F-3E6354807CCF}" srcOrd="1" destOrd="0" presId="urn:microsoft.com/office/officeart/2005/8/layout/hierarchy1"/>
    <dgm:cxn modelId="{5CBEDBE9-1FC5-4F09-BC37-D4D4E5E9168A}" type="presParOf" srcId="{4988560A-92B0-4183-BD54-AE2D9025E4EC}" destId="{2F9527BB-8FAF-4D31-BDF5-D4AEE1E111F8}" srcOrd="1" destOrd="0" presId="urn:microsoft.com/office/officeart/2005/8/layout/hierarchy1"/>
    <dgm:cxn modelId="{66666403-C0D0-41C1-82B3-743C1455CAD1}" type="presParOf" srcId="{2F9527BB-8FAF-4D31-BDF5-D4AEE1E111F8}" destId="{DF0B3173-F5D9-4D30-9589-D17AA1967797}" srcOrd="0" destOrd="0" presId="urn:microsoft.com/office/officeart/2005/8/layout/hierarchy1"/>
    <dgm:cxn modelId="{A1576E5B-390E-4ACD-A80A-3E25BB3761AA}" type="presParOf" srcId="{2F9527BB-8FAF-4D31-BDF5-D4AEE1E111F8}" destId="{D554C09D-97E3-4ECF-A244-0CE4B25B3D86}" srcOrd="1" destOrd="0" presId="urn:microsoft.com/office/officeart/2005/8/layout/hierarchy1"/>
    <dgm:cxn modelId="{8A906107-3599-4ED4-8269-DAD266506E04}" type="presParOf" srcId="{D554C09D-97E3-4ECF-A244-0CE4B25B3D86}" destId="{345A044D-92C4-4CCD-9216-3D5C800D44B2}" srcOrd="0" destOrd="0" presId="urn:microsoft.com/office/officeart/2005/8/layout/hierarchy1"/>
    <dgm:cxn modelId="{A4278BC4-25D7-4865-B02E-256DE3DB69E0}" type="presParOf" srcId="{345A044D-92C4-4CCD-9216-3D5C800D44B2}" destId="{A0CC8A7F-BBE6-4A5C-BA03-328B2A0806DF}" srcOrd="0" destOrd="0" presId="urn:microsoft.com/office/officeart/2005/8/layout/hierarchy1"/>
    <dgm:cxn modelId="{7673DD0B-A1D9-49DF-BEFC-8A37F432331A}" type="presParOf" srcId="{345A044D-92C4-4CCD-9216-3D5C800D44B2}" destId="{FAC67107-539D-4569-9940-0E35FE2ED734}" srcOrd="1" destOrd="0" presId="urn:microsoft.com/office/officeart/2005/8/layout/hierarchy1"/>
    <dgm:cxn modelId="{1C157AF7-4418-4E3E-A2CC-EC45D0B87A2E}" type="presParOf" srcId="{D554C09D-97E3-4ECF-A244-0CE4B25B3D86}" destId="{E7D5200F-A5ED-425B-84E4-C793C4D8F603}" srcOrd="1" destOrd="0" presId="urn:microsoft.com/office/officeart/2005/8/layout/hierarchy1"/>
    <dgm:cxn modelId="{9070B20C-C0A4-451E-8F19-55B2BA1C4EC5}" type="presParOf" srcId="{E7D5200F-A5ED-425B-84E4-C793C4D8F603}" destId="{51F4B0B2-E3F0-465F-AF19-218864E30636}" srcOrd="0" destOrd="0" presId="urn:microsoft.com/office/officeart/2005/8/layout/hierarchy1"/>
    <dgm:cxn modelId="{A2BF775F-D379-4A64-93F0-5D75594D8234}" type="presParOf" srcId="{E7D5200F-A5ED-425B-84E4-C793C4D8F603}" destId="{F3117D0F-237A-4D0F-8D4B-4086E1B83CD8}" srcOrd="1" destOrd="0" presId="urn:microsoft.com/office/officeart/2005/8/layout/hierarchy1"/>
    <dgm:cxn modelId="{24AE87FA-A67A-4511-A904-EDB494E62433}" type="presParOf" srcId="{F3117D0F-237A-4D0F-8D4B-4086E1B83CD8}" destId="{FE4A1124-F896-4559-91C8-F75AA046B5B6}" srcOrd="0" destOrd="0" presId="urn:microsoft.com/office/officeart/2005/8/layout/hierarchy1"/>
    <dgm:cxn modelId="{DDD8BCBB-305A-432B-BC3A-A851FC7DB542}" type="presParOf" srcId="{FE4A1124-F896-4559-91C8-F75AA046B5B6}" destId="{D0552980-8768-4D07-AF84-7CD8A1DB8402}" srcOrd="0" destOrd="0" presId="urn:microsoft.com/office/officeart/2005/8/layout/hierarchy1"/>
    <dgm:cxn modelId="{497B6023-6245-461E-AD01-08E84DD43FB9}" type="presParOf" srcId="{FE4A1124-F896-4559-91C8-F75AA046B5B6}" destId="{37204E4F-2900-4AEA-BF4E-B422B8065073}" srcOrd="1" destOrd="0" presId="urn:microsoft.com/office/officeart/2005/8/layout/hierarchy1"/>
    <dgm:cxn modelId="{D518D012-940C-4EB7-8798-E4B99F94FBE9}" type="presParOf" srcId="{F3117D0F-237A-4D0F-8D4B-4086E1B83CD8}" destId="{7DA1DA4D-B4B9-47CD-BC60-9D4B29852535}" srcOrd="1" destOrd="0" presId="urn:microsoft.com/office/officeart/2005/8/layout/hierarchy1"/>
    <dgm:cxn modelId="{B73F32FD-D162-44EC-9D6F-9B0401E1E7D7}" type="presParOf" srcId="{2F9527BB-8FAF-4D31-BDF5-D4AEE1E111F8}" destId="{38B53459-674A-4AB5-8817-1034766BB5E7}" srcOrd="2" destOrd="0" presId="urn:microsoft.com/office/officeart/2005/8/layout/hierarchy1"/>
    <dgm:cxn modelId="{FA338C10-0176-4295-89F2-1116488E124F}" type="presParOf" srcId="{2F9527BB-8FAF-4D31-BDF5-D4AEE1E111F8}" destId="{78917AA0-AB2F-40ED-B4A3-5436E646F7EB}" srcOrd="3" destOrd="0" presId="urn:microsoft.com/office/officeart/2005/8/layout/hierarchy1"/>
    <dgm:cxn modelId="{9EC88EB6-808F-494B-9229-C0BC6F12CA10}" type="presParOf" srcId="{78917AA0-AB2F-40ED-B4A3-5436E646F7EB}" destId="{26A29E54-F053-439D-A911-D190DB7C9E35}" srcOrd="0" destOrd="0" presId="urn:microsoft.com/office/officeart/2005/8/layout/hierarchy1"/>
    <dgm:cxn modelId="{0C3CC351-C130-47E1-9031-E56C6387A851}" type="presParOf" srcId="{26A29E54-F053-439D-A911-D190DB7C9E35}" destId="{A09C86DA-B3EF-44E1-9CE7-BF864DD6F56F}" srcOrd="0" destOrd="0" presId="urn:microsoft.com/office/officeart/2005/8/layout/hierarchy1"/>
    <dgm:cxn modelId="{D4E0CF14-E6B4-40E4-8ECF-DCC28EC35B77}" type="presParOf" srcId="{26A29E54-F053-439D-A911-D190DB7C9E35}" destId="{9C1AB3A1-1479-4730-9A4D-1E578878B921}" srcOrd="1" destOrd="0" presId="urn:microsoft.com/office/officeart/2005/8/layout/hierarchy1"/>
    <dgm:cxn modelId="{C40CD169-1437-4AF4-9C1C-0CD3A75AD955}" type="presParOf" srcId="{78917AA0-AB2F-40ED-B4A3-5436E646F7EB}" destId="{D7ECFDE1-E413-4F74-824E-1D2410BB8163}" srcOrd="1" destOrd="0" presId="urn:microsoft.com/office/officeart/2005/8/layout/hierarchy1"/>
    <dgm:cxn modelId="{755D4BDA-0759-482B-9606-B0757E327EA5}" type="presParOf" srcId="{D7ECFDE1-E413-4F74-824E-1D2410BB8163}" destId="{3FBD64D1-68F8-47D5-8D8A-8F7C52786358}" srcOrd="0" destOrd="0" presId="urn:microsoft.com/office/officeart/2005/8/layout/hierarchy1"/>
    <dgm:cxn modelId="{02D94BC6-5725-40AD-88DE-CC889AE36581}" type="presParOf" srcId="{D7ECFDE1-E413-4F74-824E-1D2410BB8163}" destId="{FF1C083A-B1AD-4CCD-AE7A-870C68BDBFAA}" srcOrd="1" destOrd="0" presId="urn:microsoft.com/office/officeart/2005/8/layout/hierarchy1"/>
    <dgm:cxn modelId="{2193136E-D411-432F-A98F-FAD14F8D3C8C}" type="presParOf" srcId="{FF1C083A-B1AD-4CCD-AE7A-870C68BDBFAA}" destId="{7C35759B-3390-4325-9CAC-BBE945D21FD9}" srcOrd="0" destOrd="0" presId="urn:microsoft.com/office/officeart/2005/8/layout/hierarchy1"/>
    <dgm:cxn modelId="{208CFBD9-959E-43E6-AE80-2EF7441CD523}" type="presParOf" srcId="{7C35759B-3390-4325-9CAC-BBE945D21FD9}" destId="{CA32C5B4-C8DB-4688-BAF1-084FDC53080A}" srcOrd="0" destOrd="0" presId="urn:microsoft.com/office/officeart/2005/8/layout/hierarchy1"/>
    <dgm:cxn modelId="{BAE11750-78B7-4CF0-A6A5-2E0C19EE54B4}" type="presParOf" srcId="{7C35759B-3390-4325-9CAC-BBE945D21FD9}" destId="{EE7A35AC-F5B4-438F-9E46-E901F180BA5F}" srcOrd="1" destOrd="0" presId="urn:microsoft.com/office/officeart/2005/8/layout/hierarchy1"/>
    <dgm:cxn modelId="{71E486C8-C0D2-40E7-8BA7-E5D08DB0D435}" type="presParOf" srcId="{FF1C083A-B1AD-4CCD-AE7A-870C68BDBFAA}" destId="{ED4C3C80-AD13-443B-A7B8-F32BBA4C54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B93A04-9461-43AF-9182-72D4FBC76013}" type="doc">
      <dgm:prSet loTypeId="urn:microsoft.com/office/officeart/2005/8/layout/process2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BDDA454-4C97-48F4-AE18-1C8080077403}">
      <dgm:prSet phldrT="[Текст]"/>
      <dgm:spPr/>
      <dgm:t>
        <a:bodyPr/>
        <a:lstStyle/>
        <a:p>
          <a:r>
            <a:rPr lang="ru-RU" b="1" dirty="0" smtClean="0"/>
            <a:t>Педагогический опыт</a:t>
          </a:r>
          <a:endParaRPr lang="ru-RU" dirty="0"/>
        </a:p>
      </dgm:t>
    </dgm:pt>
    <dgm:pt modelId="{BF480A34-CE69-4A78-837C-B4203884EA21}" type="parTrans" cxnId="{4A3D6840-D2C3-4F15-AA3C-758E6FB146EC}">
      <dgm:prSet/>
      <dgm:spPr/>
      <dgm:t>
        <a:bodyPr/>
        <a:lstStyle/>
        <a:p>
          <a:endParaRPr lang="ru-RU"/>
        </a:p>
      </dgm:t>
    </dgm:pt>
    <dgm:pt modelId="{65C5175F-0349-4883-860F-3DE5CE1FCF33}" type="sibTrans" cxnId="{4A3D6840-D2C3-4F15-AA3C-758E6FB146EC}">
      <dgm:prSet/>
      <dgm:spPr/>
      <dgm:t>
        <a:bodyPr/>
        <a:lstStyle/>
        <a:p>
          <a:endParaRPr lang="ru-RU"/>
        </a:p>
      </dgm:t>
    </dgm:pt>
    <dgm:pt modelId="{F78477CE-5C15-4FCA-81A6-066416E54E48}">
      <dgm:prSet phldrT="[Текст]"/>
      <dgm:spPr/>
      <dgm:t>
        <a:bodyPr/>
        <a:lstStyle/>
        <a:p>
          <a:r>
            <a:rPr lang="ru-RU" b="1" dirty="0" smtClean="0"/>
            <a:t>Передовой педагогический опыт</a:t>
          </a:r>
          <a:endParaRPr lang="ru-RU" dirty="0"/>
        </a:p>
      </dgm:t>
    </dgm:pt>
    <dgm:pt modelId="{BEE448DD-EB3A-420F-949A-78BFAF4E59FB}" type="parTrans" cxnId="{DA70AEA5-D906-4496-A579-A11100BE7EA3}">
      <dgm:prSet/>
      <dgm:spPr/>
      <dgm:t>
        <a:bodyPr/>
        <a:lstStyle/>
        <a:p>
          <a:endParaRPr lang="ru-RU"/>
        </a:p>
      </dgm:t>
    </dgm:pt>
    <dgm:pt modelId="{4140D3E3-9620-4F18-B3DE-D15C39E5CB1E}" type="sibTrans" cxnId="{DA70AEA5-D906-4496-A579-A11100BE7EA3}">
      <dgm:prSet/>
      <dgm:spPr/>
      <dgm:t>
        <a:bodyPr/>
        <a:lstStyle/>
        <a:p>
          <a:endParaRPr lang="ru-RU"/>
        </a:p>
      </dgm:t>
    </dgm:pt>
    <dgm:pt modelId="{47899882-AC9F-4A31-BAF7-4B283988C216}">
      <dgm:prSet phldrT="[Текст]"/>
      <dgm:spPr/>
      <dgm:t>
        <a:bodyPr/>
        <a:lstStyle/>
        <a:p>
          <a:r>
            <a:rPr lang="ru-RU" b="1" dirty="0" smtClean="0"/>
            <a:t>Инновационный (творческий) педагогический опыт</a:t>
          </a:r>
          <a:r>
            <a:rPr lang="ru-RU" dirty="0" smtClean="0"/>
            <a:t> </a:t>
          </a:r>
          <a:endParaRPr lang="ru-RU" dirty="0"/>
        </a:p>
      </dgm:t>
    </dgm:pt>
    <dgm:pt modelId="{70647EA3-FB8D-4D59-9B1E-D9452F2D9034}" type="parTrans" cxnId="{3ADC4C17-E1DC-4FFC-9DC2-C84280E30F96}">
      <dgm:prSet/>
      <dgm:spPr/>
      <dgm:t>
        <a:bodyPr/>
        <a:lstStyle/>
        <a:p>
          <a:endParaRPr lang="ru-RU"/>
        </a:p>
      </dgm:t>
    </dgm:pt>
    <dgm:pt modelId="{BB665732-67C4-48A8-B145-A2F3AF7E539A}" type="sibTrans" cxnId="{3ADC4C17-E1DC-4FFC-9DC2-C84280E30F96}">
      <dgm:prSet/>
      <dgm:spPr/>
      <dgm:t>
        <a:bodyPr/>
        <a:lstStyle/>
        <a:p>
          <a:endParaRPr lang="ru-RU"/>
        </a:p>
      </dgm:t>
    </dgm:pt>
    <dgm:pt modelId="{92D02CA8-614A-488B-9B30-FA940D618D42}">
      <dgm:prSet/>
      <dgm:spPr/>
      <dgm:t>
        <a:bodyPr/>
        <a:lstStyle/>
        <a:p>
          <a:r>
            <a:rPr lang="ru-RU" b="1" smtClean="0"/>
            <a:t>Новаторский педагогический опыт</a:t>
          </a:r>
          <a:endParaRPr lang="ru-RU"/>
        </a:p>
      </dgm:t>
    </dgm:pt>
    <dgm:pt modelId="{8F7B5EA0-D48F-411F-B3A2-9B4A8C188C5E}" type="parTrans" cxnId="{054D601B-7107-4F0F-9F18-1DE85322B8C5}">
      <dgm:prSet/>
      <dgm:spPr/>
      <dgm:t>
        <a:bodyPr/>
        <a:lstStyle/>
        <a:p>
          <a:endParaRPr lang="ru-RU"/>
        </a:p>
      </dgm:t>
    </dgm:pt>
    <dgm:pt modelId="{B4362B39-7C63-4D22-BF13-DBFE67BA53D3}" type="sibTrans" cxnId="{054D601B-7107-4F0F-9F18-1DE85322B8C5}">
      <dgm:prSet/>
      <dgm:spPr/>
      <dgm:t>
        <a:bodyPr/>
        <a:lstStyle/>
        <a:p>
          <a:endParaRPr lang="ru-RU"/>
        </a:p>
      </dgm:t>
    </dgm:pt>
    <dgm:pt modelId="{8843F0E4-55E6-4B9B-92C2-880D3E6B9703}" type="pres">
      <dgm:prSet presAssocID="{A5B93A04-9461-43AF-9182-72D4FBC7601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B9451D-413F-428D-A6CD-89286990E942}" type="pres">
      <dgm:prSet presAssocID="{FBDDA454-4C97-48F4-AE18-1C8080077403}" presName="node" presStyleLbl="node1" presStyleIdx="0" presStyleCnt="4" custLinFactNeighborX="2090" custLinFactNeighborY="4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B3F17E-55FD-4D40-9B80-0C631550D0EF}" type="pres">
      <dgm:prSet presAssocID="{65C5175F-0349-4883-860F-3DE5CE1FCF33}" presName="sibTrans" presStyleLbl="sibTrans2D1" presStyleIdx="0" presStyleCnt="3" custLinFactX="-200000" custLinFactNeighborX="-248903" custLinFactNeighborY="-5506"/>
      <dgm:spPr/>
      <dgm:t>
        <a:bodyPr/>
        <a:lstStyle/>
        <a:p>
          <a:endParaRPr lang="ru-RU"/>
        </a:p>
      </dgm:t>
    </dgm:pt>
    <dgm:pt modelId="{D1619336-AA75-499B-8A2C-FA2AC784707A}" type="pres">
      <dgm:prSet presAssocID="{65C5175F-0349-4883-860F-3DE5CE1FCF3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A7C147FB-135C-4B38-B2AB-94D828D6ED55}" type="pres">
      <dgm:prSet presAssocID="{F78477CE-5C15-4FCA-81A6-066416E54E4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63650-DFA7-43E3-AB36-A4577E620C2D}" type="pres">
      <dgm:prSet presAssocID="{4140D3E3-9620-4F18-B3DE-D15C39E5CB1E}" presName="sibTrans" presStyleLbl="sibTrans2D1" presStyleIdx="1" presStyleCnt="3" custLinFactX="200000" custLinFactNeighborX="209600" custLinFactNeighborY="2753"/>
      <dgm:spPr/>
      <dgm:t>
        <a:bodyPr/>
        <a:lstStyle/>
        <a:p>
          <a:endParaRPr lang="ru-RU"/>
        </a:p>
      </dgm:t>
    </dgm:pt>
    <dgm:pt modelId="{1123D38B-A0F0-47BA-A7E8-A8E784A52FEF}" type="pres">
      <dgm:prSet presAssocID="{4140D3E3-9620-4F18-B3DE-D15C39E5CB1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C42D127-C0C9-43ED-9F1B-EC8C1805080E}" type="pres">
      <dgm:prSet presAssocID="{47899882-AC9F-4A31-BAF7-4B283988C21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746D5-285F-4263-B25F-2F856BA2EB52}" type="pres">
      <dgm:prSet presAssocID="{BB665732-67C4-48A8-B145-A2F3AF7E539A}" presName="sibTrans" presStyleLbl="sibTrans2D1" presStyleIdx="2" presStyleCnt="3" custLinFactX="-200000" custLinFactNeighborX="-206297" custLinFactNeighborY="-8258"/>
      <dgm:spPr/>
      <dgm:t>
        <a:bodyPr/>
        <a:lstStyle/>
        <a:p>
          <a:endParaRPr lang="ru-RU"/>
        </a:p>
      </dgm:t>
    </dgm:pt>
    <dgm:pt modelId="{BD56D767-4725-4477-8A47-10E6FFD283D4}" type="pres">
      <dgm:prSet presAssocID="{BB665732-67C4-48A8-B145-A2F3AF7E539A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F41C608-44AF-4283-A2FB-E42B57F0989C}" type="pres">
      <dgm:prSet presAssocID="{92D02CA8-614A-488B-9B30-FA940D618D4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6DF657-17CD-4F55-B87B-BDB3576DC3DB}" type="presOf" srcId="{65C5175F-0349-4883-860F-3DE5CE1FCF33}" destId="{6DB3F17E-55FD-4D40-9B80-0C631550D0EF}" srcOrd="0" destOrd="0" presId="urn:microsoft.com/office/officeart/2005/8/layout/process2"/>
    <dgm:cxn modelId="{8BB5D98D-9FE4-482B-B412-7D0EBFEFE52D}" type="presOf" srcId="{BB665732-67C4-48A8-B145-A2F3AF7E539A}" destId="{567746D5-285F-4263-B25F-2F856BA2EB52}" srcOrd="0" destOrd="0" presId="urn:microsoft.com/office/officeart/2005/8/layout/process2"/>
    <dgm:cxn modelId="{9D8493D0-1C43-48CA-B119-DFA99C89E4CF}" type="presOf" srcId="{F78477CE-5C15-4FCA-81A6-066416E54E48}" destId="{A7C147FB-135C-4B38-B2AB-94D828D6ED55}" srcOrd="0" destOrd="0" presId="urn:microsoft.com/office/officeart/2005/8/layout/process2"/>
    <dgm:cxn modelId="{6A412F72-07D2-453F-95A6-FEB0CB3BFD38}" type="presOf" srcId="{65C5175F-0349-4883-860F-3DE5CE1FCF33}" destId="{D1619336-AA75-499B-8A2C-FA2AC784707A}" srcOrd="1" destOrd="0" presId="urn:microsoft.com/office/officeart/2005/8/layout/process2"/>
    <dgm:cxn modelId="{F3ABD5B5-4244-419A-AE78-BFF34C6E3C26}" type="presOf" srcId="{4140D3E3-9620-4F18-B3DE-D15C39E5CB1E}" destId="{15363650-DFA7-43E3-AB36-A4577E620C2D}" srcOrd="0" destOrd="0" presId="urn:microsoft.com/office/officeart/2005/8/layout/process2"/>
    <dgm:cxn modelId="{D4DAA89F-58DA-4ACD-8670-EB595EC6368B}" type="presOf" srcId="{92D02CA8-614A-488B-9B30-FA940D618D42}" destId="{8F41C608-44AF-4283-A2FB-E42B57F0989C}" srcOrd="0" destOrd="0" presId="urn:microsoft.com/office/officeart/2005/8/layout/process2"/>
    <dgm:cxn modelId="{3ADC4C17-E1DC-4FFC-9DC2-C84280E30F96}" srcId="{A5B93A04-9461-43AF-9182-72D4FBC76013}" destId="{47899882-AC9F-4A31-BAF7-4B283988C216}" srcOrd="2" destOrd="0" parTransId="{70647EA3-FB8D-4D59-9B1E-D9452F2D9034}" sibTransId="{BB665732-67C4-48A8-B145-A2F3AF7E539A}"/>
    <dgm:cxn modelId="{D5CAE0C9-C365-4411-BDCF-AC5F978920A7}" type="presOf" srcId="{4140D3E3-9620-4F18-B3DE-D15C39E5CB1E}" destId="{1123D38B-A0F0-47BA-A7E8-A8E784A52FEF}" srcOrd="1" destOrd="0" presId="urn:microsoft.com/office/officeart/2005/8/layout/process2"/>
    <dgm:cxn modelId="{93D06791-3C6D-4F9F-AFC5-C18812A8CDAB}" type="presOf" srcId="{FBDDA454-4C97-48F4-AE18-1C8080077403}" destId="{43B9451D-413F-428D-A6CD-89286990E942}" srcOrd="0" destOrd="0" presId="urn:microsoft.com/office/officeart/2005/8/layout/process2"/>
    <dgm:cxn modelId="{4A3D6840-D2C3-4F15-AA3C-758E6FB146EC}" srcId="{A5B93A04-9461-43AF-9182-72D4FBC76013}" destId="{FBDDA454-4C97-48F4-AE18-1C8080077403}" srcOrd="0" destOrd="0" parTransId="{BF480A34-CE69-4A78-837C-B4203884EA21}" sibTransId="{65C5175F-0349-4883-860F-3DE5CE1FCF33}"/>
    <dgm:cxn modelId="{DA70AEA5-D906-4496-A579-A11100BE7EA3}" srcId="{A5B93A04-9461-43AF-9182-72D4FBC76013}" destId="{F78477CE-5C15-4FCA-81A6-066416E54E48}" srcOrd="1" destOrd="0" parTransId="{BEE448DD-EB3A-420F-949A-78BFAF4E59FB}" sibTransId="{4140D3E3-9620-4F18-B3DE-D15C39E5CB1E}"/>
    <dgm:cxn modelId="{A1A54971-6349-41FD-9C78-C168B562EE6C}" type="presOf" srcId="{BB665732-67C4-48A8-B145-A2F3AF7E539A}" destId="{BD56D767-4725-4477-8A47-10E6FFD283D4}" srcOrd="1" destOrd="0" presId="urn:microsoft.com/office/officeart/2005/8/layout/process2"/>
    <dgm:cxn modelId="{054D601B-7107-4F0F-9F18-1DE85322B8C5}" srcId="{A5B93A04-9461-43AF-9182-72D4FBC76013}" destId="{92D02CA8-614A-488B-9B30-FA940D618D42}" srcOrd="3" destOrd="0" parTransId="{8F7B5EA0-D48F-411F-B3A2-9B4A8C188C5E}" sibTransId="{B4362B39-7C63-4D22-BF13-DBFE67BA53D3}"/>
    <dgm:cxn modelId="{3DF1FB55-59A1-4DC3-9DA3-2D9E421A343A}" type="presOf" srcId="{A5B93A04-9461-43AF-9182-72D4FBC76013}" destId="{8843F0E4-55E6-4B9B-92C2-880D3E6B9703}" srcOrd="0" destOrd="0" presId="urn:microsoft.com/office/officeart/2005/8/layout/process2"/>
    <dgm:cxn modelId="{B689A77D-8AA7-416E-933F-6B6701E98491}" type="presOf" srcId="{47899882-AC9F-4A31-BAF7-4B283988C216}" destId="{1C42D127-C0C9-43ED-9F1B-EC8C1805080E}" srcOrd="0" destOrd="0" presId="urn:microsoft.com/office/officeart/2005/8/layout/process2"/>
    <dgm:cxn modelId="{6A15CF7B-21B1-41D7-A71C-A66FF4C044BF}" type="presParOf" srcId="{8843F0E4-55E6-4B9B-92C2-880D3E6B9703}" destId="{43B9451D-413F-428D-A6CD-89286990E942}" srcOrd="0" destOrd="0" presId="urn:microsoft.com/office/officeart/2005/8/layout/process2"/>
    <dgm:cxn modelId="{F392725D-E202-4DD6-A0FC-8C99204F8101}" type="presParOf" srcId="{8843F0E4-55E6-4B9B-92C2-880D3E6B9703}" destId="{6DB3F17E-55FD-4D40-9B80-0C631550D0EF}" srcOrd="1" destOrd="0" presId="urn:microsoft.com/office/officeart/2005/8/layout/process2"/>
    <dgm:cxn modelId="{8FFEAB6A-8E9F-4990-B2A8-089DD8A477E4}" type="presParOf" srcId="{6DB3F17E-55FD-4D40-9B80-0C631550D0EF}" destId="{D1619336-AA75-499B-8A2C-FA2AC784707A}" srcOrd="0" destOrd="0" presId="urn:microsoft.com/office/officeart/2005/8/layout/process2"/>
    <dgm:cxn modelId="{5F300E71-58A5-4541-95C5-D5BBB8EA4752}" type="presParOf" srcId="{8843F0E4-55E6-4B9B-92C2-880D3E6B9703}" destId="{A7C147FB-135C-4B38-B2AB-94D828D6ED55}" srcOrd="2" destOrd="0" presId="urn:microsoft.com/office/officeart/2005/8/layout/process2"/>
    <dgm:cxn modelId="{B235435F-2CEA-49F0-BB70-3A805DEE0D23}" type="presParOf" srcId="{8843F0E4-55E6-4B9B-92C2-880D3E6B9703}" destId="{15363650-DFA7-43E3-AB36-A4577E620C2D}" srcOrd="3" destOrd="0" presId="urn:microsoft.com/office/officeart/2005/8/layout/process2"/>
    <dgm:cxn modelId="{1B663297-E8C0-4AFD-8DD6-F09FD255959E}" type="presParOf" srcId="{15363650-DFA7-43E3-AB36-A4577E620C2D}" destId="{1123D38B-A0F0-47BA-A7E8-A8E784A52FEF}" srcOrd="0" destOrd="0" presId="urn:microsoft.com/office/officeart/2005/8/layout/process2"/>
    <dgm:cxn modelId="{D5593C9A-1914-43A6-BED9-3E1B876FE495}" type="presParOf" srcId="{8843F0E4-55E6-4B9B-92C2-880D3E6B9703}" destId="{1C42D127-C0C9-43ED-9F1B-EC8C1805080E}" srcOrd="4" destOrd="0" presId="urn:microsoft.com/office/officeart/2005/8/layout/process2"/>
    <dgm:cxn modelId="{D0B8E588-8D8B-4B9C-9C4F-82339448DC9E}" type="presParOf" srcId="{8843F0E4-55E6-4B9B-92C2-880D3E6B9703}" destId="{567746D5-285F-4263-B25F-2F856BA2EB52}" srcOrd="5" destOrd="0" presId="urn:microsoft.com/office/officeart/2005/8/layout/process2"/>
    <dgm:cxn modelId="{950A1146-B2D6-4270-8FCF-07AB4B25271E}" type="presParOf" srcId="{567746D5-285F-4263-B25F-2F856BA2EB52}" destId="{BD56D767-4725-4477-8A47-10E6FFD283D4}" srcOrd="0" destOrd="0" presId="urn:microsoft.com/office/officeart/2005/8/layout/process2"/>
    <dgm:cxn modelId="{C8817F22-1804-4B89-9F33-DEF51CE4091F}" type="presParOf" srcId="{8843F0E4-55E6-4B9B-92C2-880D3E6B9703}" destId="{8F41C608-44AF-4283-A2FB-E42B57F0989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9B3AEA3-9339-44C7-9E58-0D4F024EF12E}" type="doc">
      <dgm:prSet loTypeId="urn:microsoft.com/office/officeart/2005/8/layout/vList4#2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A607033-DE1B-4265-8EFE-F882A3D54095}">
      <dgm:prSet phldrT="[Текст]" custT="1"/>
      <dgm:spPr/>
      <dgm:t>
        <a:bodyPr/>
        <a:lstStyle/>
        <a:p>
          <a:r>
            <a:rPr lang="ru-RU" sz="2400" b="1" dirty="0" smtClean="0"/>
            <a:t>Педагогический опыт</a:t>
          </a:r>
          <a:r>
            <a:rPr lang="ru-RU" sz="1700" b="1" dirty="0" smtClean="0"/>
            <a:t> </a:t>
          </a:r>
          <a:r>
            <a:rPr lang="ru-RU" sz="1700" dirty="0" smtClean="0"/>
            <a:t>– результат педагогической деятельности педагога, отражающий уровень овладения им совокупностью профессиональных умений, самостоятельно используемых им при реализации стоящих перед ним педагогических задач</a:t>
          </a:r>
          <a:endParaRPr lang="ru-RU" sz="1700" dirty="0"/>
        </a:p>
      </dgm:t>
    </dgm:pt>
    <dgm:pt modelId="{51E37E46-F0BF-4131-826B-D17DA5F223EC}" type="parTrans" cxnId="{A2721CAF-8761-45F4-80B4-20A9DDAC3D18}">
      <dgm:prSet/>
      <dgm:spPr/>
      <dgm:t>
        <a:bodyPr/>
        <a:lstStyle/>
        <a:p>
          <a:endParaRPr lang="ru-RU"/>
        </a:p>
      </dgm:t>
    </dgm:pt>
    <dgm:pt modelId="{23608E77-C956-4C40-A9D4-26C76977B631}" type="sibTrans" cxnId="{A2721CAF-8761-45F4-80B4-20A9DDAC3D18}">
      <dgm:prSet/>
      <dgm:spPr/>
      <dgm:t>
        <a:bodyPr/>
        <a:lstStyle/>
        <a:p>
          <a:endParaRPr lang="ru-RU"/>
        </a:p>
      </dgm:t>
    </dgm:pt>
    <dgm:pt modelId="{5588DC16-9711-42B7-87AE-B0917A172F43}">
      <dgm:prSet phldrT="[Текст]" custT="1"/>
      <dgm:spPr/>
      <dgm:t>
        <a:bodyPr/>
        <a:lstStyle/>
        <a:p>
          <a:r>
            <a:rPr lang="ru-RU" sz="2400" b="1" dirty="0" smtClean="0"/>
            <a:t>Передовой педагогический опыт</a:t>
          </a:r>
          <a:r>
            <a:rPr lang="ru-RU" sz="1700" dirty="0" smtClean="0"/>
            <a:t> – возникает из массового опыта, превосходит его по отдельным параметрам или в целом, отличаясь от него по ряду признаков, важнейшими из которых являются: актуальность, новизна, </a:t>
          </a:r>
          <a:r>
            <a:rPr lang="ru-RU" sz="1700" dirty="0" err="1" smtClean="0"/>
            <a:t>воспроизводимость</a:t>
          </a:r>
          <a:r>
            <a:rPr lang="ru-RU" sz="1700" dirty="0" smtClean="0"/>
            <a:t>, эффективность и стабильность результатов. </a:t>
          </a:r>
          <a:endParaRPr lang="ru-RU" sz="1700" dirty="0"/>
        </a:p>
      </dgm:t>
    </dgm:pt>
    <dgm:pt modelId="{1A383DB6-C5B0-455D-8218-409598F3AE93}" type="parTrans" cxnId="{29A79117-213C-427D-83C4-DFC90AF4450F}">
      <dgm:prSet/>
      <dgm:spPr/>
      <dgm:t>
        <a:bodyPr/>
        <a:lstStyle/>
        <a:p>
          <a:endParaRPr lang="ru-RU"/>
        </a:p>
      </dgm:t>
    </dgm:pt>
    <dgm:pt modelId="{C4FAAAA9-C6CC-4B49-A2EC-AE251961D1E7}" type="sibTrans" cxnId="{29A79117-213C-427D-83C4-DFC90AF4450F}">
      <dgm:prSet/>
      <dgm:spPr/>
      <dgm:t>
        <a:bodyPr/>
        <a:lstStyle/>
        <a:p>
          <a:endParaRPr lang="ru-RU"/>
        </a:p>
      </dgm:t>
    </dgm:pt>
    <dgm:pt modelId="{1537D911-5B43-4E7A-B3AE-A0331950672C}">
      <dgm:prSet phldrT="[Текст]" custT="1"/>
      <dgm:spPr/>
      <dgm:t>
        <a:bodyPr/>
        <a:lstStyle/>
        <a:p>
          <a:r>
            <a:rPr lang="ru-RU" sz="2400" b="1" dirty="0" smtClean="0"/>
            <a:t>Инновационный (творческий) педагогический опыт</a:t>
          </a:r>
          <a:r>
            <a:rPr lang="ru-RU" sz="1700" dirty="0" smtClean="0"/>
            <a:t> – высшая степень проявления передового педагогического опыта, характеризующаяся системной перестройкой педагогом своей деятельности на основе принципиально новой идеи или совокупностей идей (открытия), в результате чего достигается значительное и устойчивое повышение эффективности педагогического процесса.</a:t>
          </a:r>
          <a:endParaRPr lang="ru-RU" sz="1700" dirty="0"/>
        </a:p>
      </dgm:t>
    </dgm:pt>
    <dgm:pt modelId="{419C2205-5B41-41F5-8F88-12C3483F8289}" type="parTrans" cxnId="{F1ECE649-223D-457E-945D-72F9186CBEED}">
      <dgm:prSet/>
      <dgm:spPr/>
      <dgm:t>
        <a:bodyPr/>
        <a:lstStyle/>
        <a:p>
          <a:endParaRPr lang="ru-RU"/>
        </a:p>
      </dgm:t>
    </dgm:pt>
    <dgm:pt modelId="{C1D78C11-A583-44F0-B7E2-7AECA8F8237B}" type="sibTrans" cxnId="{F1ECE649-223D-457E-945D-72F9186CBEED}">
      <dgm:prSet/>
      <dgm:spPr/>
      <dgm:t>
        <a:bodyPr/>
        <a:lstStyle/>
        <a:p>
          <a:endParaRPr lang="ru-RU"/>
        </a:p>
      </dgm:t>
    </dgm:pt>
    <dgm:pt modelId="{1DB3A025-F062-49D4-84C1-C3D6270D1C67}">
      <dgm:prSet custT="1"/>
      <dgm:spPr/>
      <dgm:t>
        <a:bodyPr/>
        <a:lstStyle/>
        <a:p>
          <a:r>
            <a:rPr lang="ru-RU" sz="2500" b="1" dirty="0" smtClean="0"/>
            <a:t>Новаторский педагогический опыт</a:t>
          </a:r>
          <a:r>
            <a:rPr lang="ru-RU" sz="2500" dirty="0" smtClean="0"/>
            <a:t> – </a:t>
          </a:r>
          <a:r>
            <a:rPr lang="ru-RU" sz="1800" dirty="0" smtClean="0"/>
            <a:t>создание принципиально новой идеи, практики или технологии, не имеющей аналогов в педагогической практике.</a:t>
          </a:r>
          <a:endParaRPr lang="ru-RU" sz="1800" dirty="0">
            <a:effectLst/>
          </a:endParaRPr>
        </a:p>
      </dgm:t>
    </dgm:pt>
    <dgm:pt modelId="{3D280571-A20B-4745-A040-754C7CE7BCDE}" type="parTrans" cxnId="{01AE11E6-2299-4232-B40C-0E002891A191}">
      <dgm:prSet/>
      <dgm:spPr/>
      <dgm:t>
        <a:bodyPr/>
        <a:lstStyle/>
        <a:p>
          <a:endParaRPr lang="ru-RU"/>
        </a:p>
      </dgm:t>
    </dgm:pt>
    <dgm:pt modelId="{C31B31CE-E8BD-4BB3-BA3E-D5F583C72429}" type="sibTrans" cxnId="{01AE11E6-2299-4232-B40C-0E002891A191}">
      <dgm:prSet/>
      <dgm:spPr/>
      <dgm:t>
        <a:bodyPr/>
        <a:lstStyle/>
        <a:p>
          <a:endParaRPr lang="ru-RU"/>
        </a:p>
      </dgm:t>
    </dgm:pt>
    <dgm:pt modelId="{626B82E3-12EA-4E96-B122-0DA0F3559554}" type="pres">
      <dgm:prSet presAssocID="{99B3AEA3-9339-44C7-9E58-0D4F024EF1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7685AD-7C81-41FF-BCDA-6298840E8FF8}" type="pres">
      <dgm:prSet presAssocID="{6A607033-DE1B-4265-8EFE-F882A3D54095}" presName="comp" presStyleCnt="0"/>
      <dgm:spPr/>
    </dgm:pt>
    <dgm:pt modelId="{271E7E0C-CD10-45A5-AD21-12331E161BD8}" type="pres">
      <dgm:prSet presAssocID="{6A607033-DE1B-4265-8EFE-F882A3D54095}" presName="box" presStyleLbl="node1" presStyleIdx="0" presStyleCnt="4"/>
      <dgm:spPr/>
      <dgm:t>
        <a:bodyPr/>
        <a:lstStyle/>
        <a:p>
          <a:endParaRPr lang="ru-RU"/>
        </a:p>
      </dgm:t>
    </dgm:pt>
    <dgm:pt modelId="{A7334C92-AF34-4DAA-9752-98E1D130BAC6}" type="pres">
      <dgm:prSet presAssocID="{6A607033-DE1B-4265-8EFE-F882A3D54095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ru-RU"/>
        </a:p>
      </dgm:t>
    </dgm:pt>
    <dgm:pt modelId="{1977A65F-937C-47DB-A8E1-F84257541F01}" type="pres">
      <dgm:prSet presAssocID="{6A607033-DE1B-4265-8EFE-F882A3D5409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81B81-4977-4D6E-842C-263AA5753D83}" type="pres">
      <dgm:prSet presAssocID="{23608E77-C956-4C40-A9D4-26C76977B631}" presName="spacer" presStyleCnt="0"/>
      <dgm:spPr/>
    </dgm:pt>
    <dgm:pt modelId="{BBCF2613-570C-4EE9-8640-567FA6906884}" type="pres">
      <dgm:prSet presAssocID="{5588DC16-9711-42B7-87AE-B0917A172F43}" presName="comp" presStyleCnt="0"/>
      <dgm:spPr/>
    </dgm:pt>
    <dgm:pt modelId="{7EB3AD5B-1584-47A4-9375-4CE9A3DC627B}" type="pres">
      <dgm:prSet presAssocID="{5588DC16-9711-42B7-87AE-B0917A172F43}" presName="box" presStyleLbl="node1" presStyleIdx="1" presStyleCnt="4"/>
      <dgm:spPr/>
      <dgm:t>
        <a:bodyPr/>
        <a:lstStyle/>
        <a:p>
          <a:endParaRPr lang="ru-RU"/>
        </a:p>
      </dgm:t>
    </dgm:pt>
    <dgm:pt modelId="{C9484F56-584E-4117-8904-18320F5FE11D}" type="pres">
      <dgm:prSet presAssocID="{5588DC16-9711-42B7-87AE-B0917A172F43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</dgm:pt>
    <dgm:pt modelId="{2BD00F05-0FD5-48F4-9FA6-ADF17A6C6390}" type="pres">
      <dgm:prSet presAssocID="{5588DC16-9711-42B7-87AE-B0917A172F4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D865-0C0B-4A4D-BE1D-A283A293C7D2}" type="pres">
      <dgm:prSet presAssocID="{C4FAAAA9-C6CC-4B49-A2EC-AE251961D1E7}" presName="spacer" presStyleCnt="0"/>
      <dgm:spPr/>
    </dgm:pt>
    <dgm:pt modelId="{387DB47D-C5B6-4D84-BE0E-587E6E489BBC}" type="pres">
      <dgm:prSet presAssocID="{1537D911-5B43-4E7A-B3AE-A0331950672C}" presName="comp" presStyleCnt="0"/>
      <dgm:spPr/>
    </dgm:pt>
    <dgm:pt modelId="{8E50850F-BD94-4573-89BD-2D22683DB70A}" type="pres">
      <dgm:prSet presAssocID="{1537D911-5B43-4E7A-B3AE-A0331950672C}" presName="box" presStyleLbl="node1" presStyleIdx="2" presStyleCnt="4"/>
      <dgm:spPr/>
      <dgm:t>
        <a:bodyPr/>
        <a:lstStyle/>
        <a:p>
          <a:endParaRPr lang="ru-RU"/>
        </a:p>
      </dgm:t>
    </dgm:pt>
    <dgm:pt modelId="{975BE05B-0486-40D3-B9DF-2A5D98433496}" type="pres">
      <dgm:prSet presAssocID="{1537D911-5B43-4E7A-B3AE-A0331950672C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</dgm:spPr>
    </dgm:pt>
    <dgm:pt modelId="{97FA4CAB-AE27-4477-8174-16688530397D}" type="pres">
      <dgm:prSet presAssocID="{1537D911-5B43-4E7A-B3AE-A0331950672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0CA1B-6F60-4880-8654-A5618D8BBA9A}" type="pres">
      <dgm:prSet presAssocID="{C1D78C11-A583-44F0-B7E2-7AECA8F8237B}" presName="spacer" presStyleCnt="0"/>
      <dgm:spPr/>
    </dgm:pt>
    <dgm:pt modelId="{FAC70CF6-E4E0-45DA-864D-242DD2A96CC0}" type="pres">
      <dgm:prSet presAssocID="{1DB3A025-F062-49D4-84C1-C3D6270D1C67}" presName="comp" presStyleCnt="0"/>
      <dgm:spPr/>
    </dgm:pt>
    <dgm:pt modelId="{D47FEE0C-9292-4589-934F-2A32B2C604FE}" type="pres">
      <dgm:prSet presAssocID="{1DB3A025-F062-49D4-84C1-C3D6270D1C67}" presName="box" presStyleLbl="node1" presStyleIdx="3" presStyleCnt="4"/>
      <dgm:spPr/>
      <dgm:t>
        <a:bodyPr/>
        <a:lstStyle/>
        <a:p>
          <a:endParaRPr lang="ru-RU"/>
        </a:p>
      </dgm:t>
    </dgm:pt>
    <dgm:pt modelId="{B92A6192-D5D7-4C1E-B13F-AD657CD5D86F}" type="pres">
      <dgm:prSet presAssocID="{1DB3A025-F062-49D4-84C1-C3D6270D1C67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2000" b="-32000"/>
          </a:stretch>
        </a:blipFill>
      </dgm:spPr>
    </dgm:pt>
    <dgm:pt modelId="{3D086E95-6C80-483B-8EA8-B8A07DD8FA9A}" type="pres">
      <dgm:prSet presAssocID="{1DB3A025-F062-49D4-84C1-C3D6270D1C6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C875D-24EF-4B31-BE6E-6E3A1DBD24EE}" type="presOf" srcId="{1DB3A025-F062-49D4-84C1-C3D6270D1C67}" destId="{D47FEE0C-9292-4589-934F-2A32B2C604FE}" srcOrd="0" destOrd="0" presId="urn:microsoft.com/office/officeart/2005/8/layout/vList4#2"/>
    <dgm:cxn modelId="{29A79117-213C-427D-83C4-DFC90AF4450F}" srcId="{99B3AEA3-9339-44C7-9E58-0D4F024EF12E}" destId="{5588DC16-9711-42B7-87AE-B0917A172F43}" srcOrd="1" destOrd="0" parTransId="{1A383DB6-C5B0-455D-8218-409598F3AE93}" sibTransId="{C4FAAAA9-C6CC-4B49-A2EC-AE251961D1E7}"/>
    <dgm:cxn modelId="{A691AEB5-ED74-4E97-8E60-64C31705EFC2}" type="presOf" srcId="{1537D911-5B43-4E7A-B3AE-A0331950672C}" destId="{97FA4CAB-AE27-4477-8174-16688530397D}" srcOrd="1" destOrd="0" presId="urn:microsoft.com/office/officeart/2005/8/layout/vList4#2"/>
    <dgm:cxn modelId="{A2721CAF-8761-45F4-80B4-20A9DDAC3D18}" srcId="{99B3AEA3-9339-44C7-9E58-0D4F024EF12E}" destId="{6A607033-DE1B-4265-8EFE-F882A3D54095}" srcOrd="0" destOrd="0" parTransId="{51E37E46-F0BF-4131-826B-D17DA5F223EC}" sibTransId="{23608E77-C956-4C40-A9D4-26C76977B631}"/>
    <dgm:cxn modelId="{2ED9677C-5F54-4088-9988-01159C412EC5}" type="presOf" srcId="{1DB3A025-F062-49D4-84C1-C3D6270D1C67}" destId="{3D086E95-6C80-483B-8EA8-B8A07DD8FA9A}" srcOrd="1" destOrd="0" presId="urn:microsoft.com/office/officeart/2005/8/layout/vList4#2"/>
    <dgm:cxn modelId="{AA68E6DC-0B0E-46BF-9CF3-CAD672483955}" type="presOf" srcId="{6A607033-DE1B-4265-8EFE-F882A3D54095}" destId="{1977A65F-937C-47DB-A8E1-F84257541F01}" srcOrd="1" destOrd="0" presId="urn:microsoft.com/office/officeart/2005/8/layout/vList4#2"/>
    <dgm:cxn modelId="{AEAA4F46-8B53-4704-88D7-33EA518EA4DB}" type="presOf" srcId="{5588DC16-9711-42B7-87AE-B0917A172F43}" destId="{7EB3AD5B-1584-47A4-9375-4CE9A3DC627B}" srcOrd="0" destOrd="0" presId="urn:microsoft.com/office/officeart/2005/8/layout/vList4#2"/>
    <dgm:cxn modelId="{F1ECE649-223D-457E-945D-72F9186CBEED}" srcId="{99B3AEA3-9339-44C7-9E58-0D4F024EF12E}" destId="{1537D911-5B43-4E7A-B3AE-A0331950672C}" srcOrd="2" destOrd="0" parTransId="{419C2205-5B41-41F5-8F88-12C3483F8289}" sibTransId="{C1D78C11-A583-44F0-B7E2-7AECA8F8237B}"/>
    <dgm:cxn modelId="{01AE11E6-2299-4232-B40C-0E002891A191}" srcId="{99B3AEA3-9339-44C7-9E58-0D4F024EF12E}" destId="{1DB3A025-F062-49D4-84C1-C3D6270D1C67}" srcOrd="3" destOrd="0" parTransId="{3D280571-A20B-4745-A040-754C7CE7BCDE}" sibTransId="{C31B31CE-E8BD-4BB3-BA3E-D5F583C72429}"/>
    <dgm:cxn modelId="{9B5E2CD2-600D-4B17-8D32-49B9D58B82B2}" type="presOf" srcId="{6A607033-DE1B-4265-8EFE-F882A3D54095}" destId="{271E7E0C-CD10-45A5-AD21-12331E161BD8}" srcOrd="0" destOrd="0" presId="urn:microsoft.com/office/officeart/2005/8/layout/vList4#2"/>
    <dgm:cxn modelId="{3801BAD1-BC20-4045-8907-896D39E931B9}" type="presOf" srcId="{1537D911-5B43-4E7A-B3AE-A0331950672C}" destId="{8E50850F-BD94-4573-89BD-2D22683DB70A}" srcOrd="0" destOrd="0" presId="urn:microsoft.com/office/officeart/2005/8/layout/vList4#2"/>
    <dgm:cxn modelId="{194DADD3-D62D-4C8C-AE2D-89C0B1FEB43A}" type="presOf" srcId="{5588DC16-9711-42B7-87AE-B0917A172F43}" destId="{2BD00F05-0FD5-48F4-9FA6-ADF17A6C6390}" srcOrd="1" destOrd="0" presId="urn:microsoft.com/office/officeart/2005/8/layout/vList4#2"/>
    <dgm:cxn modelId="{21C01BAD-C2C2-4C63-B2E1-92C0D929C8B9}" type="presOf" srcId="{99B3AEA3-9339-44C7-9E58-0D4F024EF12E}" destId="{626B82E3-12EA-4E96-B122-0DA0F3559554}" srcOrd="0" destOrd="0" presId="urn:microsoft.com/office/officeart/2005/8/layout/vList4#2"/>
    <dgm:cxn modelId="{FB829166-9545-467E-A263-2A8A3B47A838}" type="presParOf" srcId="{626B82E3-12EA-4E96-B122-0DA0F3559554}" destId="{F27685AD-7C81-41FF-BCDA-6298840E8FF8}" srcOrd="0" destOrd="0" presId="urn:microsoft.com/office/officeart/2005/8/layout/vList4#2"/>
    <dgm:cxn modelId="{670A9816-DBD3-4546-85D6-A38B25CD31F2}" type="presParOf" srcId="{F27685AD-7C81-41FF-BCDA-6298840E8FF8}" destId="{271E7E0C-CD10-45A5-AD21-12331E161BD8}" srcOrd="0" destOrd="0" presId="urn:microsoft.com/office/officeart/2005/8/layout/vList4#2"/>
    <dgm:cxn modelId="{E5E13D42-319C-4112-905C-136C49F64B97}" type="presParOf" srcId="{F27685AD-7C81-41FF-BCDA-6298840E8FF8}" destId="{A7334C92-AF34-4DAA-9752-98E1D130BAC6}" srcOrd="1" destOrd="0" presId="urn:microsoft.com/office/officeart/2005/8/layout/vList4#2"/>
    <dgm:cxn modelId="{0426DFAA-AEB4-4955-A694-01B77F6A9D6B}" type="presParOf" srcId="{F27685AD-7C81-41FF-BCDA-6298840E8FF8}" destId="{1977A65F-937C-47DB-A8E1-F84257541F01}" srcOrd="2" destOrd="0" presId="urn:microsoft.com/office/officeart/2005/8/layout/vList4#2"/>
    <dgm:cxn modelId="{8305F774-A6ED-46CA-85A9-06360FDB51EE}" type="presParOf" srcId="{626B82E3-12EA-4E96-B122-0DA0F3559554}" destId="{90E81B81-4977-4D6E-842C-263AA5753D83}" srcOrd="1" destOrd="0" presId="urn:microsoft.com/office/officeart/2005/8/layout/vList4#2"/>
    <dgm:cxn modelId="{659CD53C-B9D2-47C1-9083-2E181F61BB0F}" type="presParOf" srcId="{626B82E3-12EA-4E96-B122-0DA0F3559554}" destId="{BBCF2613-570C-4EE9-8640-567FA6906884}" srcOrd="2" destOrd="0" presId="urn:microsoft.com/office/officeart/2005/8/layout/vList4#2"/>
    <dgm:cxn modelId="{D9D2130D-46D2-40E8-995B-4F84E6FAC400}" type="presParOf" srcId="{BBCF2613-570C-4EE9-8640-567FA6906884}" destId="{7EB3AD5B-1584-47A4-9375-4CE9A3DC627B}" srcOrd="0" destOrd="0" presId="urn:microsoft.com/office/officeart/2005/8/layout/vList4#2"/>
    <dgm:cxn modelId="{46ECE4DE-6ED4-4766-93C5-ABE8379A1667}" type="presParOf" srcId="{BBCF2613-570C-4EE9-8640-567FA6906884}" destId="{C9484F56-584E-4117-8904-18320F5FE11D}" srcOrd="1" destOrd="0" presId="urn:microsoft.com/office/officeart/2005/8/layout/vList4#2"/>
    <dgm:cxn modelId="{A21E9E16-0EEB-43E2-9C43-27539DBB5919}" type="presParOf" srcId="{BBCF2613-570C-4EE9-8640-567FA6906884}" destId="{2BD00F05-0FD5-48F4-9FA6-ADF17A6C6390}" srcOrd="2" destOrd="0" presId="urn:microsoft.com/office/officeart/2005/8/layout/vList4#2"/>
    <dgm:cxn modelId="{57EB134E-0D23-4A2A-9B37-9F52E9A7F7EE}" type="presParOf" srcId="{626B82E3-12EA-4E96-B122-0DA0F3559554}" destId="{3D63D865-0C0B-4A4D-BE1D-A283A293C7D2}" srcOrd="3" destOrd="0" presId="urn:microsoft.com/office/officeart/2005/8/layout/vList4#2"/>
    <dgm:cxn modelId="{B84AB18F-8B66-4D00-AF09-AFD150CAEAFB}" type="presParOf" srcId="{626B82E3-12EA-4E96-B122-0DA0F3559554}" destId="{387DB47D-C5B6-4D84-BE0E-587E6E489BBC}" srcOrd="4" destOrd="0" presId="urn:microsoft.com/office/officeart/2005/8/layout/vList4#2"/>
    <dgm:cxn modelId="{F766472A-CB46-4D3A-B669-B9543B74C556}" type="presParOf" srcId="{387DB47D-C5B6-4D84-BE0E-587E6E489BBC}" destId="{8E50850F-BD94-4573-89BD-2D22683DB70A}" srcOrd="0" destOrd="0" presId="urn:microsoft.com/office/officeart/2005/8/layout/vList4#2"/>
    <dgm:cxn modelId="{65BF29A5-C82D-434F-8093-1023C30DC5F2}" type="presParOf" srcId="{387DB47D-C5B6-4D84-BE0E-587E6E489BBC}" destId="{975BE05B-0486-40D3-B9DF-2A5D98433496}" srcOrd="1" destOrd="0" presId="urn:microsoft.com/office/officeart/2005/8/layout/vList4#2"/>
    <dgm:cxn modelId="{D0B91CC9-3F84-47AC-AD11-FEC4B18D0CD9}" type="presParOf" srcId="{387DB47D-C5B6-4D84-BE0E-587E6E489BBC}" destId="{97FA4CAB-AE27-4477-8174-16688530397D}" srcOrd="2" destOrd="0" presId="urn:microsoft.com/office/officeart/2005/8/layout/vList4#2"/>
    <dgm:cxn modelId="{A73124A3-B06A-4F0E-AE0A-744D546C722B}" type="presParOf" srcId="{626B82E3-12EA-4E96-B122-0DA0F3559554}" destId="{19B0CA1B-6F60-4880-8654-A5618D8BBA9A}" srcOrd="5" destOrd="0" presId="urn:microsoft.com/office/officeart/2005/8/layout/vList4#2"/>
    <dgm:cxn modelId="{21C5D890-5D36-452A-890D-DB2A45489CA5}" type="presParOf" srcId="{626B82E3-12EA-4E96-B122-0DA0F3559554}" destId="{FAC70CF6-E4E0-45DA-864D-242DD2A96CC0}" srcOrd="6" destOrd="0" presId="urn:microsoft.com/office/officeart/2005/8/layout/vList4#2"/>
    <dgm:cxn modelId="{037E70AD-BA57-47D2-830D-A0F32802FFFB}" type="presParOf" srcId="{FAC70CF6-E4E0-45DA-864D-242DD2A96CC0}" destId="{D47FEE0C-9292-4589-934F-2A32B2C604FE}" srcOrd="0" destOrd="0" presId="urn:microsoft.com/office/officeart/2005/8/layout/vList4#2"/>
    <dgm:cxn modelId="{711C9B28-558B-41F0-8644-EFEF57510875}" type="presParOf" srcId="{FAC70CF6-E4E0-45DA-864D-242DD2A96CC0}" destId="{B92A6192-D5D7-4C1E-B13F-AD657CD5D86F}" srcOrd="1" destOrd="0" presId="urn:microsoft.com/office/officeart/2005/8/layout/vList4#2"/>
    <dgm:cxn modelId="{3F334051-8320-43D9-90C1-5D8C95FADAF8}" type="presParOf" srcId="{FAC70CF6-E4E0-45DA-864D-242DD2A96CC0}" destId="{3D086E95-6C80-483B-8EA8-B8A07DD8FA9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B94AD0-D417-43F4-A194-C7CDA84C851A}">
      <dsp:nvSpPr>
        <dsp:cNvPr id="0" name=""/>
        <dsp:cNvSpPr/>
      </dsp:nvSpPr>
      <dsp:spPr>
        <a:xfrm>
          <a:off x="534769" y="1219818"/>
          <a:ext cx="1001910" cy="6682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3.3.</a:t>
          </a:r>
          <a:endParaRPr lang="ru-RU" sz="2300" kern="1200" dirty="0"/>
        </a:p>
      </dsp:txBody>
      <dsp:txXfrm>
        <a:off x="695074" y="1219818"/>
        <a:ext cx="841605" cy="668274"/>
      </dsp:txXfrm>
    </dsp:sp>
    <dsp:sp modelId="{D4293C10-EE37-4AD0-89C1-A5DBAD1BF92E}">
      <dsp:nvSpPr>
        <dsp:cNvPr id="0" name=""/>
        <dsp:cNvSpPr/>
      </dsp:nvSpPr>
      <dsp:spPr>
        <a:xfrm>
          <a:off x="416" y="952642"/>
          <a:ext cx="667940" cy="667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Восп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416" y="952642"/>
        <a:ext cx="667940" cy="667940"/>
      </dsp:txXfrm>
    </dsp:sp>
    <dsp:sp modelId="{D2111BA5-E2A9-4C8A-B47F-6A04243ADDAC}">
      <dsp:nvSpPr>
        <dsp:cNvPr id="0" name=""/>
        <dsp:cNvSpPr/>
      </dsp:nvSpPr>
      <dsp:spPr>
        <a:xfrm>
          <a:off x="2204620" y="1219818"/>
          <a:ext cx="1001910" cy="6682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2.3.</a:t>
          </a:r>
          <a:endParaRPr lang="ru-RU" sz="2300" kern="1200" dirty="0"/>
        </a:p>
      </dsp:txBody>
      <dsp:txXfrm>
        <a:off x="2364926" y="1219818"/>
        <a:ext cx="841605" cy="668274"/>
      </dsp:txXfrm>
    </dsp:sp>
    <dsp:sp modelId="{560979F8-740A-41B9-81EB-D05B793B8BF9}">
      <dsp:nvSpPr>
        <dsp:cNvPr id="0" name=""/>
        <dsp:cNvSpPr/>
      </dsp:nvSpPr>
      <dsp:spPr>
        <a:xfrm>
          <a:off x="1670268" y="952642"/>
          <a:ext cx="667940" cy="667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Ст. </a:t>
          </a:r>
          <a:r>
            <a:rPr lang="ru-RU" sz="1600" kern="1200" dirty="0" err="1" smtClean="0"/>
            <a:t>восп</a:t>
          </a:r>
          <a:endParaRPr lang="ru-RU" sz="1600" kern="1200" dirty="0"/>
        </a:p>
      </dsp:txBody>
      <dsp:txXfrm>
        <a:off x="1670268" y="952642"/>
        <a:ext cx="667940" cy="667940"/>
      </dsp:txXfrm>
    </dsp:sp>
    <dsp:sp modelId="{967E4375-2982-434E-AD58-FBE83C0615F4}">
      <dsp:nvSpPr>
        <dsp:cNvPr id="0" name=""/>
        <dsp:cNvSpPr/>
      </dsp:nvSpPr>
      <dsp:spPr>
        <a:xfrm>
          <a:off x="3816161" y="1266003"/>
          <a:ext cx="1001910" cy="66827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3976466" y="1266003"/>
        <a:ext cx="841605" cy="668274"/>
      </dsp:txXfrm>
    </dsp:sp>
    <dsp:sp modelId="{187C65D2-5189-4605-903E-0710CBC43AF8}">
      <dsp:nvSpPr>
        <dsp:cNvPr id="0" name=""/>
        <dsp:cNvSpPr/>
      </dsp:nvSpPr>
      <dsp:spPr>
        <a:xfrm>
          <a:off x="3340119" y="952642"/>
          <a:ext cx="667940" cy="667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ПОО,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ООУ</a:t>
          </a:r>
          <a:endParaRPr lang="ru-RU" sz="1400" kern="1200" dirty="0"/>
        </a:p>
      </dsp:txBody>
      <dsp:txXfrm>
        <a:off x="3340119" y="952642"/>
        <a:ext cx="667940" cy="6679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925156-8E79-4269-87E5-58FF6C817C41}">
      <dsp:nvSpPr>
        <dsp:cNvPr id="0" name=""/>
        <dsp:cNvSpPr/>
      </dsp:nvSpPr>
      <dsp:spPr>
        <a:xfrm>
          <a:off x="2316007" y="0"/>
          <a:ext cx="3039797" cy="304026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1494B-13E6-40D5-913F-1D8FD6B56183}">
      <dsp:nvSpPr>
        <dsp:cNvPr id="0" name=""/>
        <dsp:cNvSpPr/>
      </dsp:nvSpPr>
      <dsp:spPr>
        <a:xfrm>
          <a:off x="2987902" y="1097626"/>
          <a:ext cx="1689157" cy="844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rgbClr val="C00000"/>
              </a:solidFill>
            </a:rPr>
            <a:t>ЧТО? </a:t>
          </a:r>
          <a:endParaRPr lang="ru-RU" sz="3700" b="1" kern="1200" dirty="0">
            <a:solidFill>
              <a:srgbClr val="C00000"/>
            </a:solidFill>
          </a:endParaRPr>
        </a:p>
      </dsp:txBody>
      <dsp:txXfrm>
        <a:off x="2987902" y="1097626"/>
        <a:ext cx="1689157" cy="844376"/>
      </dsp:txXfrm>
    </dsp:sp>
    <dsp:sp modelId="{782E0A5D-0FFB-4AC4-B76C-5816AD57AC96}">
      <dsp:nvSpPr>
        <dsp:cNvPr id="0" name=""/>
        <dsp:cNvSpPr/>
      </dsp:nvSpPr>
      <dsp:spPr>
        <a:xfrm>
          <a:off x="1471714" y="1746855"/>
          <a:ext cx="3039797" cy="304026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32BA6-F268-4BF9-9D02-6D520737D279}">
      <dsp:nvSpPr>
        <dsp:cNvPr id="0" name=""/>
        <dsp:cNvSpPr/>
      </dsp:nvSpPr>
      <dsp:spPr>
        <a:xfrm>
          <a:off x="2147034" y="2854586"/>
          <a:ext cx="1689157" cy="844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rgbClr val="C00000"/>
              </a:solidFill>
            </a:rPr>
            <a:t>КАК?</a:t>
          </a:r>
          <a:endParaRPr lang="ru-RU" sz="3700" b="1" kern="1200" dirty="0">
            <a:solidFill>
              <a:srgbClr val="C00000"/>
            </a:solidFill>
          </a:endParaRPr>
        </a:p>
      </dsp:txBody>
      <dsp:txXfrm>
        <a:off x="2147034" y="2854586"/>
        <a:ext cx="1689157" cy="844376"/>
      </dsp:txXfrm>
    </dsp:sp>
    <dsp:sp modelId="{146BFA0A-C08D-4920-878C-E5D605553423}">
      <dsp:nvSpPr>
        <dsp:cNvPr id="0" name=""/>
        <dsp:cNvSpPr/>
      </dsp:nvSpPr>
      <dsp:spPr>
        <a:xfrm>
          <a:off x="2532361" y="3702751"/>
          <a:ext cx="2611657" cy="26127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D85C3-89E6-4312-A350-BC7A421A8AD5}">
      <dsp:nvSpPr>
        <dsp:cNvPr id="0" name=""/>
        <dsp:cNvSpPr/>
      </dsp:nvSpPr>
      <dsp:spPr>
        <a:xfrm>
          <a:off x="2991898" y="4614072"/>
          <a:ext cx="1689157" cy="844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rgbClr val="C00000"/>
              </a:solidFill>
            </a:rPr>
            <a:t>ЗАЧЕМ?</a:t>
          </a:r>
          <a:endParaRPr lang="ru-RU" sz="3700" b="1" kern="1200" dirty="0">
            <a:solidFill>
              <a:srgbClr val="C00000"/>
            </a:solidFill>
          </a:endParaRPr>
        </a:p>
      </dsp:txBody>
      <dsp:txXfrm>
        <a:off x="2991898" y="4614072"/>
        <a:ext cx="1689157" cy="84437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88C533-3BB7-48AE-A8A9-A07D4C097A71}">
      <dsp:nvSpPr>
        <dsp:cNvPr id="0" name=""/>
        <dsp:cNvSpPr/>
      </dsp:nvSpPr>
      <dsp:spPr>
        <a:xfrm>
          <a:off x="2602981" y="1719003"/>
          <a:ext cx="2184928" cy="189005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Учебный процесс</a:t>
          </a:r>
          <a:endParaRPr lang="ru-RU" sz="1800" b="1" kern="1200" dirty="0"/>
        </a:p>
      </dsp:txBody>
      <dsp:txXfrm>
        <a:off x="2602981" y="1719003"/>
        <a:ext cx="2184928" cy="1890051"/>
      </dsp:txXfrm>
    </dsp:sp>
    <dsp:sp modelId="{C351F780-321C-4512-9651-F2614E989B69}">
      <dsp:nvSpPr>
        <dsp:cNvPr id="0" name=""/>
        <dsp:cNvSpPr/>
      </dsp:nvSpPr>
      <dsp:spPr>
        <a:xfrm>
          <a:off x="3971166" y="814741"/>
          <a:ext cx="824367" cy="710301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C890420-28EB-4474-A7BF-073C581F2BE1}">
      <dsp:nvSpPr>
        <dsp:cNvPr id="0" name=""/>
        <dsp:cNvSpPr/>
      </dsp:nvSpPr>
      <dsp:spPr>
        <a:xfrm>
          <a:off x="2804245" y="0"/>
          <a:ext cx="1790533" cy="154902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Цели обучения </a:t>
          </a:r>
          <a:endParaRPr lang="ru-RU" sz="1700" kern="1200" dirty="0"/>
        </a:p>
      </dsp:txBody>
      <dsp:txXfrm>
        <a:off x="2804245" y="0"/>
        <a:ext cx="1790533" cy="1549021"/>
      </dsp:txXfrm>
    </dsp:sp>
    <dsp:sp modelId="{2BF53DAB-55B6-470A-884E-BF619FF8BB34}">
      <dsp:nvSpPr>
        <dsp:cNvPr id="0" name=""/>
        <dsp:cNvSpPr/>
      </dsp:nvSpPr>
      <dsp:spPr>
        <a:xfrm>
          <a:off x="4933267" y="2142626"/>
          <a:ext cx="824367" cy="710301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F1E253A-343B-4A98-92C2-87C6439C834A}">
      <dsp:nvSpPr>
        <dsp:cNvPr id="0" name=""/>
        <dsp:cNvSpPr/>
      </dsp:nvSpPr>
      <dsp:spPr>
        <a:xfrm>
          <a:off x="4446372" y="952752"/>
          <a:ext cx="1790533" cy="154902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8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8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8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Содержание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обучения</a:t>
          </a:r>
          <a:endParaRPr lang="ru-RU" sz="1700" kern="1200" dirty="0"/>
        </a:p>
      </dsp:txBody>
      <dsp:txXfrm>
        <a:off x="4446372" y="952752"/>
        <a:ext cx="1790533" cy="1549021"/>
      </dsp:txXfrm>
    </dsp:sp>
    <dsp:sp modelId="{598AEB76-693B-4306-9001-5C5AE44A3E8C}">
      <dsp:nvSpPr>
        <dsp:cNvPr id="0" name=""/>
        <dsp:cNvSpPr/>
      </dsp:nvSpPr>
      <dsp:spPr>
        <a:xfrm>
          <a:off x="4264930" y="3641559"/>
          <a:ext cx="824367" cy="710301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660BBF6-0E0B-4724-A45E-65F99C078FF8}">
      <dsp:nvSpPr>
        <dsp:cNvPr id="0" name=""/>
        <dsp:cNvSpPr/>
      </dsp:nvSpPr>
      <dsp:spPr>
        <a:xfrm>
          <a:off x="4446372" y="2825752"/>
          <a:ext cx="1790533" cy="154902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6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Формы обучения</a:t>
          </a:r>
          <a:endParaRPr lang="ru-RU" sz="1700" kern="1200" dirty="0"/>
        </a:p>
      </dsp:txBody>
      <dsp:txXfrm>
        <a:off x="4446372" y="2825752"/>
        <a:ext cx="1790533" cy="1549021"/>
      </dsp:txXfrm>
    </dsp:sp>
    <dsp:sp modelId="{7590E4BC-7B20-4B54-A509-483F38AD8140}">
      <dsp:nvSpPr>
        <dsp:cNvPr id="0" name=""/>
        <dsp:cNvSpPr/>
      </dsp:nvSpPr>
      <dsp:spPr>
        <a:xfrm>
          <a:off x="2607047" y="3797154"/>
          <a:ext cx="824367" cy="710301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F7BB798-177A-4CD0-9CB2-BB56C3AD1CB3}">
      <dsp:nvSpPr>
        <dsp:cNvPr id="0" name=""/>
        <dsp:cNvSpPr/>
      </dsp:nvSpPr>
      <dsp:spPr>
        <a:xfrm>
          <a:off x="2804245" y="3779570"/>
          <a:ext cx="1790533" cy="154902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4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4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4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Методы обучения</a:t>
          </a:r>
          <a:endParaRPr lang="ru-RU" sz="1700" kern="1200" dirty="0"/>
        </a:p>
      </dsp:txBody>
      <dsp:txXfrm>
        <a:off x="2804245" y="3779570"/>
        <a:ext cx="1790533" cy="1549021"/>
      </dsp:txXfrm>
    </dsp:sp>
    <dsp:sp modelId="{82A6353F-8192-45D7-B904-583D8C5AE438}">
      <dsp:nvSpPr>
        <dsp:cNvPr id="0" name=""/>
        <dsp:cNvSpPr/>
      </dsp:nvSpPr>
      <dsp:spPr>
        <a:xfrm>
          <a:off x="1629191" y="2469802"/>
          <a:ext cx="824367" cy="710301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7D3E372-5BDF-4F25-8D17-41E47EA2C0F4}">
      <dsp:nvSpPr>
        <dsp:cNvPr id="0" name=""/>
        <dsp:cNvSpPr/>
      </dsp:nvSpPr>
      <dsp:spPr>
        <a:xfrm>
          <a:off x="1154494" y="2826818"/>
          <a:ext cx="1790533" cy="154902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2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32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2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Средства обучения</a:t>
          </a:r>
          <a:endParaRPr lang="ru-RU" sz="1700" kern="1200" dirty="0"/>
        </a:p>
      </dsp:txBody>
      <dsp:txXfrm>
        <a:off x="1154494" y="2826818"/>
        <a:ext cx="1790533" cy="1549021"/>
      </dsp:txXfrm>
    </dsp:sp>
    <dsp:sp modelId="{DD0695A1-5BD0-4485-AADD-74138C166274}">
      <dsp:nvSpPr>
        <dsp:cNvPr id="0" name=""/>
        <dsp:cNvSpPr/>
      </dsp:nvSpPr>
      <dsp:spPr>
        <a:xfrm>
          <a:off x="1154494" y="950620"/>
          <a:ext cx="1790533" cy="154902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Результат  обучения</a:t>
          </a:r>
          <a:endParaRPr lang="ru-RU" sz="1700" kern="1200" dirty="0"/>
        </a:p>
      </dsp:txBody>
      <dsp:txXfrm>
        <a:off x="1154494" y="950620"/>
        <a:ext cx="1790533" cy="154902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2DE683-A8B8-4D0C-85D2-5792DF89885E}">
      <dsp:nvSpPr>
        <dsp:cNvPr id="0" name=""/>
        <dsp:cNvSpPr/>
      </dsp:nvSpPr>
      <dsp:spPr>
        <a:xfrm>
          <a:off x="0" y="37083"/>
          <a:ext cx="10928448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accent2">
                  <a:lumMod val="75000"/>
                </a:schemeClr>
              </a:solidFill>
            </a:rPr>
            <a:t>Методическая</a:t>
          </a:r>
          <a:r>
            <a:rPr lang="ru-RU" sz="3800" kern="1200" dirty="0" smtClean="0"/>
            <a:t> </a:t>
          </a:r>
          <a:endParaRPr lang="ru-RU" sz="3800" kern="1200" dirty="0"/>
        </a:p>
      </dsp:txBody>
      <dsp:txXfrm>
        <a:off x="0" y="37083"/>
        <a:ext cx="10928448" cy="911430"/>
      </dsp:txXfrm>
    </dsp:sp>
    <dsp:sp modelId="{221957DE-59EF-485D-BE23-378284F4F1C2}">
      <dsp:nvSpPr>
        <dsp:cNvPr id="0" name=""/>
        <dsp:cNvSpPr/>
      </dsp:nvSpPr>
      <dsp:spPr>
        <a:xfrm>
          <a:off x="0" y="948513"/>
          <a:ext cx="10928448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Орг. момент             Актуализация ранее усвоенного        Формирование новых знаний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Закрепление полученных знаний                Домашнее задание</a:t>
          </a:r>
        </a:p>
      </dsp:txBody>
      <dsp:txXfrm>
        <a:off x="0" y="948513"/>
        <a:ext cx="10928448" cy="629280"/>
      </dsp:txXfrm>
    </dsp:sp>
    <dsp:sp modelId="{D5FB6431-3BFF-49A3-B4F8-5CE572EA4467}">
      <dsp:nvSpPr>
        <dsp:cNvPr id="0" name=""/>
        <dsp:cNvSpPr/>
      </dsp:nvSpPr>
      <dsp:spPr>
        <a:xfrm>
          <a:off x="0" y="1577793"/>
          <a:ext cx="10928448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accent2">
                  <a:lumMod val="75000"/>
                </a:schemeClr>
              </a:solidFill>
            </a:rPr>
            <a:t>Педагогическая</a:t>
          </a:r>
          <a:r>
            <a:rPr lang="ru-RU" sz="3800" kern="1200" dirty="0" smtClean="0"/>
            <a:t> </a:t>
          </a:r>
          <a:endParaRPr lang="ru-RU" sz="3800" kern="1200" dirty="0"/>
        </a:p>
      </dsp:txBody>
      <dsp:txXfrm>
        <a:off x="0" y="1577793"/>
        <a:ext cx="10928448" cy="911430"/>
      </dsp:txXfrm>
    </dsp:sp>
    <dsp:sp modelId="{771BED16-A239-4E6D-8797-40F51A9E69D3}">
      <dsp:nvSpPr>
        <dsp:cNvPr id="0" name=""/>
        <dsp:cNvSpPr/>
      </dsp:nvSpPr>
      <dsp:spPr>
        <a:xfrm>
          <a:off x="0" y="2489223"/>
          <a:ext cx="10928448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Цели Задачи Принципы  Содержание  Методы  Средства  Формы</a:t>
          </a:r>
          <a:endParaRPr lang="ru-RU" sz="1600" kern="1200" dirty="0"/>
        </a:p>
      </dsp:txBody>
      <dsp:txXfrm>
        <a:off x="0" y="2489223"/>
        <a:ext cx="10928448" cy="629280"/>
      </dsp:txXfrm>
    </dsp:sp>
    <dsp:sp modelId="{A4E164E6-EDFE-4664-8CE0-3E0CEE42105A}">
      <dsp:nvSpPr>
        <dsp:cNvPr id="0" name=""/>
        <dsp:cNvSpPr/>
      </dsp:nvSpPr>
      <dsp:spPr>
        <a:xfrm>
          <a:off x="0" y="3118503"/>
          <a:ext cx="10928448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accent2">
                  <a:lumMod val="75000"/>
                </a:schemeClr>
              </a:solidFill>
            </a:rPr>
            <a:t>Дидактическая</a:t>
          </a:r>
          <a:r>
            <a:rPr lang="ru-RU" sz="3800" kern="1200" dirty="0" smtClean="0"/>
            <a:t> </a:t>
          </a:r>
          <a:endParaRPr lang="ru-RU" sz="3800" kern="1200" dirty="0"/>
        </a:p>
      </dsp:txBody>
      <dsp:txXfrm>
        <a:off x="0" y="3118503"/>
        <a:ext cx="10928448" cy="911430"/>
      </dsp:txXfrm>
    </dsp:sp>
    <dsp:sp modelId="{EFD867AE-9024-4239-AC61-7E4EB7D9C0D3}">
      <dsp:nvSpPr>
        <dsp:cNvPr id="0" name=""/>
        <dsp:cNvSpPr/>
      </dsp:nvSpPr>
      <dsp:spPr>
        <a:xfrm>
          <a:off x="0" y="4029933"/>
          <a:ext cx="10928448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0" i="0" kern="1200" dirty="0" smtClean="0"/>
            <a:t>1. Актуализация прежних (опорных) знаний 2. Формирование новых понятий и способов действий. 3. Применение - формирование умений и навыков.</a:t>
          </a:r>
          <a:endParaRPr lang="ru-RU" sz="1400" b="0" kern="1200" dirty="0"/>
        </a:p>
      </dsp:txBody>
      <dsp:txXfrm>
        <a:off x="0" y="4029933"/>
        <a:ext cx="10928448" cy="62928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D9D511-7447-4929-A04D-93C3446AE7D9}">
      <dsp:nvSpPr>
        <dsp:cNvPr id="0" name=""/>
        <dsp:cNvSpPr/>
      </dsp:nvSpPr>
      <dsp:spPr>
        <a:xfrm rot="5400000">
          <a:off x="483214" y="1176928"/>
          <a:ext cx="1843272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49AA2-4A01-4580-9D73-696A0F1ED9A6}">
      <dsp:nvSpPr>
        <dsp:cNvPr id="0" name=""/>
        <dsp:cNvSpPr/>
      </dsp:nvSpPr>
      <dsp:spPr>
        <a:xfrm>
          <a:off x="907031" y="239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1</a:t>
          </a:r>
          <a:r>
            <a:rPr lang="ru-RU" sz="2200" kern="1200" smtClean="0"/>
            <a:t>. Формулировка целей урока</a:t>
          </a:r>
          <a:endParaRPr lang="ru-RU" sz="2200" kern="1200" dirty="0"/>
        </a:p>
      </dsp:txBody>
      <dsp:txXfrm>
        <a:off x="907031" y="239"/>
        <a:ext cx="2468617" cy="1481170"/>
      </dsp:txXfrm>
    </dsp:sp>
    <dsp:sp modelId="{F9D2F490-1FB7-49EB-B929-512046E5C220}">
      <dsp:nvSpPr>
        <dsp:cNvPr id="0" name=""/>
        <dsp:cNvSpPr/>
      </dsp:nvSpPr>
      <dsp:spPr>
        <a:xfrm rot="5400000">
          <a:off x="483214" y="3028391"/>
          <a:ext cx="1843272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2B275-6E70-4F8D-86C9-DEE59E5FA89D}">
      <dsp:nvSpPr>
        <dsp:cNvPr id="0" name=""/>
        <dsp:cNvSpPr/>
      </dsp:nvSpPr>
      <dsp:spPr>
        <a:xfrm>
          <a:off x="907031" y="1851702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2</a:t>
          </a:r>
          <a:r>
            <a:rPr lang="ru-RU" sz="2200" kern="1200" smtClean="0"/>
            <a:t>. Определение типа урока</a:t>
          </a:r>
          <a:endParaRPr lang="ru-RU" sz="2200" kern="1200" dirty="0"/>
        </a:p>
      </dsp:txBody>
      <dsp:txXfrm>
        <a:off x="907031" y="1851702"/>
        <a:ext cx="2468617" cy="1481170"/>
      </dsp:txXfrm>
    </dsp:sp>
    <dsp:sp modelId="{2F5E4767-86D0-44D7-8D95-9DCC3B33BFB8}">
      <dsp:nvSpPr>
        <dsp:cNvPr id="0" name=""/>
        <dsp:cNvSpPr/>
      </dsp:nvSpPr>
      <dsp:spPr>
        <a:xfrm>
          <a:off x="1408946" y="3954123"/>
          <a:ext cx="3275070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A9FD08-C17C-471D-BAF6-5DDB1FE854D8}">
      <dsp:nvSpPr>
        <dsp:cNvPr id="0" name=""/>
        <dsp:cNvSpPr/>
      </dsp:nvSpPr>
      <dsp:spPr>
        <a:xfrm>
          <a:off x="907031" y="3703166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3</a:t>
          </a:r>
          <a:r>
            <a:rPr lang="ru-RU" sz="2200" kern="1200" smtClean="0"/>
            <a:t>. Выделение смысловых блоков</a:t>
          </a:r>
          <a:endParaRPr lang="ru-RU" sz="2200" kern="1200" dirty="0"/>
        </a:p>
      </dsp:txBody>
      <dsp:txXfrm>
        <a:off x="907031" y="3703166"/>
        <a:ext cx="2468617" cy="1481170"/>
      </dsp:txXfrm>
    </dsp:sp>
    <dsp:sp modelId="{13A552CB-46F0-42B0-843C-A14055C350A9}">
      <dsp:nvSpPr>
        <dsp:cNvPr id="0" name=""/>
        <dsp:cNvSpPr/>
      </dsp:nvSpPr>
      <dsp:spPr>
        <a:xfrm rot="16200000">
          <a:off x="3766476" y="3028391"/>
          <a:ext cx="1843272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1F01B-4068-422D-ACF6-1290F52A6FF7}">
      <dsp:nvSpPr>
        <dsp:cNvPr id="0" name=""/>
        <dsp:cNvSpPr/>
      </dsp:nvSpPr>
      <dsp:spPr>
        <a:xfrm>
          <a:off x="4190293" y="3703166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4</a:t>
          </a:r>
          <a:r>
            <a:rPr lang="ru-RU" sz="2200" kern="1200" smtClean="0"/>
            <a:t>.Представление</a:t>
          </a:r>
          <a:r>
            <a:rPr lang="ru-RU" sz="2200" kern="1200" baseline="0" smtClean="0"/>
            <a:t> целей системой задач</a:t>
          </a:r>
          <a:endParaRPr lang="ru-RU" sz="2200" kern="1200" dirty="0"/>
        </a:p>
      </dsp:txBody>
      <dsp:txXfrm>
        <a:off x="4190293" y="3703166"/>
        <a:ext cx="2468617" cy="1481170"/>
      </dsp:txXfrm>
    </dsp:sp>
    <dsp:sp modelId="{C4C9CE14-74FB-4682-8D29-CCFCFDC39833}">
      <dsp:nvSpPr>
        <dsp:cNvPr id="0" name=""/>
        <dsp:cNvSpPr/>
      </dsp:nvSpPr>
      <dsp:spPr>
        <a:xfrm rot="16200000">
          <a:off x="3766476" y="1176928"/>
          <a:ext cx="1843272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453B62-6F0F-4750-97C2-E05DE5AB07E0}">
      <dsp:nvSpPr>
        <dsp:cNvPr id="0" name=""/>
        <dsp:cNvSpPr/>
      </dsp:nvSpPr>
      <dsp:spPr>
        <a:xfrm>
          <a:off x="4190293" y="1851702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5</a:t>
          </a:r>
          <a:r>
            <a:rPr lang="ru-RU" sz="2200" kern="1200" smtClean="0"/>
            <a:t>. Определение начальных условий</a:t>
          </a:r>
          <a:endParaRPr lang="ru-RU" sz="2200" kern="1200" dirty="0"/>
        </a:p>
      </dsp:txBody>
      <dsp:txXfrm>
        <a:off x="4190293" y="1851702"/>
        <a:ext cx="2468617" cy="1481170"/>
      </dsp:txXfrm>
    </dsp:sp>
    <dsp:sp modelId="{892B35CD-AC7B-40E0-A465-CB87CC8F9CF3}">
      <dsp:nvSpPr>
        <dsp:cNvPr id="0" name=""/>
        <dsp:cNvSpPr/>
      </dsp:nvSpPr>
      <dsp:spPr>
        <a:xfrm>
          <a:off x="4692208" y="251196"/>
          <a:ext cx="3275070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EB5D66-D255-420C-A24D-0F42F5BEDB0F}">
      <dsp:nvSpPr>
        <dsp:cNvPr id="0" name=""/>
        <dsp:cNvSpPr/>
      </dsp:nvSpPr>
      <dsp:spPr>
        <a:xfrm>
          <a:off x="4190293" y="239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6</a:t>
          </a:r>
          <a:r>
            <a:rPr lang="ru-RU" sz="2200" kern="1200" smtClean="0"/>
            <a:t>. Выбор методов и форм  обучения</a:t>
          </a:r>
          <a:endParaRPr lang="ru-RU" sz="2200" kern="1200" dirty="0"/>
        </a:p>
      </dsp:txBody>
      <dsp:txXfrm>
        <a:off x="4190293" y="239"/>
        <a:ext cx="2468617" cy="1481170"/>
      </dsp:txXfrm>
    </dsp:sp>
    <dsp:sp modelId="{E4DCD020-22FD-4812-A950-7EC325613943}">
      <dsp:nvSpPr>
        <dsp:cNvPr id="0" name=""/>
        <dsp:cNvSpPr/>
      </dsp:nvSpPr>
      <dsp:spPr>
        <a:xfrm rot="5400000">
          <a:off x="7049738" y="1176928"/>
          <a:ext cx="1843272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E400AE-C8B4-404D-80DD-4B7225DA8ABD}">
      <dsp:nvSpPr>
        <dsp:cNvPr id="0" name=""/>
        <dsp:cNvSpPr/>
      </dsp:nvSpPr>
      <dsp:spPr>
        <a:xfrm>
          <a:off x="7473555" y="239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7</a:t>
          </a:r>
          <a:r>
            <a:rPr lang="ru-RU" sz="2200" kern="1200" smtClean="0"/>
            <a:t>.Отбор содержания</a:t>
          </a:r>
          <a:endParaRPr lang="ru-RU" sz="2200" kern="1200" dirty="0"/>
        </a:p>
      </dsp:txBody>
      <dsp:txXfrm>
        <a:off x="7473555" y="239"/>
        <a:ext cx="2468617" cy="1481170"/>
      </dsp:txXfrm>
    </dsp:sp>
    <dsp:sp modelId="{7BA074AA-EAD6-4F72-AEDC-B472ECAB326E}">
      <dsp:nvSpPr>
        <dsp:cNvPr id="0" name=""/>
        <dsp:cNvSpPr/>
      </dsp:nvSpPr>
      <dsp:spPr>
        <a:xfrm rot="5400000">
          <a:off x="7049738" y="3028391"/>
          <a:ext cx="1843272" cy="222175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DF2DBA-159C-482C-9406-0074F1FC0860}">
      <dsp:nvSpPr>
        <dsp:cNvPr id="0" name=""/>
        <dsp:cNvSpPr/>
      </dsp:nvSpPr>
      <dsp:spPr>
        <a:xfrm>
          <a:off x="7473555" y="1851702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8</a:t>
          </a:r>
          <a:r>
            <a:rPr lang="ru-RU" sz="2200" kern="1200" smtClean="0"/>
            <a:t>. Выбор средств обучения</a:t>
          </a:r>
          <a:endParaRPr lang="ru-RU" sz="2200" kern="1200" dirty="0"/>
        </a:p>
      </dsp:txBody>
      <dsp:txXfrm>
        <a:off x="7473555" y="1851702"/>
        <a:ext cx="2468617" cy="1481170"/>
      </dsp:txXfrm>
    </dsp:sp>
    <dsp:sp modelId="{6766C7D3-D2F4-4FE7-A1D9-0B6066C8FF28}">
      <dsp:nvSpPr>
        <dsp:cNvPr id="0" name=""/>
        <dsp:cNvSpPr/>
      </dsp:nvSpPr>
      <dsp:spPr>
        <a:xfrm>
          <a:off x="7473555" y="3703166"/>
          <a:ext cx="2468617" cy="1481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9</a:t>
          </a:r>
          <a:r>
            <a:rPr lang="ru-RU" sz="2200" kern="1200" smtClean="0"/>
            <a:t>. Педагогическая техника  и имидж урока</a:t>
          </a:r>
          <a:endParaRPr lang="ru-RU" sz="2200" kern="1200" dirty="0"/>
        </a:p>
      </dsp:txBody>
      <dsp:txXfrm>
        <a:off x="7473555" y="3703166"/>
        <a:ext cx="2468617" cy="148117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888C7B-2FBE-47BA-9A92-673C49248221}">
      <dsp:nvSpPr>
        <dsp:cNvPr id="0" name=""/>
        <dsp:cNvSpPr/>
      </dsp:nvSpPr>
      <dsp:spPr>
        <a:xfrm>
          <a:off x="0" y="6726"/>
          <a:ext cx="8496944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Урок  приобретения новых знаний/ изучения нового материала</a:t>
          </a:r>
          <a:endParaRPr lang="ru-RU" sz="2900" kern="1200" dirty="0"/>
        </a:p>
      </dsp:txBody>
      <dsp:txXfrm>
        <a:off x="0" y="6726"/>
        <a:ext cx="8496944" cy="711360"/>
      </dsp:txXfrm>
    </dsp:sp>
    <dsp:sp modelId="{82916ECB-85CC-4F7A-B2EF-41DE2A8E371A}">
      <dsp:nvSpPr>
        <dsp:cNvPr id="0" name=""/>
        <dsp:cNvSpPr/>
      </dsp:nvSpPr>
      <dsp:spPr>
        <a:xfrm>
          <a:off x="0" y="718086"/>
          <a:ext cx="8496944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77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1</a:t>
          </a:r>
          <a:r>
            <a:rPr lang="ru-RU" sz="1400" kern="1200" dirty="0" smtClean="0"/>
            <a:t>-урок-лекция; </a:t>
          </a:r>
          <a:r>
            <a:rPr lang="ru-RU" sz="1400" b="1" kern="1200" dirty="0" smtClean="0"/>
            <a:t>2</a:t>
          </a:r>
          <a:r>
            <a:rPr lang="ru-RU" sz="1400" kern="1200" dirty="0" smtClean="0"/>
            <a:t>- урок-беседа; </a:t>
          </a:r>
          <a:r>
            <a:rPr lang="ru-RU" sz="1400" b="1" kern="1200" dirty="0" smtClean="0"/>
            <a:t>3</a:t>
          </a:r>
          <a:r>
            <a:rPr lang="ru-RU" sz="1400" kern="1200" dirty="0" smtClean="0"/>
            <a:t>- урок с использованием учебного кинофильма; </a:t>
          </a:r>
          <a:r>
            <a:rPr lang="ru-RU" sz="1400" b="1" kern="1200" dirty="0" smtClean="0"/>
            <a:t>4</a:t>
          </a:r>
          <a:r>
            <a:rPr lang="ru-RU" sz="1400" kern="1200" dirty="0" smtClean="0"/>
            <a:t>-урок теоретических  или  практических самостоятельных работ (исследовательского типа); </a:t>
          </a:r>
          <a:r>
            <a:rPr lang="ru-RU" sz="1400" b="1" kern="1200" dirty="0" smtClean="0"/>
            <a:t>5</a:t>
          </a:r>
          <a:r>
            <a:rPr lang="ru-RU" sz="1400" kern="1200" dirty="0" smtClean="0"/>
            <a:t>-урок смешанный (сочетание различных видов на одном уроке)</a:t>
          </a:r>
          <a:endParaRPr lang="ru-RU" sz="1400" kern="1200" dirty="0"/>
        </a:p>
      </dsp:txBody>
      <dsp:txXfrm>
        <a:off x="0" y="718086"/>
        <a:ext cx="8496944" cy="629280"/>
      </dsp:txXfrm>
    </dsp:sp>
    <dsp:sp modelId="{00EF7235-3601-4D0C-8AF3-8CDC0534ABF6}">
      <dsp:nvSpPr>
        <dsp:cNvPr id="0" name=""/>
        <dsp:cNvSpPr/>
      </dsp:nvSpPr>
      <dsp:spPr>
        <a:xfrm>
          <a:off x="0" y="1427570"/>
          <a:ext cx="8496944" cy="711360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2. </a:t>
          </a:r>
          <a:r>
            <a:rPr lang="ru-RU" sz="2000" b="1" kern="1200" dirty="0" smtClean="0"/>
            <a:t>Уроки формирования/совершенствования знаний, умений и навыков</a:t>
          </a:r>
          <a:endParaRPr lang="ru-RU" sz="1400" kern="1200" dirty="0"/>
        </a:p>
      </dsp:txBody>
      <dsp:txXfrm>
        <a:off x="0" y="1427570"/>
        <a:ext cx="8496944" cy="711360"/>
      </dsp:txXfrm>
    </dsp:sp>
    <dsp:sp modelId="{F1F40B3C-AD7D-4869-BE7A-6EA7AB3F1B67}">
      <dsp:nvSpPr>
        <dsp:cNvPr id="0" name=""/>
        <dsp:cNvSpPr/>
      </dsp:nvSpPr>
      <dsp:spPr>
        <a:xfrm>
          <a:off x="0" y="2058726"/>
          <a:ext cx="8496944" cy="2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77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а) уроки самостоятельных работ (репродуктивного типа — устных или письменных упражнений); б) урок — лабораторная работа; в) урок практических работ; г) урок экскурсия; д)урок — семинар</a:t>
          </a:r>
          <a:r>
            <a:rPr lang="ru-RU" sz="3000" kern="1200" dirty="0" smtClean="0"/>
            <a:t>.</a:t>
          </a:r>
          <a:endParaRPr lang="ru-RU" sz="3000" kern="1200" dirty="0"/>
        </a:p>
      </dsp:txBody>
      <dsp:txXfrm>
        <a:off x="0" y="2058726"/>
        <a:ext cx="8496944" cy="269905"/>
      </dsp:txXfrm>
    </dsp:sp>
    <dsp:sp modelId="{C8986101-612D-4918-80BB-C297E430631C}">
      <dsp:nvSpPr>
        <dsp:cNvPr id="0" name=""/>
        <dsp:cNvSpPr/>
      </dsp:nvSpPr>
      <dsp:spPr>
        <a:xfrm>
          <a:off x="0" y="2882712"/>
          <a:ext cx="8496944" cy="45039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3. Урок обобщения и систематизации знаний</a:t>
          </a:r>
          <a:r>
            <a:rPr lang="ru-RU" sz="3500" kern="1200" dirty="0" smtClean="0"/>
            <a:t> </a:t>
          </a:r>
          <a:endParaRPr lang="ru-RU" sz="3500" kern="1200" dirty="0"/>
        </a:p>
      </dsp:txBody>
      <dsp:txXfrm>
        <a:off x="0" y="2882712"/>
        <a:ext cx="8496944" cy="450390"/>
      </dsp:txXfrm>
    </dsp:sp>
    <dsp:sp modelId="{6368389B-8C5A-40F6-AB0A-423BED4896E0}">
      <dsp:nvSpPr>
        <dsp:cNvPr id="0" name=""/>
        <dsp:cNvSpPr/>
      </dsp:nvSpPr>
      <dsp:spPr>
        <a:xfrm>
          <a:off x="0" y="2779021"/>
          <a:ext cx="8496944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778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000" kern="1200" dirty="0"/>
        </a:p>
      </dsp:txBody>
      <dsp:txXfrm>
        <a:off x="0" y="2779021"/>
        <a:ext cx="8496944" cy="629280"/>
      </dsp:txXfrm>
    </dsp:sp>
    <dsp:sp modelId="{F881BC17-746A-4782-B8DE-D618E8048B2C}">
      <dsp:nvSpPr>
        <dsp:cNvPr id="0" name=""/>
        <dsp:cNvSpPr/>
      </dsp:nvSpPr>
      <dsp:spPr>
        <a:xfrm>
          <a:off x="0" y="3633285"/>
          <a:ext cx="8496944" cy="520630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4. Уроки контроля и коррекция знаний, умений и навыков</a:t>
          </a:r>
          <a:r>
            <a:rPr lang="ru-RU" sz="500" b="1" kern="1200" dirty="0" smtClean="0"/>
            <a:t>.</a:t>
          </a:r>
          <a:r>
            <a:rPr lang="ru-RU" sz="500" kern="1200" dirty="0" smtClean="0"/>
            <a:t> </a:t>
          </a:r>
          <a:endParaRPr lang="ru-RU" sz="500" kern="1200" dirty="0"/>
        </a:p>
      </dsp:txBody>
      <dsp:txXfrm>
        <a:off x="0" y="3633285"/>
        <a:ext cx="8496944" cy="520630"/>
      </dsp:txXfrm>
    </dsp:sp>
    <dsp:sp modelId="{24B577E5-09C8-40CA-AF65-BB82EC5DD6CB}">
      <dsp:nvSpPr>
        <dsp:cNvPr id="0" name=""/>
        <dsp:cNvSpPr/>
      </dsp:nvSpPr>
      <dsp:spPr>
        <a:xfrm>
          <a:off x="0" y="4149332"/>
          <a:ext cx="8496944" cy="471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77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 устный опрос (фронтальный, индивидуальный, групповой); диктанты, письменный опрос, изложения, решения задач и примеров и т.д.; зачет; зачетная практическая (лабораторная) работа; практикумы; контрольная самостоятельная работа; экзамены и др.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100" kern="1200" dirty="0"/>
        </a:p>
      </dsp:txBody>
      <dsp:txXfrm>
        <a:off x="0" y="4149332"/>
        <a:ext cx="8496944" cy="471019"/>
      </dsp:txXfrm>
    </dsp:sp>
    <dsp:sp modelId="{2EBE4552-E7D3-4393-BC7E-47F02EBC430F}">
      <dsp:nvSpPr>
        <dsp:cNvPr id="0" name=""/>
        <dsp:cNvSpPr/>
      </dsp:nvSpPr>
      <dsp:spPr>
        <a:xfrm>
          <a:off x="0" y="5035958"/>
          <a:ext cx="8496944" cy="50865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5. Комбинированные уроки</a:t>
          </a:r>
          <a:endParaRPr lang="ru-RU" sz="2000" kern="1200" dirty="0"/>
        </a:p>
      </dsp:txBody>
      <dsp:txXfrm>
        <a:off x="0" y="5035958"/>
        <a:ext cx="8496944" cy="508657"/>
      </dsp:txXfrm>
    </dsp:sp>
    <dsp:sp modelId="{143A76C3-D168-4117-9679-44AE111F5881}">
      <dsp:nvSpPr>
        <dsp:cNvPr id="0" name=""/>
        <dsp:cNvSpPr/>
      </dsp:nvSpPr>
      <dsp:spPr>
        <a:xfrm>
          <a:off x="0" y="4908609"/>
          <a:ext cx="8496944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778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000" kern="1200" dirty="0"/>
        </a:p>
      </dsp:txBody>
      <dsp:txXfrm>
        <a:off x="0" y="4908609"/>
        <a:ext cx="8496944" cy="62928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C66E5F-5694-47D4-ACB2-6190BB802019}">
      <dsp:nvSpPr>
        <dsp:cNvPr id="0" name=""/>
        <dsp:cNvSpPr/>
      </dsp:nvSpPr>
      <dsp:spPr>
        <a:xfrm rot="5400000">
          <a:off x="-310356" y="311253"/>
          <a:ext cx="2069045" cy="144833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Воспитатели </a:t>
          </a:r>
          <a:endParaRPr lang="ru-RU" sz="1600" kern="1200" dirty="0"/>
        </a:p>
      </dsp:txBody>
      <dsp:txXfrm rot="5400000">
        <a:off x="-310356" y="311253"/>
        <a:ext cx="2069045" cy="1448331"/>
      </dsp:txXfrm>
    </dsp:sp>
    <dsp:sp modelId="{216C28F6-0339-42EC-B4CE-1CFC28AA38D1}">
      <dsp:nvSpPr>
        <dsp:cNvPr id="0" name=""/>
        <dsp:cNvSpPr/>
      </dsp:nvSpPr>
      <dsp:spPr>
        <a:xfrm rot="5400000">
          <a:off x="5272654" y="-3823426"/>
          <a:ext cx="1344879" cy="8993525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/>
            <a:t>Использование современных образовательных технологий</a:t>
          </a:r>
          <a:endParaRPr lang="ru-RU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Подтверждение эффективности использования (результаты работы, отзывы внешних экспертов, наличие сертификатов и др.)</a:t>
          </a:r>
          <a:endParaRPr lang="ru-RU" sz="1500" kern="1200" dirty="0"/>
        </a:p>
      </dsp:txBody>
      <dsp:txXfrm rot="5400000">
        <a:off x="5272654" y="-3823426"/>
        <a:ext cx="1344879" cy="8993525"/>
      </dsp:txXfrm>
    </dsp:sp>
    <dsp:sp modelId="{AFCA4EC7-E0CD-4796-B277-34344EED11A9}">
      <dsp:nvSpPr>
        <dsp:cNvPr id="0" name=""/>
        <dsp:cNvSpPr/>
      </dsp:nvSpPr>
      <dsp:spPr>
        <a:xfrm rot="5400000">
          <a:off x="-310356" y="2190143"/>
          <a:ext cx="2069045" cy="144833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Преподаватель, учитель</a:t>
          </a:r>
          <a:endParaRPr lang="ru-RU" sz="1600" kern="1200" dirty="0"/>
        </a:p>
      </dsp:txBody>
      <dsp:txXfrm rot="5400000">
        <a:off x="-310356" y="2190143"/>
        <a:ext cx="2069045" cy="1448331"/>
      </dsp:txXfrm>
    </dsp:sp>
    <dsp:sp modelId="{9B6B540B-54D8-45EC-8BE1-4808F5DAC1A4}">
      <dsp:nvSpPr>
        <dsp:cNvPr id="0" name=""/>
        <dsp:cNvSpPr/>
      </dsp:nvSpPr>
      <dsp:spPr>
        <a:xfrm rot="5400000">
          <a:off x="5272654" y="-1944536"/>
          <a:ext cx="1344879" cy="8993525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/>
            <a:t>Использование современных образовательных технологий, дистанционных образовательных технологий, электронных образовательных ресурсов, цифрового интерактивного оборудования</a:t>
          </a:r>
          <a:r>
            <a:rPr lang="ru-RU" sz="1500" kern="1200" dirty="0" smtClean="0"/>
            <a:t>, эффективность их использования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Подтверждение эффективности использования (результаты работы, отзывы внешних экспертов, наличие сертификатов и др.)</a:t>
          </a:r>
          <a:endParaRPr lang="ru-RU" sz="1500" kern="1200" dirty="0"/>
        </a:p>
      </dsp:txBody>
      <dsp:txXfrm rot="5400000">
        <a:off x="5272654" y="-1944536"/>
        <a:ext cx="1344879" cy="8993525"/>
      </dsp:txXfrm>
    </dsp:sp>
    <dsp:sp modelId="{32DEE7D8-4622-490B-A8CF-F469E1DB1315}">
      <dsp:nvSpPr>
        <dsp:cNvPr id="0" name=""/>
        <dsp:cNvSpPr/>
      </dsp:nvSpPr>
      <dsp:spPr>
        <a:xfrm rot="5400000">
          <a:off x="-310356" y="4069032"/>
          <a:ext cx="2069045" cy="144833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Ст. воспитатель</a:t>
          </a:r>
          <a:endParaRPr lang="ru-RU" sz="1600" kern="1200" dirty="0"/>
        </a:p>
      </dsp:txBody>
      <dsp:txXfrm rot="5400000">
        <a:off x="-310356" y="4069032"/>
        <a:ext cx="2069045" cy="1448331"/>
      </dsp:txXfrm>
    </dsp:sp>
    <dsp:sp modelId="{193BE5B9-8C2B-4D1B-9CF0-BBA530DB68F6}">
      <dsp:nvSpPr>
        <dsp:cNvPr id="0" name=""/>
        <dsp:cNvSpPr/>
      </dsp:nvSpPr>
      <dsp:spPr>
        <a:xfrm rot="5400000">
          <a:off x="5272654" y="-65646"/>
          <a:ext cx="1344879" cy="8993525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/>
            <a:t>Использование современных образовательных технологий</a:t>
          </a:r>
          <a:endParaRPr lang="ru-RU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Цель использования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Описание порядка использования (алгоритм применения) технологии в практической профессиональной деятельности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Результат использования образовательной технологии</a:t>
          </a:r>
          <a:endParaRPr lang="ru-RU" sz="1500" kern="1200" dirty="0"/>
        </a:p>
      </dsp:txBody>
      <dsp:txXfrm rot="5400000">
        <a:off x="5272654" y="-65646"/>
        <a:ext cx="1344879" cy="899352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F6D5DB-2765-4C65-AC7E-6AF2E5C45E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FC391-788F-47E8-9753-AE3DF2047785}">
      <dsp:nvSpPr>
        <dsp:cNvPr id="0" name=""/>
        <dsp:cNvSpPr/>
      </dsp:nvSpPr>
      <dsp:spPr>
        <a:xfrm>
          <a:off x="610504" y="416587"/>
          <a:ext cx="10419398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Использование современных образовательных технологий</a:t>
          </a:r>
          <a:endParaRPr lang="ru-RU" sz="1500" kern="1200"/>
        </a:p>
      </dsp:txBody>
      <dsp:txXfrm>
        <a:off x="610504" y="416587"/>
        <a:ext cx="10419398" cy="833607"/>
      </dsp:txXfrm>
    </dsp:sp>
    <dsp:sp modelId="{541CBD29-AA6A-4A66-BEBD-F2ABA3191239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9E35B-6AC9-480B-868A-EF01783F8ACA}">
      <dsp:nvSpPr>
        <dsp:cNvPr id="0" name=""/>
        <dsp:cNvSpPr/>
      </dsp:nvSpPr>
      <dsp:spPr>
        <a:xfrm>
          <a:off x="1088431" y="1667215"/>
          <a:ext cx="9941471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Использование элементов дистанционного обучения участников образовательного процесса.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 ссылки на электронные ресурсы, подтверждающие использование дистанционного обучения участников образовательного процесса: обучающихся, родителей, педагогов.</a:t>
          </a:r>
          <a:endParaRPr lang="ru-RU" sz="1500" kern="1200" dirty="0"/>
        </a:p>
      </dsp:txBody>
      <dsp:txXfrm>
        <a:off x="1088431" y="1667215"/>
        <a:ext cx="9941471" cy="833607"/>
      </dsp:txXfrm>
    </dsp:sp>
    <dsp:sp modelId="{7D222404-05F3-4D4F-882D-C8887FFDFF9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7C6CE-CF3B-45B8-BC3E-8CD7C2D51FF2}">
      <dsp:nvSpPr>
        <dsp:cNvPr id="0" name=""/>
        <dsp:cNvSpPr/>
      </dsp:nvSpPr>
      <dsp:spPr>
        <a:xfrm>
          <a:off x="1088431" y="2917843"/>
          <a:ext cx="9941471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Владение навыками пользователя персонального </a:t>
          </a:r>
          <a:r>
            <a:rPr lang="ru-RU" sz="1500" kern="1200" smtClean="0"/>
            <a:t>компьютера.</a:t>
          </a:r>
          <a:endParaRPr lang="ru-RU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 ссылка на электронный ресурс (личный сайт педагога или электронный кабинет).</a:t>
          </a:r>
          <a:endParaRPr lang="ru-RU" sz="1500" kern="1200" dirty="0"/>
        </a:p>
      </dsp:txBody>
      <dsp:txXfrm>
        <a:off x="1088431" y="2917843"/>
        <a:ext cx="9941471" cy="833607"/>
      </dsp:txXfrm>
    </dsp:sp>
    <dsp:sp modelId="{CF7DC395-91BC-4A67-9B93-5FC5B306223D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AB846-27EF-4616-9982-FAA1550200C7}">
      <dsp:nvSpPr>
        <dsp:cNvPr id="0" name=""/>
        <dsp:cNvSpPr/>
      </dsp:nvSpPr>
      <dsp:spPr>
        <a:xfrm>
          <a:off x="610504" y="4168472"/>
          <a:ext cx="10419398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Использование электронных образовательных ресурсов / цифрового интерактивного оборудования (ЭОР / ЦИО) в образовательной</a:t>
          </a:r>
          <a:r>
            <a:rPr lang="en-US" sz="1500" kern="1200" dirty="0" smtClean="0"/>
            <a:t> </a:t>
          </a:r>
          <a:r>
            <a:rPr lang="ru-RU" sz="1500" kern="1200" dirty="0" smtClean="0"/>
            <a:t>деятельности.</a:t>
          </a:r>
          <a:endParaRPr lang="ru-RU" sz="1500" kern="1200" dirty="0"/>
        </a:p>
      </dsp:txBody>
      <dsp:txXfrm>
        <a:off x="610504" y="4168472"/>
        <a:ext cx="10419398" cy="833607"/>
      </dsp:txXfrm>
    </dsp:sp>
    <dsp:sp modelId="{B72073D6-BB3B-48FD-B73D-15B27C13C68E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ED755E-FDBA-434F-BE3A-4E4AD6BE320E}">
      <dsp:nvSpPr>
        <dsp:cNvPr id="0" name=""/>
        <dsp:cNvSpPr/>
      </dsp:nvSpPr>
      <dsp:spPr>
        <a:xfrm>
          <a:off x="5866492" y="3593575"/>
          <a:ext cx="2979644" cy="202695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err="1" smtClean="0"/>
            <a:t>Внеучебные</a:t>
          </a:r>
          <a:r>
            <a:rPr lang="ru-RU" sz="1200" kern="1200" dirty="0" smtClean="0"/>
            <a:t> мероприятия, непосредственно не связанные с содержанием учебной деятельности</a:t>
          </a:r>
          <a:endParaRPr lang="ru-RU" sz="1200" kern="1200" dirty="0"/>
        </a:p>
      </dsp:txBody>
      <dsp:txXfrm>
        <a:off x="6760385" y="4100314"/>
        <a:ext cx="2085751" cy="1520216"/>
      </dsp:txXfrm>
    </dsp:sp>
    <dsp:sp modelId="{433FE92F-617B-494B-BF69-F7E190F4CDB2}">
      <dsp:nvSpPr>
        <dsp:cNvPr id="0" name=""/>
        <dsp:cNvSpPr/>
      </dsp:nvSpPr>
      <dsp:spPr>
        <a:xfrm>
          <a:off x="998718" y="3824811"/>
          <a:ext cx="2787528" cy="180568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Средства измерения, оценки и контроля знаний, умений, навыков учащихся в т. ч. УУД</a:t>
          </a:r>
          <a:endParaRPr lang="ru-RU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998718" y="4276233"/>
        <a:ext cx="1951269" cy="1354264"/>
      </dsp:txXfrm>
    </dsp:sp>
    <dsp:sp modelId="{8B661460-A4BA-4213-9953-56C5BDEAF1C9}">
      <dsp:nvSpPr>
        <dsp:cNvPr id="0" name=""/>
        <dsp:cNvSpPr/>
      </dsp:nvSpPr>
      <dsp:spPr>
        <a:xfrm>
          <a:off x="5931901" y="118676"/>
          <a:ext cx="2902067" cy="207570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Методические ресурсы, классифицированные по тематике и предметам обучения, в </a:t>
          </a:r>
          <a:r>
            <a:rPr lang="ru-RU" sz="1200" kern="1200" dirty="0" err="1" smtClean="0"/>
            <a:t>т.ч</a:t>
          </a:r>
          <a:r>
            <a:rPr lang="ru-RU" sz="1200" kern="1200" dirty="0" smtClean="0"/>
            <a:t>. имеющие электронное представление</a:t>
          </a:r>
          <a:endParaRPr lang="ru-RU" sz="1200" kern="1200" dirty="0"/>
        </a:p>
      </dsp:txBody>
      <dsp:txXfrm>
        <a:off x="6802521" y="118676"/>
        <a:ext cx="2031447" cy="1556781"/>
      </dsp:txXfrm>
    </dsp:sp>
    <dsp:sp modelId="{3F988A80-4566-471C-A28B-B8A302164F6A}">
      <dsp:nvSpPr>
        <dsp:cNvPr id="0" name=""/>
        <dsp:cNvSpPr/>
      </dsp:nvSpPr>
      <dsp:spPr>
        <a:xfrm>
          <a:off x="1016014" y="13630"/>
          <a:ext cx="3291150" cy="220580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Информационно-образовательные ресурсы, в </a:t>
          </a:r>
          <a:r>
            <a:rPr lang="ru-RU" sz="1200" kern="1200" dirty="0" err="1" smtClean="0"/>
            <a:t>т.ч</a:t>
          </a:r>
          <a:r>
            <a:rPr lang="ru-RU" sz="1200" kern="1200" dirty="0" smtClean="0"/>
            <a:t>. ЭОР, структурированные в соответствии с тематикой и направлениями познавательной деятельности</a:t>
          </a:r>
          <a:endParaRPr lang="ru-RU" sz="1200" kern="1200" dirty="0"/>
        </a:p>
      </dsp:txBody>
      <dsp:txXfrm>
        <a:off x="1016014" y="13630"/>
        <a:ext cx="2303805" cy="1654356"/>
      </dsp:txXfrm>
    </dsp:sp>
    <dsp:sp modelId="{B2E12DC8-83DB-4051-9E07-B948E570AF67}">
      <dsp:nvSpPr>
        <dsp:cNvPr id="0" name=""/>
        <dsp:cNvSpPr/>
      </dsp:nvSpPr>
      <dsp:spPr>
        <a:xfrm>
          <a:off x="2358003" y="343994"/>
          <a:ext cx="2443319" cy="2443319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Учебная</a:t>
          </a:r>
          <a:endParaRPr lang="ru-RU" sz="1800" b="1" kern="1200" dirty="0"/>
        </a:p>
      </dsp:txBody>
      <dsp:txXfrm>
        <a:off x="2358003" y="343994"/>
        <a:ext cx="2443319" cy="2443319"/>
      </dsp:txXfrm>
    </dsp:sp>
    <dsp:sp modelId="{79ABA2CF-DA65-431E-9600-0F90906A89C0}">
      <dsp:nvSpPr>
        <dsp:cNvPr id="0" name=""/>
        <dsp:cNvSpPr/>
      </dsp:nvSpPr>
      <dsp:spPr>
        <a:xfrm rot="5400000">
          <a:off x="4914177" y="343994"/>
          <a:ext cx="2443319" cy="2443319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Методическая</a:t>
          </a:r>
          <a:endParaRPr lang="ru-RU" sz="1800" b="1" kern="1200" dirty="0"/>
        </a:p>
      </dsp:txBody>
      <dsp:txXfrm rot="5400000">
        <a:off x="4914177" y="343994"/>
        <a:ext cx="2443319" cy="2443319"/>
      </dsp:txXfrm>
    </dsp:sp>
    <dsp:sp modelId="{93CEAC48-ACE0-44A6-AF72-3BE8D87313BA}">
      <dsp:nvSpPr>
        <dsp:cNvPr id="0" name=""/>
        <dsp:cNvSpPr/>
      </dsp:nvSpPr>
      <dsp:spPr>
        <a:xfrm rot="10800000">
          <a:off x="4914177" y="2900169"/>
          <a:ext cx="2443319" cy="2443319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Внеучебная</a:t>
          </a:r>
          <a:r>
            <a:rPr lang="ru-RU" sz="1800" b="1" kern="1200" dirty="0" smtClean="0"/>
            <a:t> </a:t>
          </a:r>
          <a:endParaRPr lang="ru-RU" sz="1800" b="1" kern="1200" dirty="0"/>
        </a:p>
      </dsp:txBody>
      <dsp:txXfrm rot="10800000">
        <a:off x="4914177" y="2900169"/>
        <a:ext cx="2443319" cy="2443319"/>
      </dsp:txXfrm>
    </dsp:sp>
    <dsp:sp modelId="{51135441-4F99-42E6-A7AF-895FAB0B4977}">
      <dsp:nvSpPr>
        <dsp:cNvPr id="0" name=""/>
        <dsp:cNvSpPr/>
      </dsp:nvSpPr>
      <dsp:spPr>
        <a:xfrm rot="16200000">
          <a:off x="2358003" y="2900169"/>
          <a:ext cx="2443319" cy="2443319"/>
        </a:xfrm>
        <a:prstGeom prst="pieWedg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Компонента оценки результатов обучения</a:t>
          </a:r>
          <a:endParaRPr lang="ru-RU" sz="1800" b="1" kern="1200" dirty="0"/>
        </a:p>
      </dsp:txBody>
      <dsp:txXfrm rot="16200000">
        <a:off x="2358003" y="2900169"/>
        <a:ext cx="2443319" cy="2443319"/>
      </dsp:txXfrm>
    </dsp:sp>
    <dsp:sp modelId="{A0CEC794-FFC1-4D32-B56A-CBC0B83AE52A}">
      <dsp:nvSpPr>
        <dsp:cNvPr id="0" name=""/>
        <dsp:cNvSpPr/>
      </dsp:nvSpPr>
      <dsp:spPr>
        <a:xfrm>
          <a:off x="4435952" y="2335892"/>
          <a:ext cx="843594" cy="733560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527EE8-BE39-4DAB-A9BD-5362F1469DFA}">
      <dsp:nvSpPr>
        <dsp:cNvPr id="0" name=""/>
        <dsp:cNvSpPr/>
      </dsp:nvSpPr>
      <dsp:spPr>
        <a:xfrm rot="10800000">
          <a:off x="4435952" y="2618030"/>
          <a:ext cx="843594" cy="733560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E38C37-D653-4DAA-8332-87F6B7510CA5}">
      <dsp:nvSpPr>
        <dsp:cNvPr id="0" name=""/>
        <dsp:cNvSpPr/>
      </dsp:nvSpPr>
      <dsp:spPr>
        <a:xfrm>
          <a:off x="0" y="0"/>
          <a:ext cx="10641264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Старший воспитатель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Публичное представление собственного обобщенного педагогического опыта (выступления, мастер-классы и др.)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Публичное представление собственного педагогического опыта в форме открытого занятия/мероприятия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Выступления на научно-практических конференциях, семинарах, секциях, круглых столах, проведение мастер-классов</a:t>
          </a:r>
          <a:endParaRPr lang="ru-RU" sz="1400" kern="1200" dirty="0"/>
        </a:p>
      </dsp:txBody>
      <dsp:txXfrm>
        <a:off x="2297586" y="0"/>
        <a:ext cx="8343677" cy="1693333"/>
      </dsp:txXfrm>
    </dsp:sp>
    <dsp:sp modelId="{5BA1A7E4-65D1-4D2B-96F2-5740E0BE39AF}">
      <dsp:nvSpPr>
        <dsp:cNvPr id="0" name=""/>
        <dsp:cNvSpPr/>
      </dsp:nvSpPr>
      <dsp:spPr>
        <a:xfrm>
          <a:off x="169333" y="169333"/>
          <a:ext cx="2128252" cy="135466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333FC7-15E3-41A8-9065-B8817A263BD0}">
      <dsp:nvSpPr>
        <dsp:cNvPr id="0" name=""/>
        <dsp:cNvSpPr/>
      </dsp:nvSpPr>
      <dsp:spPr>
        <a:xfrm>
          <a:off x="0" y="1862666"/>
          <a:ext cx="10641264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Воспитатель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Публичное представление собственного обобщенного педагогического опыта  (выступления, мастер-классы и др.)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Публичное представление собственного педагогического опыта в форме открытого занятия/мероприятия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Выступления на научно-практических конференциях, семинарах, секциях, круглых столах, проведение мастер-классов</a:t>
          </a:r>
          <a:endParaRPr lang="ru-RU" sz="1400" kern="1200" dirty="0"/>
        </a:p>
      </dsp:txBody>
      <dsp:txXfrm>
        <a:off x="2297586" y="1862666"/>
        <a:ext cx="8343677" cy="1693333"/>
      </dsp:txXfrm>
    </dsp:sp>
    <dsp:sp modelId="{A7A46980-A416-4183-B42F-D602AB6AFFFB}">
      <dsp:nvSpPr>
        <dsp:cNvPr id="0" name=""/>
        <dsp:cNvSpPr/>
      </dsp:nvSpPr>
      <dsp:spPr>
        <a:xfrm>
          <a:off x="169333" y="2032000"/>
          <a:ext cx="2128252" cy="135466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6DB124-87B9-447C-A3B1-54FBCFBFA367}">
      <dsp:nvSpPr>
        <dsp:cNvPr id="0" name=""/>
        <dsp:cNvSpPr/>
      </dsp:nvSpPr>
      <dsp:spPr>
        <a:xfrm>
          <a:off x="0" y="3725333"/>
          <a:ext cx="10641264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Преподаватель, мастер п/о, учитель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Публичное представление собственного педагогического опыта в форме открытого урока/занятия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Участие в научно-практических конференциях, семинарах, секциях, круглых столах, проведение мастер-классов, участие в реализации программ повышения квалификации</a:t>
          </a:r>
          <a:endParaRPr lang="ru-RU" sz="1400" kern="1200" dirty="0"/>
        </a:p>
      </dsp:txBody>
      <dsp:txXfrm>
        <a:off x="2297586" y="3725333"/>
        <a:ext cx="8343677" cy="1693333"/>
      </dsp:txXfrm>
    </dsp:sp>
    <dsp:sp modelId="{EB663853-CA4F-42CD-AA6B-E4BA5CEE13F0}">
      <dsp:nvSpPr>
        <dsp:cNvPr id="0" name=""/>
        <dsp:cNvSpPr/>
      </dsp:nvSpPr>
      <dsp:spPr>
        <a:xfrm>
          <a:off x="169333" y="3894666"/>
          <a:ext cx="2128252" cy="135466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D64D1-68F8-47D5-8D8A-8F7C52786358}">
      <dsp:nvSpPr>
        <dsp:cNvPr id="0" name=""/>
        <dsp:cNvSpPr/>
      </dsp:nvSpPr>
      <dsp:spPr>
        <a:xfrm>
          <a:off x="3034811" y="2078149"/>
          <a:ext cx="91440" cy="3871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53459-674A-4AB5-8817-1034766BB5E7}">
      <dsp:nvSpPr>
        <dsp:cNvPr id="0" name=""/>
        <dsp:cNvSpPr/>
      </dsp:nvSpPr>
      <dsp:spPr>
        <a:xfrm>
          <a:off x="2267019" y="845678"/>
          <a:ext cx="813511" cy="387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836"/>
              </a:lnTo>
              <a:lnTo>
                <a:pt x="813511" y="263836"/>
              </a:lnTo>
              <a:lnTo>
                <a:pt x="813511" y="38715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4B0B2-E3F0-465F-AF19-218864E30636}">
      <dsp:nvSpPr>
        <dsp:cNvPr id="0" name=""/>
        <dsp:cNvSpPr/>
      </dsp:nvSpPr>
      <dsp:spPr>
        <a:xfrm>
          <a:off x="1407788" y="2078149"/>
          <a:ext cx="91440" cy="3871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B3173-F5D9-4D30-9589-D17AA1967797}">
      <dsp:nvSpPr>
        <dsp:cNvPr id="0" name=""/>
        <dsp:cNvSpPr/>
      </dsp:nvSpPr>
      <dsp:spPr>
        <a:xfrm>
          <a:off x="1453508" y="845678"/>
          <a:ext cx="813511" cy="387157"/>
        </a:xfrm>
        <a:custGeom>
          <a:avLst/>
          <a:gdLst/>
          <a:ahLst/>
          <a:cxnLst/>
          <a:rect l="0" t="0" r="0" b="0"/>
          <a:pathLst>
            <a:path>
              <a:moveTo>
                <a:pt x="813511" y="0"/>
              </a:moveTo>
              <a:lnTo>
                <a:pt x="813511" y="263836"/>
              </a:lnTo>
              <a:lnTo>
                <a:pt x="0" y="263836"/>
              </a:lnTo>
              <a:lnTo>
                <a:pt x="0" y="38715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BB69F-B3F1-4C65-9E97-6C3B41AC6846}">
      <dsp:nvSpPr>
        <dsp:cNvPr id="0" name=""/>
        <dsp:cNvSpPr/>
      </dsp:nvSpPr>
      <dsp:spPr>
        <a:xfrm>
          <a:off x="1601419" y="365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8C67E-D5C8-4FB7-A46F-3E6354807CCF}">
      <dsp:nvSpPr>
        <dsp:cNvPr id="0" name=""/>
        <dsp:cNvSpPr/>
      </dsp:nvSpPr>
      <dsp:spPr>
        <a:xfrm>
          <a:off x="1749330" y="140881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Публичное</a:t>
          </a:r>
          <a:r>
            <a:rPr lang="ru-RU" sz="900" kern="1200" baseline="0" dirty="0" smtClean="0"/>
            <a:t> представление собственного обобщенного педагогического опыта </a:t>
          </a:r>
          <a:endParaRPr lang="ru-RU" sz="900" kern="1200" dirty="0"/>
        </a:p>
      </dsp:txBody>
      <dsp:txXfrm>
        <a:off x="1749330" y="140881"/>
        <a:ext cx="1331201" cy="845312"/>
      </dsp:txXfrm>
    </dsp:sp>
    <dsp:sp modelId="{A0CC8A7F-BBE6-4A5C-BA03-328B2A0806DF}">
      <dsp:nvSpPr>
        <dsp:cNvPr id="0" name=""/>
        <dsp:cNvSpPr/>
      </dsp:nvSpPr>
      <dsp:spPr>
        <a:xfrm>
          <a:off x="787907" y="123283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67107-539D-4569-9940-0E35FE2ED734}">
      <dsp:nvSpPr>
        <dsp:cNvPr id="0" name=""/>
        <dsp:cNvSpPr/>
      </dsp:nvSpPr>
      <dsp:spPr>
        <a:xfrm>
          <a:off x="935818" y="1373351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ДОУ</a:t>
          </a:r>
          <a:endParaRPr lang="ru-RU" sz="1800" kern="1200" dirty="0"/>
        </a:p>
      </dsp:txBody>
      <dsp:txXfrm>
        <a:off x="935818" y="1373351"/>
        <a:ext cx="1331201" cy="845312"/>
      </dsp:txXfrm>
    </dsp:sp>
    <dsp:sp modelId="{D0552980-8768-4D07-AF84-7CD8A1DB8402}">
      <dsp:nvSpPr>
        <dsp:cNvPr id="0" name=""/>
        <dsp:cNvSpPr/>
      </dsp:nvSpPr>
      <dsp:spPr>
        <a:xfrm>
          <a:off x="787907" y="246530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04E4F-2900-4AEA-BF4E-B422B8065073}">
      <dsp:nvSpPr>
        <dsp:cNvPr id="0" name=""/>
        <dsp:cNvSpPr/>
      </dsp:nvSpPr>
      <dsp:spPr>
        <a:xfrm>
          <a:off x="935818" y="2605822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2,3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3.3.</a:t>
          </a:r>
          <a:endParaRPr lang="ru-RU" sz="1800" kern="1200" dirty="0"/>
        </a:p>
      </dsp:txBody>
      <dsp:txXfrm>
        <a:off x="935818" y="2605822"/>
        <a:ext cx="1331201" cy="845312"/>
      </dsp:txXfrm>
    </dsp:sp>
    <dsp:sp modelId="{A09C86DA-B3EF-44E1-9CE7-BF864DD6F56F}">
      <dsp:nvSpPr>
        <dsp:cNvPr id="0" name=""/>
        <dsp:cNvSpPr/>
      </dsp:nvSpPr>
      <dsp:spPr>
        <a:xfrm>
          <a:off x="2414931" y="123283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AB3A1-1479-4730-9A4D-1E578878B921}">
      <dsp:nvSpPr>
        <dsp:cNvPr id="0" name=""/>
        <dsp:cNvSpPr/>
      </dsp:nvSpPr>
      <dsp:spPr>
        <a:xfrm>
          <a:off x="2562842" y="1373351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ПОО, ООУ</a:t>
          </a:r>
          <a:endParaRPr lang="ru-RU" sz="1800" kern="1200" dirty="0"/>
        </a:p>
      </dsp:txBody>
      <dsp:txXfrm>
        <a:off x="2562842" y="1373351"/>
        <a:ext cx="1331201" cy="845312"/>
      </dsp:txXfrm>
    </dsp:sp>
    <dsp:sp modelId="{CA32C5B4-C8DB-4688-BAF1-084FDC53080A}">
      <dsp:nvSpPr>
        <dsp:cNvPr id="0" name=""/>
        <dsp:cNvSpPr/>
      </dsp:nvSpPr>
      <dsp:spPr>
        <a:xfrm>
          <a:off x="2414931" y="246530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A35AC-F5B4-438F-9E46-E901F180BA5F}">
      <dsp:nvSpPr>
        <dsp:cNvPr id="0" name=""/>
        <dsp:cNvSpPr/>
      </dsp:nvSpPr>
      <dsp:spPr>
        <a:xfrm>
          <a:off x="2562842" y="2605822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3,5</a:t>
          </a:r>
          <a:endParaRPr lang="ru-RU" sz="1800" kern="1200" dirty="0"/>
        </a:p>
      </dsp:txBody>
      <dsp:txXfrm>
        <a:off x="2562842" y="2605822"/>
        <a:ext cx="1331201" cy="8453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D64D1-68F8-47D5-8D8A-8F7C52786358}">
      <dsp:nvSpPr>
        <dsp:cNvPr id="0" name=""/>
        <dsp:cNvSpPr/>
      </dsp:nvSpPr>
      <dsp:spPr>
        <a:xfrm>
          <a:off x="1421030" y="2078125"/>
          <a:ext cx="91440" cy="3871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131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53459-674A-4AB5-8817-1034766BB5E7}">
      <dsp:nvSpPr>
        <dsp:cNvPr id="0" name=""/>
        <dsp:cNvSpPr/>
      </dsp:nvSpPr>
      <dsp:spPr>
        <a:xfrm>
          <a:off x="1421030" y="845737"/>
          <a:ext cx="91440" cy="3871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13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BB69F-B3F1-4C65-9E97-6C3B41AC6846}">
      <dsp:nvSpPr>
        <dsp:cNvPr id="0" name=""/>
        <dsp:cNvSpPr/>
      </dsp:nvSpPr>
      <dsp:spPr>
        <a:xfrm>
          <a:off x="801194" y="481"/>
          <a:ext cx="1331111" cy="845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8C67E-D5C8-4FB7-A46F-3E6354807CCF}">
      <dsp:nvSpPr>
        <dsp:cNvPr id="0" name=""/>
        <dsp:cNvSpPr/>
      </dsp:nvSpPr>
      <dsp:spPr>
        <a:xfrm>
          <a:off x="949096" y="140987"/>
          <a:ext cx="1331111" cy="84525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Соответствие рабочих программ по предмету (учебной дисциплине) требованиям ФГОС </a:t>
          </a:r>
          <a:endParaRPr lang="ru-RU" sz="1000" kern="1200" dirty="0"/>
        </a:p>
      </dsp:txBody>
      <dsp:txXfrm>
        <a:off x="949096" y="140987"/>
        <a:ext cx="1331111" cy="845256"/>
      </dsp:txXfrm>
    </dsp:sp>
    <dsp:sp modelId="{A09C86DA-B3EF-44E1-9CE7-BF864DD6F56F}">
      <dsp:nvSpPr>
        <dsp:cNvPr id="0" name=""/>
        <dsp:cNvSpPr/>
      </dsp:nvSpPr>
      <dsp:spPr>
        <a:xfrm>
          <a:off x="801194" y="1232869"/>
          <a:ext cx="1331111" cy="845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AB3A1-1479-4730-9A4D-1E578878B921}">
      <dsp:nvSpPr>
        <dsp:cNvPr id="0" name=""/>
        <dsp:cNvSpPr/>
      </dsp:nvSpPr>
      <dsp:spPr>
        <a:xfrm>
          <a:off x="949096" y="1373375"/>
          <a:ext cx="1331111" cy="84525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ПОО, ООУ</a:t>
          </a:r>
          <a:endParaRPr lang="ru-RU" sz="1800" kern="1200" dirty="0"/>
        </a:p>
      </dsp:txBody>
      <dsp:txXfrm>
        <a:off x="949096" y="1373375"/>
        <a:ext cx="1331111" cy="845256"/>
      </dsp:txXfrm>
    </dsp:sp>
    <dsp:sp modelId="{CA32C5B4-C8DB-4688-BAF1-084FDC53080A}">
      <dsp:nvSpPr>
        <dsp:cNvPr id="0" name=""/>
        <dsp:cNvSpPr/>
      </dsp:nvSpPr>
      <dsp:spPr>
        <a:xfrm>
          <a:off x="801194" y="2465257"/>
          <a:ext cx="1331111" cy="845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A35AC-F5B4-438F-9E46-E901F180BA5F}">
      <dsp:nvSpPr>
        <dsp:cNvPr id="0" name=""/>
        <dsp:cNvSpPr/>
      </dsp:nvSpPr>
      <dsp:spPr>
        <a:xfrm>
          <a:off x="949096" y="2605763"/>
          <a:ext cx="1331111" cy="84525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3.1.</a:t>
          </a:r>
          <a:endParaRPr lang="ru-RU" sz="1800" kern="1200" dirty="0"/>
        </a:p>
      </dsp:txBody>
      <dsp:txXfrm>
        <a:off x="949096" y="2605763"/>
        <a:ext cx="1331111" cy="84525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D64D1-68F8-47D5-8D8A-8F7C52786358}">
      <dsp:nvSpPr>
        <dsp:cNvPr id="0" name=""/>
        <dsp:cNvSpPr/>
      </dsp:nvSpPr>
      <dsp:spPr>
        <a:xfrm>
          <a:off x="1364687" y="2078011"/>
          <a:ext cx="91440" cy="3870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006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53459-674A-4AB5-8817-1034766BB5E7}">
      <dsp:nvSpPr>
        <dsp:cNvPr id="0" name=""/>
        <dsp:cNvSpPr/>
      </dsp:nvSpPr>
      <dsp:spPr>
        <a:xfrm>
          <a:off x="1364687" y="846021"/>
          <a:ext cx="91440" cy="3870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00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BB69F-B3F1-4C65-9E97-6C3B41AC6846}">
      <dsp:nvSpPr>
        <dsp:cNvPr id="0" name=""/>
        <dsp:cNvSpPr/>
      </dsp:nvSpPr>
      <dsp:spPr>
        <a:xfrm>
          <a:off x="745066" y="1037"/>
          <a:ext cx="1330682" cy="844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8C67E-D5C8-4FB7-A46F-3E6354807CCF}">
      <dsp:nvSpPr>
        <dsp:cNvPr id="0" name=""/>
        <dsp:cNvSpPr/>
      </dsp:nvSpPr>
      <dsp:spPr>
        <a:xfrm>
          <a:off x="892919" y="141498"/>
          <a:ext cx="1330682" cy="8449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Наличие образовательных программ внеурочной деятельности, имеющих экспертную оценку</a:t>
          </a:r>
          <a:endParaRPr lang="ru-RU" sz="900" kern="1200" dirty="0"/>
        </a:p>
      </dsp:txBody>
      <dsp:txXfrm>
        <a:off x="892919" y="141498"/>
        <a:ext cx="1330682" cy="844983"/>
      </dsp:txXfrm>
    </dsp:sp>
    <dsp:sp modelId="{A09C86DA-B3EF-44E1-9CE7-BF864DD6F56F}">
      <dsp:nvSpPr>
        <dsp:cNvPr id="0" name=""/>
        <dsp:cNvSpPr/>
      </dsp:nvSpPr>
      <dsp:spPr>
        <a:xfrm>
          <a:off x="745066" y="1233028"/>
          <a:ext cx="1330682" cy="844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AB3A1-1479-4730-9A4D-1E578878B921}">
      <dsp:nvSpPr>
        <dsp:cNvPr id="0" name=""/>
        <dsp:cNvSpPr/>
      </dsp:nvSpPr>
      <dsp:spPr>
        <a:xfrm>
          <a:off x="892919" y="1373489"/>
          <a:ext cx="1330682" cy="8449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ПОО, ООУ</a:t>
          </a:r>
          <a:endParaRPr lang="ru-RU" sz="1800" kern="1200" dirty="0"/>
        </a:p>
      </dsp:txBody>
      <dsp:txXfrm>
        <a:off x="892919" y="1373489"/>
        <a:ext cx="1330682" cy="844983"/>
      </dsp:txXfrm>
    </dsp:sp>
    <dsp:sp modelId="{CA32C5B4-C8DB-4688-BAF1-084FDC53080A}">
      <dsp:nvSpPr>
        <dsp:cNvPr id="0" name=""/>
        <dsp:cNvSpPr/>
      </dsp:nvSpPr>
      <dsp:spPr>
        <a:xfrm>
          <a:off x="745066" y="2465018"/>
          <a:ext cx="1330682" cy="844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A35AC-F5B4-438F-9E46-E901F180BA5F}">
      <dsp:nvSpPr>
        <dsp:cNvPr id="0" name=""/>
        <dsp:cNvSpPr/>
      </dsp:nvSpPr>
      <dsp:spPr>
        <a:xfrm>
          <a:off x="892919" y="2605479"/>
          <a:ext cx="1330682" cy="8449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3.2.</a:t>
          </a:r>
          <a:endParaRPr lang="ru-RU" sz="1800" kern="1200" dirty="0"/>
        </a:p>
      </dsp:txBody>
      <dsp:txXfrm>
        <a:off x="892919" y="2605479"/>
        <a:ext cx="1330682" cy="84498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D64D1-68F8-47D5-8D8A-8F7C52786358}">
      <dsp:nvSpPr>
        <dsp:cNvPr id="0" name=""/>
        <dsp:cNvSpPr/>
      </dsp:nvSpPr>
      <dsp:spPr>
        <a:xfrm>
          <a:off x="3034811" y="2078149"/>
          <a:ext cx="91440" cy="3871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53459-674A-4AB5-8817-1034766BB5E7}">
      <dsp:nvSpPr>
        <dsp:cNvPr id="0" name=""/>
        <dsp:cNvSpPr/>
      </dsp:nvSpPr>
      <dsp:spPr>
        <a:xfrm>
          <a:off x="2267019" y="845678"/>
          <a:ext cx="813511" cy="387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836"/>
              </a:lnTo>
              <a:lnTo>
                <a:pt x="813511" y="263836"/>
              </a:lnTo>
              <a:lnTo>
                <a:pt x="813511" y="38715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4B0B2-E3F0-465F-AF19-218864E30636}">
      <dsp:nvSpPr>
        <dsp:cNvPr id="0" name=""/>
        <dsp:cNvSpPr/>
      </dsp:nvSpPr>
      <dsp:spPr>
        <a:xfrm>
          <a:off x="1407788" y="2078149"/>
          <a:ext cx="91440" cy="3871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B3173-F5D9-4D30-9589-D17AA1967797}">
      <dsp:nvSpPr>
        <dsp:cNvPr id="0" name=""/>
        <dsp:cNvSpPr/>
      </dsp:nvSpPr>
      <dsp:spPr>
        <a:xfrm>
          <a:off x="1453508" y="845678"/>
          <a:ext cx="813511" cy="387157"/>
        </a:xfrm>
        <a:custGeom>
          <a:avLst/>
          <a:gdLst/>
          <a:ahLst/>
          <a:cxnLst/>
          <a:rect l="0" t="0" r="0" b="0"/>
          <a:pathLst>
            <a:path>
              <a:moveTo>
                <a:pt x="813511" y="0"/>
              </a:moveTo>
              <a:lnTo>
                <a:pt x="813511" y="263836"/>
              </a:lnTo>
              <a:lnTo>
                <a:pt x="0" y="263836"/>
              </a:lnTo>
              <a:lnTo>
                <a:pt x="0" y="38715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BB69F-B3F1-4C65-9E97-6C3B41AC6846}">
      <dsp:nvSpPr>
        <dsp:cNvPr id="0" name=""/>
        <dsp:cNvSpPr/>
      </dsp:nvSpPr>
      <dsp:spPr>
        <a:xfrm>
          <a:off x="1601419" y="365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8C67E-D5C8-4FB7-A46F-3E6354807CCF}">
      <dsp:nvSpPr>
        <dsp:cNvPr id="0" name=""/>
        <dsp:cNvSpPr/>
      </dsp:nvSpPr>
      <dsp:spPr>
        <a:xfrm>
          <a:off x="1749330" y="140881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ea typeface="Times New Roman" panose="02020603050405020304" pitchFamily="18" charset="0"/>
            </a:rPr>
            <a:t>Результативность участия в профессиональных конкурсах</a:t>
          </a:r>
          <a:endParaRPr lang="ru-RU" sz="1100" kern="1200" dirty="0"/>
        </a:p>
      </dsp:txBody>
      <dsp:txXfrm>
        <a:off x="1749330" y="140881"/>
        <a:ext cx="1331201" cy="845312"/>
      </dsp:txXfrm>
    </dsp:sp>
    <dsp:sp modelId="{A0CC8A7F-BBE6-4A5C-BA03-328B2A0806DF}">
      <dsp:nvSpPr>
        <dsp:cNvPr id="0" name=""/>
        <dsp:cNvSpPr/>
      </dsp:nvSpPr>
      <dsp:spPr>
        <a:xfrm>
          <a:off x="787907" y="123283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67107-539D-4569-9940-0E35FE2ED734}">
      <dsp:nvSpPr>
        <dsp:cNvPr id="0" name=""/>
        <dsp:cNvSpPr/>
      </dsp:nvSpPr>
      <dsp:spPr>
        <a:xfrm>
          <a:off x="935818" y="1373351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ДОУ</a:t>
          </a:r>
          <a:endParaRPr lang="ru-RU" sz="1800" kern="1200" dirty="0"/>
        </a:p>
      </dsp:txBody>
      <dsp:txXfrm>
        <a:off x="935818" y="1373351"/>
        <a:ext cx="1331201" cy="845312"/>
      </dsp:txXfrm>
    </dsp:sp>
    <dsp:sp modelId="{D0552980-8768-4D07-AF84-7CD8A1DB8402}">
      <dsp:nvSpPr>
        <dsp:cNvPr id="0" name=""/>
        <dsp:cNvSpPr/>
      </dsp:nvSpPr>
      <dsp:spPr>
        <a:xfrm>
          <a:off x="787907" y="246530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04E4F-2900-4AEA-BF4E-B422B8065073}">
      <dsp:nvSpPr>
        <dsp:cNvPr id="0" name=""/>
        <dsp:cNvSpPr/>
      </dsp:nvSpPr>
      <dsp:spPr>
        <a:xfrm>
          <a:off x="935818" y="2605822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3.6.</a:t>
          </a:r>
          <a:endParaRPr lang="ru-RU" sz="1800" kern="1200" dirty="0"/>
        </a:p>
      </dsp:txBody>
      <dsp:txXfrm>
        <a:off x="935818" y="2605822"/>
        <a:ext cx="1331201" cy="845312"/>
      </dsp:txXfrm>
    </dsp:sp>
    <dsp:sp modelId="{A09C86DA-B3EF-44E1-9CE7-BF864DD6F56F}">
      <dsp:nvSpPr>
        <dsp:cNvPr id="0" name=""/>
        <dsp:cNvSpPr/>
      </dsp:nvSpPr>
      <dsp:spPr>
        <a:xfrm>
          <a:off x="2414931" y="123283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AB3A1-1479-4730-9A4D-1E578878B921}">
      <dsp:nvSpPr>
        <dsp:cNvPr id="0" name=""/>
        <dsp:cNvSpPr/>
      </dsp:nvSpPr>
      <dsp:spPr>
        <a:xfrm>
          <a:off x="2562842" y="1373351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ПОО, ООУ</a:t>
          </a:r>
          <a:endParaRPr lang="ru-RU" sz="1800" kern="1200" dirty="0"/>
        </a:p>
      </dsp:txBody>
      <dsp:txXfrm>
        <a:off x="2562842" y="1373351"/>
        <a:ext cx="1331201" cy="845312"/>
      </dsp:txXfrm>
    </dsp:sp>
    <dsp:sp modelId="{CA32C5B4-C8DB-4688-BAF1-084FDC53080A}">
      <dsp:nvSpPr>
        <dsp:cNvPr id="0" name=""/>
        <dsp:cNvSpPr/>
      </dsp:nvSpPr>
      <dsp:spPr>
        <a:xfrm>
          <a:off x="2414931" y="2465306"/>
          <a:ext cx="1331201" cy="845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A35AC-F5B4-438F-9E46-E901F180BA5F}">
      <dsp:nvSpPr>
        <dsp:cNvPr id="0" name=""/>
        <dsp:cNvSpPr/>
      </dsp:nvSpPr>
      <dsp:spPr>
        <a:xfrm>
          <a:off x="2562842" y="2605822"/>
          <a:ext cx="1331201" cy="8453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3.7.</a:t>
          </a:r>
          <a:endParaRPr lang="ru-RU" sz="1800" kern="1200" dirty="0"/>
        </a:p>
      </dsp:txBody>
      <dsp:txXfrm>
        <a:off x="2562842" y="2605822"/>
        <a:ext cx="1331201" cy="8453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D64D1-68F8-47D5-8D8A-8F7C52786358}">
      <dsp:nvSpPr>
        <dsp:cNvPr id="0" name=""/>
        <dsp:cNvSpPr/>
      </dsp:nvSpPr>
      <dsp:spPr>
        <a:xfrm>
          <a:off x="3094250" y="2245456"/>
          <a:ext cx="91440" cy="4182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27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53459-674A-4AB5-8817-1034766BB5E7}">
      <dsp:nvSpPr>
        <dsp:cNvPr id="0" name=""/>
        <dsp:cNvSpPr/>
      </dsp:nvSpPr>
      <dsp:spPr>
        <a:xfrm>
          <a:off x="2261075" y="913931"/>
          <a:ext cx="878894" cy="418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041"/>
              </a:lnTo>
              <a:lnTo>
                <a:pt x="878894" y="285041"/>
              </a:lnTo>
              <a:lnTo>
                <a:pt x="878894" y="4182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4B0B2-E3F0-465F-AF19-218864E30636}">
      <dsp:nvSpPr>
        <dsp:cNvPr id="0" name=""/>
        <dsp:cNvSpPr/>
      </dsp:nvSpPr>
      <dsp:spPr>
        <a:xfrm>
          <a:off x="1336461" y="2245456"/>
          <a:ext cx="91440" cy="4182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27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B3173-F5D9-4D30-9589-D17AA1967797}">
      <dsp:nvSpPr>
        <dsp:cNvPr id="0" name=""/>
        <dsp:cNvSpPr/>
      </dsp:nvSpPr>
      <dsp:spPr>
        <a:xfrm>
          <a:off x="1382181" y="913931"/>
          <a:ext cx="878894" cy="418273"/>
        </a:xfrm>
        <a:custGeom>
          <a:avLst/>
          <a:gdLst/>
          <a:ahLst/>
          <a:cxnLst/>
          <a:rect l="0" t="0" r="0" b="0"/>
          <a:pathLst>
            <a:path>
              <a:moveTo>
                <a:pt x="878894" y="0"/>
              </a:moveTo>
              <a:lnTo>
                <a:pt x="878894" y="285041"/>
              </a:lnTo>
              <a:lnTo>
                <a:pt x="0" y="285041"/>
              </a:lnTo>
              <a:lnTo>
                <a:pt x="0" y="4182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BB69F-B3F1-4C65-9E97-6C3B41AC6846}">
      <dsp:nvSpPr>
        <dsp:cNvPr id="0" name=""/>
        <dsp:cNvSpPr/>
      </dsp:nvSpPr>
      <dsp:spPr>
        <a:xfrm>
          <a:off x="1541980" y="680"/>
          <a:ext cx="1438191" cy="913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8C67E-D5C8-4FB7-A46F-3E6354807CCF}">
      <dsp:nvSpPr>
        <dsp:cNvPr id="0" name=""/>
        <dsp:cNvSpPr/>
      </dsp:nvSpPr>
      <dsp:spPr>
        <a:xfrm>
          <a:off x="1701779" y="152489"/>
          <a:ext cx="1438191" cy="913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Публичное представление собственного педагогического опыта в форме открытого урока/занятия</a:t>
          </a:r>
          <a:endParaRPr lang="ru-RU" sz="900" kern="1200" dirty="0"/>
        </a:p>
      </dsp:txBody>
      <dsp:txXfrm>
        <a:off x="1701779" y="152489"/>
        <a:ext cx="1438191" cy="913251"/>
      </dsp:txXfrm>
    </dsp:sp>
    <dsp:sp modelId="{A0CC8A7F-BBE6-4A5C-BA03-328B2A0806DF}">
      <dsp:nvSpPr>
        <dsp:cNvPr id="0" name=""/>
        <dsp:cNvSpPr/>
      </dsp:nvSpPr>
      <dsp:spPr>
        <a:xfrm>
          <a:off x="663085" y="1332205"/>
          <a:ext cx="1438191" cy="913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67107-539D-4569-9940-0E35FE2ED734}">
      <dsp:nvSpPr>
        <dsp:cNvPr id="0" name=""/>
        <dsp:cNvSpPr/>
      </dsp:nvSpPr>
      <dsp:spPr>
        <a:xfrm>
          <a:off x="822884" y="1484014"/>
          <a:ext cx="1438191" cy="913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ДОУ</a:t>
          </a:r>
          <a:endParaRPr lang="ru-RU" sz="1800" kern="1200" dirty="0"/>
        </a:p>
      </dsp:txBody>
      <dsp:txXfrm>
        <a:off x="822884" y="1484014"/>
        <a:ext cx="1438191" cy="913251"/>
      </dsp:txXfrm>
    </dsp:sp>
    <dsp:sp modelId="{D0552980-8768-4D07-AF84-7CD8A1DB8402}">
      <dsp:nvSpPr>
        <dsp:cNvPr id="0" name=""/>
        <dsp:cNvSpPr/>
      </dsp:nvSpPr>
      <dsp:spPr>
        <a:xfrm>
          <a:off x="663085" y="2663730"/>
          <a:ext cx="1438191" cy="913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04E4F-2900-4AEA-BF4E-B422B8065073}">
      <dsp:nvSpPr>
        <dsp:cNvPr id="0" name=""/>
        <dsp:cNvSpPr/>
      </dsp:nvSpPr>
      <dsp:spPr>
        <a:xfrm>
          <a:off x="822884" y="2815539"/>
          <a:ext cx="1438191" cy="913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3.4.</a:t>
          </a:r>
          <a:endParaRPr lang="ru-RU" sz="1800" kern="1200" dirty="0"/>
        </a:p>
      </dsp:txBody>
      <dsp:txXfrm>
        <a:off x="822884" y="2815539"/>
        <a:ext cx="1438191" cy="913251"/>
      </dsp:txXfrm>
    </dsp:sp>
    <dsp:sp modelId="{A09C86DA-B3EF-44E1-9CE7-BF864DD6F56F}">
      <dsp:nvSpPr>
        <dsp:cNvPr id="0" name=""/>
        <dsp:cNvSpPr/>
      </dsp:nvSpPr>
      <dsp:spPr>
        <a:xfrm>
          <a:off x="2420875" y="1332205"/>
          <a:ext cx="1438191" cy="913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AB3A1-1479-4730-9A4D-1E578878B921}">
      <dsp:nvSpPr>
        <dsp:cNvPr id="0" name=""/>
        <dsp:cNvSpPr/>
      </dsp:nvSpPr>
      <dsp:spPr>
        <a:xfrm>
          <a:off x="2580674" y="1484014"/>
          <a:ext cx="1438191" cy="913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ПОО, ООУ</a:t>
          </a:r>
          <a:endParaRPr lang="ru-RU" sz="1800" kern="1200" dirty="0"/>
        </a:p>
      </dsp:txBody>
      <dsp:txXfrm>
        <a:off x="2580674" y="1484014"/>
        <a:ext cx="1438191" cy="913251"/>
      </dsp:txXfrm>
    </dsp:sp>
    <dsp:sp modelId="{CA32C5B4-C8DB-4688-BAF1-084FDC53080A}">
      <dsp:nvSpPr>
        <dsp:cNvPr id="0" name=""/>
        <dsp:cNvSpPr/>
      </dsp:nvSpPr>
      <dsp:spPr>
        <a:xfrm>
          <a:off x="2420875" y="2663730"/>
          <a:ext cx="1438191" cy="9132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A35AC-F5B4-438F-9E46-E901F180BA5F}">
      <dsp:nvSpPr>
        <dsp:cNvPr id="0" name=""/>
        <dsp:cNvSpPr/>
      </dsp:nvSpPr>
      <dsp:spPr>
        <a:xfrm>
          <a:off x="2580674" y="2815539"/>
          <a:ext cx="1438191" cy="9132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3.5.</a:t>
          </a:r>
          <a:endParaRPr lang="ru-RU" sz="1800" kern="1200" dirty="0"/>
        </a:p>
      </dsp:txBody>
      <dsp:txXfrm>
        <a:off x="2580674" y="2815539"/>
        <a:ext cx="1438191" cy="91325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B9451D-413F-428D-A6CD-89286990E942}">
      <dsp:nvSpPr>
        <dsp:cNvPr id="0" name=""/>
        <dsp:cNvSpPr/>
      </dsp:nvSpPr>
      <dsp:spPr>
        <a:xfrm>
          <a:off x="1245511" y="27030"/>
          <a:ext cx="3499278" cy="9842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Педагогический опыт</a:t>
          </a:r>
          <a:endParaRPr lang="ru-RU" sz="1800" kern="1200" dirty="0"/>
        </a:p>
      </dsp:txBody>
      <dsp:txXfrm>
        <a:off x="1245511" y="27030"/>
        <a:ext cx="3499278" cy="984250"/>
      </dsp:txXfrm>
    </dsp:sp>
    <dsp:sp modelId="{6DB3F17E-55FD-4D40-9B80-0C631550D0EF}">
      <dsp:nvSpPr>
        <dsp:cNvPr id="0" name=""/>
        <dsp:cNvSpPr/>
      </dsp:nvSpPr>
      <dsp:spPr>
        <a:xfrm rot="5573009">
          <a:off x="1206187" y="999307"/>
          <a:ext cx="351249" cy="442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573009">
        <a:off x="1206187" y="999307"/>
        <a:ext cx="351249" cy="442912"/>
      </dsp:txXfrm>
    </dsp:sp>
    <dsp:sp modelId="{A7C147FB-135C-4B38-B2AB-94D828D6ED55}">
      <dsp:nvSpPr>
        <dsp:cNvPr id="0" name=""/>
        <dsp:cNvSpPr/>
      </dsp:nvSpPr>
      <dsp:spPr>
        <a:xfrm>
          <a:off x="1172376" y="1479020"/>
          <a:ext cx="3499278" cy="9842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Передовой педагогический опыт</a:t>
          </a:r>
          <a:endParaRPr lang="ru-RU" sz="1800" kern="1200" dirty="0"/>
        </a:p>
      </dsp:txBody>
      <dsp:txXfrm>
        <a:off x="1172376" y="1479020"/>
        <a:ext cx="3499278" cy="984250"/>
      </dsp:txXfrm>
    </dsp:sp>
    <dsp:sp modelId="{15363650-DFA7-43E3-AB36-A4577E620C2D}">
      <dsp:nvSpPr>
        <dsp:cNvPr id="0" name=""/>
        <dsp:cNvSpPr/>
      </dsp:nvSpPr>
      <dsp:spPr>
        <a:xfrm rot="5400000">
          <a:off x="4249277" y="2500070"/>
          <a:ext cx="369093" cy="442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4249277" y="2500070"/>
        <a:ext cx="369093" cy="442912"/>
      </dsp:txXfrm>
    </dsp:sp>
    <dsp:sp modelId="{1C42D127-C0C9-43ED-9F1B-EC8C1805080E}">
      <dsp:nvSpPr>
        <dsp:cNvPr id="0" name=""/>
        <dsp:cNvSpPr/>
      </dsp:nvSpPr>
      <dsp:spPr>
        <a:xfrm>
          <a:off x="1172376" y="2955396"/>
          <a:ext cx="3499278" cy="9842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Инновационный (творческий) педагогический опыт</a:t>
          </a:r>
          <a:r>
            <a:rPr lang="ru-RU" sz="1800" kern="1200" dirty="0" smtClean="0"/>
            <a:t> </a:t>
          </a:r>
          <a:endParaRPr lang="ru-RU" sz="1800" kern="1200" dirty="0"/>
        </a:p>
      </dsp:txBody>
      <dsp:txXfrm>
        <a:off x="1172376" y="2955396"/>
        <a:ext cx="3499278" cy="984250"/>
      </dsp:txXfrm>
    </dsp:sp>
    <dsp:sp modelId="{567746D5-285F-4263-B25F-2F856BA2EB52}">
      <dsp:nvSpPr>
        <dsp:cNvPr id="0" name=""/>
        <dsp:cNvSpPr/>
      </dsp:nvSpPr>
      <dsp:spPr>
        <a:xfrm rot="5400000">
          <a:off x="1237852" y="3927676"/>
          <a:ext cx="369093" cy="442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1237852" y="3927676"/>
        <a:ext cx="369093" cy="442912"/>
      </dsp:txXfrm>
    </dsp:sp>
    <dsp:sp modelId="{8F41C608-44AF-4283-A2FB-E42B57F0989C}">
      <dsp:nvSpPr>
        <dsp:cNvPr id="0" name=""/>
        <dsp:cNvSpPr/>
      </dsp:nvSpPr>
      <dsp:spPr>
        <a:xfrm>
          <a:off x="1172376" y="4431771"/>
          <a:ext cx="3499278" cy="9842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Новаторский педагогический опыт</a:t>
          </a:r>
          <a:endParaRPr lang="ru-RU" sz="1800" kern="1200"/>
        </a:p>
      </dsp:txBody>
      <dsp:txXfrm>
        <a:off x="1172376" y="4431771"/>
        <a:ext cx="3499278" cy="98425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1E7E0C-CD10-45A5-AD21-12331E161BD8}">
      <dsp:nvSpPr>
        <dsp:cNvPr id="0" name=""/>
        <dsp:cNvSpPr/>
      </dsp:nvSpPr>
      <dsp:spPr>
        <a:xfrm>
          <a:off x="0" y="0"/>
          <a:ext cx="9962147" cy="15231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Педагогический опыт</a:t>
          </a:r>
          <a:r>
            <a:rPr lang="ru-RU" sz="1700" b="1" kern="1200" dirty="0" smtClean="0"/>
            <a:t> </a:t>
          </a:r>
          <a:r>
            <a:rPr lang="ru-RU" sz="1700" kern="1200" dirty="0" smtClean="0"/>
            <a:t>– результат педагогической деятельности педагога, отражающий уровень овладения им совокупностью профессиональных умений, самостоятельно используемых им при реализации стоящих перед ним педагогических задач</a:t>
          </a:r>
          <a:endParaRPr lang="ru-RU" sz="1700" kern="1200" dirty="0"/>
        </a:p>
      </dsp:txBody>
      <dsp:txXfrm>
        <a:off x="2144740" y="0"/>
        <a:ext cx="7817406" cy="1523107"/>
      </dsp:txXfrm>
    </dsp:sp>
    <dsp:sp modelId="{A7334C92-AF34-4DAA-9752-98E1D130BAC6}">
      <dsp:nvSpPr>
        <dsp:cNvPr id="0" name=""/>
        <dsp:cNvSpPr/>
      </dsp:nvSpPr>
      <dsp:spPr>
        <a:xfrm>
          <a:off x="152310" y="152310"/>
          <a:ext cx="1992429" cy="12184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B3AD5B-1584-47A4-9375-4CE9A3DC627B}">
      <dsp:nvSpPr>
        <dsp:cNvPr id="0" name=""/>
        <dsp:cNvSpPr/>
      </dsp:nvSpPr>
      <dsp:spPr>
        <a:xfrm>
          <a:off x="0" y="1675417"/>
          <a:ext cx="9962147" cy="15231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Передовой педагогический опыт</a:t>
          </a:r>
          <a:r>
            <a:rPr lang="ru-RU" sz="1700" kern="1200" dirty="0" smtClean="0"/>
            <a:t> – возникает из массового опыта, превосходит его по отдельным параметрам или в целом, отличаясь от него по ряду признаков, важнейшими из которых являются: актуальность, новизна, </a:t>
          </a:r>
          <a:r>
            <a:rPr lang="ru-RU" sz="1700" kern="1200" dirty="0" err="1" smtClean="0"/>
            <a:t>воспроизводимость</a:t>
          </a:r>
          <a:r>
            <a:rPr lang="ru-RU" sz="1700" kern="1200" dirty="0" smtClean="0"/>
            <a:t>, эффективность и стабильность результатов. </a:t>
          </a:r>
          <a:endParaRPr lang="ru-RU" sz="1700" kern="1200" dirty="0"/>
        </a:p>
      </dsp:txBody>
      <dsp:txXfrm>
        <a:off x="2144740" y="1675417"/>
        <a:ext cx="7817406" cy="1523107"/>
      </dsp:txXfrm>
    </dsp:sp>
    <dsp:sp modelId="{C9484F56-584E-4117-8904-18320F5FE11D}">
      <dsp:nvSpPr>
        <dsp:cNvPr id="0" name=""/>
        <dsp:cNvSpPr/>
      </dsp:nvSpPr>
      <dsp:spPr>
        <a:xfrm>
          <a:off x="152310" y="1827728"/>
          <a:ext cx="1992429" cy="12184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50850F-BD94-4573-89BD-2D22683DB70A}">
      <dsp:nvSpPr>
        <dsp:cNvPr id="0" name=""/>
        <dsp:cNvSpPr/>
      </dsp:nvSpPr>
      <dsp:spPr>
        <a:xfrm>
          <a:off x="0" y="3350835"/>
          <a:ext cx="9962147" cy="15231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Инновационный (творческий) педагогический опыт</a:t>
          </a:r>
          <a:r>
            <a:rPr lang="ru-RU" sz="1700" kern="1200" dirty="0" smtClean="0"/>
            <a:t> – высшая степень проявления передового педагогического опыта, характеризующаяся системной перестройкой педагогом своей деятельности на основе принципиально новой идеи или совокупностей идей (открытия), в результате чего достигается значительное и устойчивое повышение эффективности педагогического процесса.</a:t>
          </a:r>
          <a:endParaRPr lang="ru-RU" sz="1700" kern="1200" dirty="0"/>
        </a:p>
      </dsp:txBody>
      <dsp:txXfrm>
        <a:off x="2144740" y="3350835"/>
        <a:ext cx="7817406" cy="1523107"/>
      </dsp:txXfrm>
    </dsp:sp>
    <dsp:sp modelId="{975BE05B-0486-40D3-B9DF-2A5D98433496}">
      <dsp:nvSpPr>
        <dsp:cNvPr id="0" name=""/>
        <dsp:cNvSpPr/>
      </dsp:nvSpPr>
      <dsp:spPr>
        <a:xfrm>
          <a:off x="152310" y="3503146"/>
          <a:ext cx="1992429" cy="12184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7FEE0C-9292-4589-934F-2A32B2C604FE}">
      <dsp:nvSpPr>
        <dsp:cNvPr id="0" name=""/>
        <dsp:cNvSpPr/>
      </dsp:nvSpPr>
      <dsp:spPr>
        <a:xfrm>
          <a:off x="0" y="5026253"/>
          <a:ext cx="9962147" cy="15231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Новаторский педагогический опыт</a:t>
          </a:r>
          <a:r>
            <a:rPr lang="ru-RU" sz="2500" kern="1200" dirty="0" smtClean="0"/>
            <a:t> – </a:t>
          </a:r>
          <a:r>
            <a:rPr lang="ru-RU" sz="1800" kern="1200" dirty="0" smtClean="0"/>
            <a:t>создание принципиально новой идеи, практики или технологии, не имеющей аналогов в педагогической практике.</a:t>
          </a:r>
          <a:endParaRPr lang="ru-RU" sz="1800" kern="1200" dirty="0">
            <a:effectLst/>
          </a:endParaRPr>
        </a:p>
      </dsp:txBody>
      <dsp:txXfrm>
        <a:off x="2144740" y="5026253"/>
        <a:ext cx="7817406" cy="1523107"/>
      </dsp:txXfrm>
    </dsp:sp>
    <dsp:sp modelId="{B92A6192-D5D7-4C1E-B13F-AD657CD5D86F}">
      <dsp:nvSpPr>
        <dsp:cNvPr id="0" name=""/>
        <dsp:cNvSpPr/>
      </dsp:nvSpPr>
      <dsp:spPr>
        <a:xfrm>
          <a:off x="152310" y="5178563"/>
          <a:ext cx="1992429" cy="12184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961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400" y="2286001"/>
            <a:ext cx="8240299" cy="1470025"/>
          </a:xfrm>
        </p:spPr>
        <p:txBody>
          <a:bodyPr anchor="t"/>
          <a:lstStyle>
            <a:lvl1pPr algn="r" latinLnBrk="0">
              <a:defRPr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ru-RU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44000" y="5105400"/>
            <a:ext cx="2438400" cy="990600"/>
          </a:xfrm>
        </p:spPr>
        <p:txBody>
          <a:bodyPr rtlCol="0">
            <a:normAutofit/>
          </a:bodyPr>
          <a:lstStyle>
            <a:lvl1pPr marL="0" indent="0" algn="ctr" latinLnBrk="0">
              <a:buNone/>
              <a:defRPr lang="ru-RU" sz="2000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529929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3426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1688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678726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4DE12-E326-444F-ACFB-0372FB58252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166" y="0"/>
            <a:ext cx="12230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3048000"/>
            <a:ext cx="5791200" cy="1362075"/>
          </a:xfrm>
        </p:spPr>
        <p:txBody>
          <a:bodyPr anchor="b"/>
          <a:lstStyle>
            <a:lvl1pPr algn="l" latinLnBrk="0">
              <a:defRPr lang="ru-RU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42400" y="5334000"/>
            <a:ext cx="2844800" cy="990600"/>
          </a:xfrm>
        </p:spPr>
        <p:txBody>
          <a:bodyPr rtlCol="0">
            <a:normAutofit/>
          </a:bodyPr>
          <a:lstStyle>
            <a:lvl1pPr marL="0" indent="0" algn="ctr" latinLnBrk="0">
              <a:buNone/>
              <a:defRPr lang="ru-RU" sz="18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01198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69632"/>
            <a:ext cx="10769600" cy="1143000"/>
          </a:xfrm>
        </p:spPr>
        <p:txBody>
          <a:bodyPr/>
          <a:lstStyle>
            <a:lvl1pPr algn="l"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96413"/>
            <a:ext cx="10769600" cy="4297363"/>
          </a:xfrm>
        </p:spPr>
        <p:txBody>
          <a:bodyPr>
            <a:normAutofit/>
          </a:bodyPr>
          <a:lstStyle>
            <a:lvl1pPr latinLnBrk="0">
              <a:defRPr lang="ru-RU" sz="3200">
                <a:latin typeface="+mn-lt"/>
              </a:defRPr>
            </a:lvl1pPr>
            <a:lvl2pPr latinLnBrk="0">
              <a:defRPr lang="ru-RU" sz="2800">
                <a:latin typeface="+mn-lt"/>
              </a:defRPr>
            </a:lvl2pPr>
            <a:lvl3pPr latinLnBrk="0">
              <a:defRPr lang="ru-RU" sz="2400">
                <a:latin typeface="+mn-lt"/>
              </a:defRPr>
            </a:lvl3pPr>
            <a:lvl4pPr latinLnBrk="0">
              <a:defRPr lang="ru-RU" sz="2400">
                <a:latin typeface="+mn-lt"/>
              </a:defRPr>
            </a:lvl4pPr>
            <a:lvl5pPr latinLnBrk="0">
              <a:defRPr lang="ru-RU" sz="24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9075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1"/>
            <a:ext cx="53848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3848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834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5386917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5386917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168" y="1535113"/>
            <a:ext cx="5389033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8168" y="2174875"/>
            <a:ext cx="5389033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362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4011084" cy="1162050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33" y="273051"/>
            <a:ext cx="6815667" cy="5853113"/>
          </a:xfrm>
        </p:spPr>
        <p:txBody>
          <a:bodyPr/>
          <a:lstStyle>
            <a:lvl1pPr latinLnBrk="0">
              <a:defRPr lang="ru-RU" sz="3200"/>
            </a:lvl1pPr>
            <a:lvl2pPr latinLnBrk="0">
              <a:defRPr lang="ru-RU" sz="2800"/>
            </a:lvl2pPr>
            <a:lvl3pPr latinLnBrk="0">
              <a:defRPr lang="ru-RU" sz="2400"/>
            </a:lvl3pPr>
            <a:lvl4pPr latinLnBrk="0">
              <a:defRPr lang="ru-RU" sz="2000"/>
            </a:lvl4pPr>
            <a:lvl5pPr latinLnBrk="0">
              <a:defRPr lang="ru-RU" sz="2000"/>
            </a:lvl5pPr>
            <a:lvl6pPr latinLnBrk="0">
              <a:defRPr lang="ru-RU" sz="2000"/>
            </a:lvl6pPr>
            <a:lvl7pPr latinLnBrk="0">
              <a:defRPr lang="ru-RU" sz="2000"/>
            </a:lvl7pPr>
            <a:lvl8pPr latinLnBrk="0">
              <a:defRPr lang="ru-RU" sz="2000"/>
            </a:lvl8pPr>
            <a:lvl9pPr latinLnBrk="0">
              <a:defRPr lang="ru-RU"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35101"/>
            <a:ext cx="4011084" cy="4691063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621952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 latinLnBrk="0">
              <a:buNone/>
              <a:defRPr lang="ru-RU" sz="32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168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054159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74639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13985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00" y="274638"/>
            <a:ext cx="1076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16000" y="1600201"/>
            <a:ext cx="1076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4FAE6C7-0EEC-4AB8-A661-C7554D80949A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04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fld id="{4246D611-CF92-41AE-A5AC-38861DE4D30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09538"/>
            <a:ext cx="109220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5535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7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&#1040;&#1085;&#1072;&#1083;&#1080;&#1079;%20&#1091;&#1088;&#1086;&#1082;&#1072;.docx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yandex.ru/video/search?filmId=oDgRR9LGUXI&amp;text=%D0%BC%D0%B0%D1%81%D1%82%D0%B5%D1%80%20%D0%BA%D0%BB%D0%B0%D1%81%D1%81%20%D0%BF%D0%B5%D0%B4%D0%B0%D0%B3%D0%BE%D0%B3%D0%B8%D1%87%D0%B5%D1%81%D0%BA%D0%B8%D0%B9&amp;_=1445288274947&amp;safety=1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eduportal44.ru/koiro/CROS/fros/KRPO/SitePages/%D0%A0%D0%B5%D0%B3%D0%B8%D0%BE%D0%BD%D0%B0%D0%BB%D1%8C%D0%BD%D1%8B%D0%B5%20%D0%BC%D0%B5%D1%82%D0%BE%D0%B4%D0%BE%D0%B1%D1%8A%D0%B5%25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portal44.ru/sites/RSMO-test/SitePages/%D0%94%D0%BE%D1%88%D0%BA%D0%BE%D0%BB%D1%8C%D0%BD%D0%BE%D0%B5%20%D0%BE%D0%B1%D1%80%D0%B0%D0%B7%D0%BE%D0%B2%D0%B0%D0%BD%D0%B8%D0%B5.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&#1044;&#1080;&#1076;&#1072;&#1082;&#1090;&#1080;&#1095;&#1077;&#1089;&#1082;&#1080;&#1077;%20&#1082;&#1086;&#1085;&#1094;&#1077;&#1087;&#1094;&#1080;&#1080;.pptx" TargetMode="Externa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&#1060;&#1080;&#1079;&#1082;&#1091;&#1083;&#1100;&#1090;&#1084;&#1080;&#1085;&#1091;&#1090;&#1082;&#1072;%20&#1076;&#1083;&#1103;%20&#1075;&#1083;&#1072;&#1079;.mp4" TargetMode="Externa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&#1048;&#1075;&#1088;&#1072;%20&#1042;&#1085;&#1091;&#1090;&#1088;&#1077;&#1085;&#1085;&#1080;&#1077;%20&#1074;&#1086;&#1076;&#1099;.ppt" TargetMode="Externa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-collection.edu.ru/" TargetMode="External"/><Relationship Id="rId7" Type="http://schemas.openxmlformats.org/officeDocument/2006/relationships/image" Target="../media/image56.png"/><Relationship Id="rId2" Type="http://schemas.openxmlformats.org/officeDocument/2006/relationships/hyperlink" Target="http://window.edu.ru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hyperlink" Target="http://fcior.edu.ru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konkurs.lgo.ru/" TargetMode="External"/><Relationship Id="rId3" Type="http://schemas.openxmlformats.org/officeDocument/2006/relationships/hyperlink" Target="http://festival.1september.ru/" TargetMode="External"/><Relationship Id="rId7" Type="http://schemas.openxmlformats.org/officeDocument/2006/relationships/hyperlink" Target="http://eidos.ru/dist_teacher" TargetMode="External"/><Relationship Id="rId2" Type="http://schemas.openxmlformats.org/officeDocument/2006/relationships/hyperlink" Target="http://www.eidos.ru/olym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bestschool.org.ru/" TargetMode="External"/><Relationship Id="rId11" Type="http://schemas.openxmlformats.org/officeDocument/2006/relationships/hyperlink" Target="http://vernadsky.info/" TargetMode="External"/><Relationship Id="rId5" Type="http://schemas.openxmlformats.org/officeDocument/2006/relationships/hyperlink" Target="http://unk.future4you.ru/" TargetMode="External"/><Relationship Id="rId10" Type="http://schemas.openxmlformats.org/officeDocument/2006/relationships/hyperlink" Target="http://www.olimpiada.ru/" TargetMode="External"/><Relationship Id="rId4" Type="http://schemas.openxmlformats.org/officeDocument/2006/relationships/hyperlink" Target="http://www.childfest.ru/" TargetMode="External"/><Relationship Id="rId9" Type="http://schemas.openxmlformats.org/officeDocument/2006/relationships/hyperlink" Target="http://teacher.org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-net.ru/" TargetMode="External"/><Relationship Id="rId3" Type="http://schemas.openxmlformats.org/officeDocument/2006/relationships/hyperlink" Target="http://www.school.edu.ru/" TargetMode="External"/><Relationship Id="rId7" Type="http://schemas.openxmlformats.org/officeDocument/2006/relationships/hyperlink" Target="http://www.ucheba.com/" TargetMode="External"/><Relationship Id="rId2" Type="http://schemas.openxmlformats.org/officeDocument/2006/relationships/hyperlink" Target="http://www.it-n.ru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iteach.ru/" TargetMode="External"/><Relationship Id="rId5" Type="http://schemas.openxmlformats.org/officeDocument/2006/relationships/hyperlink" Target="http://pedsovet.alledu.ru/" TargetMode="External"/><Relationship Id="rId10" Type="http://schemas.openxmlformats.org/officeDocument/2006/relationships/hyperlink" Target="http://www.chronobus.ru/" TargetMode="External"/><Relationship Id="rId4" Type="http://schemas.openxmlformats.org/officeDocument/2006/relationships/hyperlink" Target="http://www.school-sector.relarn.ru/" TargetMode="External"/><Relationship Id="rId9" Type="http://schemas.openxmlformats.org/officeDocument/2006/relationships/hyperlink" Target="http://www.setilab.ru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nder.ru/" TargetMode="External"/><Relationship Id="rId7" Type="http://schemas.openxmlformats.org/officeDocument/2006/relationships/hyperlink" Target="http://catalog.alledu.ru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hyperlink" Target="http://school.holm.ru/" TargetMode="Externa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eemat.ru/index.html" TargetMode="External"/><Relationship Id="rId2" Type="http://schemas.openxmlformats.org/officeDocument/2006/relationships/hyperlink" Target="http://www.eduportal44.ru/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ege-kostroma.ru/" TargetMode="External"/><Relationship Id="rId4" Type="http://schemas.openxmlformats.org/officeDocument/2006/relationships/hyperlink" Target="http://www.distant-school.ru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eduportal44.ru/Manturovo/mant_MDOU7/skaska/SitePages/&#1060;&#1080;&#1079;&#1086;%20&#1087;&#1086;&#1088;&#1090;&#1092;&#1086;&#1083;&#1080;&#1086;.aspx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eduportal44.ru/Buy/ogon/Shared%20Documents/%D0%9A%D0%B0%D0%B1%D0%B8%D0%BD%D0%B5%D1%82%20%D1%81%D1%82%D0%B0%D1%80%D1%88%D0%B5%D0%B3%D0%BE%20%D0%B2%D0%BE%D1%81%D0%BF%D0%B8%D1%82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portal44.ru/sites/RSMO-test/DocLib112/%D0%94%D0%BE%D0%BC%D0%B0%D1%88%D0%BD%D1%8F%D1%8F.aspx" TargetMode="External"/><Relationship Id="rId2" Type="http://schemas.openxmlformats.org/officeDocument/2006/relationships/hyperlink" Target="http://mf8.miranimbus.ru/vfs/download/flash/videoconference.html?e=ZmlsZXNVcmw9aHR0cDovL21mOC5taXJhbmltYnVzLnJ1L3Zmcy8mcmVjb3JkSWQ9MTQyMTc1MzU1%5b%5bMjQ4NyZ1c2VySWQ9LTEmZmlsZXNBZGRyZXNzPWh0dHA6Ly9tZjgubWlyYW5pbWJ1cy5ydS92ZnMv%5b%5bJndlYkFkZHJlc3M9aHR0cDovL21mOC5taXJhbmltYnVzLnJ1LyZzZXJ2ZXJBZGRyZXNzPXJ0bXA6%5b%5bLy9tczgubWlyYW5pbWJ1cy5ydToxOTM1L3ZpcnRjbGFzcy8mY29ubmVjdGlvbnM9cnRtcHQ6JnNl%5b%5bc3Npb25JZD0tMTIwNDMyMjI2OSZzY29wZU5hbWU9YUhSMGNEb3ZMMkl4TURNMk55NTJjaTV0YVhK%5b%5baGNHOXNhWE11Y25VdmJXbHlZUzlkYUhSMGNEb3ZMMkl4TURNMk55NTJjaTV0YVhKaFtbY0c5c2FY%5b%5bTXVjblV2YldseVlTOFtbXTM4MyQxNTUwNjg0NTYzJDE0MjE3NTM1NTI0ODc%5b%5b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&#1044;&#1080;&#1076;&#1072;&#1082;&#1090;&#1080;&#1095;&#1077;&#1089;&#1082;&#1080;&#1077;%20&#1082;&#1086;&#1085;&#1094;&#1077;&#1087;&#1094;&#1080;&#1080;.pptx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lms.eduportal44.ru/dpk/spec_disciplin_prof/WikiPages/%D0%9F%D1%80%D0%BE%D0%B3%D1%80%D0%B0%D0%BC%D0%BC%D0%B0%20%D0%BE%D0%B1%D1%83%D1%87%D0%B5%D0%BD%D0%B8%D1%8F.aspx" TargetMode="Externa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8" t="23122" r="11978" b="27176"/>
          <a:stretch/>
        </p:blipFill>
        <p:spPr>
          <a:xfrm>
            <a:off x="1391492" y="1189974"/>
            <a:ext cx="9497752" cy="43214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75937" y="3176885"/>
            <a:ext cx="58115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Ура! Аттестация!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8319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789433387"/>
              </p:ext>
            </p:extLst>
          </p:nvPr>
        </p:nvGraphicFramePr>
        <p:xfrm>
          <a:off x="2032000" y="719666"/>
          <a:ext cx="584403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4" r="11735"/>
          <a:stretch/>
        </p:blipFill>
        <p:spPr>
          <a:xfrm>
            <a:off x="2032000" y="719667"/>
            <a:ext cx="998215" cy="846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4" r="11735"/>
          <a:stretch/>
        </p:blipFill>
        <p:spPr>
          <a:xfrm>
            <a:off x="6854234" y="2254373"/>
            <a:ext cx="1022324" cy="866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4" r="11735"/>
          <a:stretch/>
        </p:blipFill>
        <p:spPr>
          <a:xfrm>
            <a:off x="2031474" y="3714261"/>
            <a:ext cx="998741" cy="846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4" r="11735"/>
          <a:stretch/>
        </p:blipFill>
        <p:spPr>
          <a:xfrm>
            <a:off x="6854234" y="5215166"/>
            <a:ext cx="1096420" cy="929601"/>
          </a:xfrm>
          <a:prstGeom prst="rect">
            <a:avLst/>
          </a:prstGeom>
        </p:spPr>
      </p:pic>
      <p:pic>
        <p:nvPicPr>
          <p:cNvPr id="82946" name="Picture 2" descr="http://samasu.de/wordpress/wp-content/uploads/2013/05/17749921_m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31424" y="1406769"/>
            <a:ext cx="3749560" cy="4062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04099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901695511"/>
              </p:ext>
            </p:extLst>
          </p:nvPr>
        </p:nvGraphicFramePr>
        <p:xfrm>
          <a:off x="1347537" y="304800"/>
          <a:ext cx="9962147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607419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06535499"/>
              </p:ext>
            </p:extLst>
          </p:nvPr>
        </p:nvGraphicFramePr>
        <p:xfrm>
          <a:off x="1316736" y="268224"/>
          <a:ext cx="6827520" cy="6315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8480" y="468059"/>
            <a:ext cx="4803648" cy="60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20051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863" y="112548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rgbClr val="C00000"/>
                </a:solidFill>
              </a:rPr>
              <a:t>Что значит обобщить?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Это значит сделать выводы; выразить основные результаты в общем положении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на основе изучения) </a:t>
            </a:r>
            <a:r>
              <a:rPr lang="ru-RU" dirty="0" smtClean="0"/>
              <a:t>(Словарь </a:t>
            </a:r>
            <a:r>
              <a:rPr lang="ru-RU" dirty="0"/>
              <a:t>С.И</a:t>
            </a:r>
            <a:r>
              <a:rPr lang="ru-RU" dirty="0" smtClean="0"/>
              <a:t>. Ожегова)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4" r="11735"/>
          <a:stretch/>
        </p:blipFill>
        <p:spPr>
          <a:xfrm>
            <a:off x="951979" y="1019828"/>
            <a:ext cx="1338264" cy="1134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1111" y="216568"/>
            <a:ext cx="882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Формы обобщения педагогического опыта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0243" y="2154477"/>
            <a:ext cx="94327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  <a:tabLst>
                <a:tab pos="5851525" algn="l"/>
              </a:tabLst>
            </a:pPr>
            <a:r>
              <a:rPr lang="ru-RU" dirty="0"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 </a:t>
            </a:r>
            <a:endParaRPr lang="ru-RU" dirty="0"/>
          </a:p>
          <a:p>
            <a:pPr marL="342900" lvl="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 smtClean="0"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cs typeface="Times New Roman" panose="02020603050405020304" pitchFamily="18" charset="0"/>
              </a:rPr>
              <a:t>мастер -</a:t>
            </a:r>
            <a:r>
              <a:rPr lang="ru-RU" dirty="0" smtClean="0">
                <a:cs typeface="Times New Roman" panose="02020603050405020304" pitchFamily="18" charset="0"/>
              </a:rPr>
              <a:t>класса;</a:t>
            </a:r>
            <a:r>
              <a:rPr lang="ru-RU" dirty="0">
                <a:cs typeface="Times New Roman" panose="02020603050405020304" pitchFamily="18" charset="0"/>
              </a:rPr>
              <a:t> 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34290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>
                <a:cs typeface="Times New Roman" panose="02020603050405020304" pitchFamily="18" charset="0"/>
              </a:rPr>
              <a:t>подготовка и проведение  открытого </a:t>
            </a:r>
            <a:r>
              <a:rPr lang="ru-RU" dirty="0" smtClean="0">
                <a:cs typeface="Times New Roman" panose="02020603050405020304" pitchFamily="18" charset="0"/>
              </a:rPr>
              <a:t>занятия </a:t>
            </a:r>
            <a:r>
              <a:rPr lang="ru-RU" dirty="0">
                <a:cs typeface="Times New Roman" panose="02020603050405020304" pitchFamily="18" charset="0"/>
              </a:rPr>
              <a:t>и его анализ</a:t>
            </a:r>
            <a:r>
              <a:rPr lang="ru-RU" dirty="0" smtClean="0">
                <a:cs typeface="Times New Roman" panose="02020603050405020304" pitchFamily="18" charset="0"/>
              </a:rPr>
              <a:t>;</a:t>
            </a:r>
            <a:endParaRPr lang="ru-RU" dirty="0"/>
          </a:p>
          <a:p>
            <a:pPr marL="342900" lvl="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 smtClean="0">
                <a:cs typeface="Times New Roman" panose="02020603050405020304" pitchFamily="18" charset="0"/>
              </a:rPr>
              <a:t>написание </a:t>
            </a:r>
            <a:r>
              <a:rPr lang="ru-RU" dirty="0">
                <a:cs typeface="Times New Roman" panose="02020603050405020304" pitchFamily="18" charset="0"/>
              </a:rPr>
              <a:t>статьи  для конференций,  круглых столов,  семинаров и т.д</a:t>
            </a:r>
            <a:r>
              <a:rPr lang="ru-RU" dirty="0" smtClean="0">
                <a:cs typeface="Times New Roman" panose="02020603050405020304" pitchFamily="18" charset="0"/>
              </a:rPr>
              <a:t>.;</a:t>
            </a:r>
            <a:endParaRPr lang="ru-RU" dirty="0"/>
          </a:p>
          <a:p>
            <a:pPr marL="34290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>
                <a:cs typeface="Times New Roman" panose="02020603050405020304" pitchFamily="18" charset="0"/>
              </a:rPr>
              <a:t>устные выступления  на педсоветах,  совещаниях,  </a:t>
            </a:r>
            <a:r>
              <a:rPr lang="ru-RU" dirty="0"/>
              <a:t> </a:t>
            </a:r>
            <a:r>
              <a:rPr lang="ru-RU" dirty="0" smtClean="0"/>
              <a:t>научно-методических </a:t>
            </a:r>
            <a:r>
              <a:rPr lang="ru-RU" dirty="0"/>
              <a:t>и </a:t>
            </a:r>
            <a:r>
              <a:rPr lang="ru-RU" dirty="0" smtClean="0"/>
              <a:t>научно-практических конференциях</a:t>
            </a:r>
            <a:r>
              <a:rPr lang="ru-RU" dirty="0" smtClean="0">
                <a:cs typeface="Times New Roman" panose="02020603050405020304" pitchFamily="18" charset="0"/>
              </a:rPr>
              <a:t>, </a:t>
            </a:r>
            <a:r>
              <a:rPr lang="ru-RU" dirty="0" smtClean="0"/>
              <a:t>педагогических чтениях </a:t>
            </a:r>
            <a:r>
              <a:rPr lang="ru-RU" dirty="0" smtClean="0">
                <a:cs typeface="Times New Roman" panose="02020603050405020304" pitchFamily="18" charset="0"/>
              </a:rPr>
              <a:t>и </a:t>
            </a:r>
            <a:r>
              <a:rPr lang="ru-RU" dirty="0">
                <a:cs typeface="Times New Roman" panose="02020603050405020304" pitchFamily="18" charset="0"/>
              </a:rPr>
              <a:t>т.д.; </a:t>
            </a:r>
          </a:p>
          <a:p>
            <a:pPr marL="34290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 smtClean="0"/>
              <a:t>творческий </a:t>
            </a:r>
            <a:r>
              <a:rPr lang="ru-RU" dirty="0"/>
              <a:t>отчет</a:t>
            </a:r>
            <a:r>
              <a:rPr lang="ru-RU" dirty="0" smtClean="0"/>
              <a:t>;</a:t>
            </a:r>
            <a:endParaRPr lang="ru-RU" dirty="0" smtClean="0">
              <a:cs typeface="Times New Roman" panose="02020603050405020304" pitchFamily="18" charset="0"/>
            </a:endParaRPr>
          </a:p>
          <a:p>
            <a:pPr marL="34290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/>
              <a:t>тематическая выставка методических материалов из опыта работы (стенды, альбомы, дидактические материалы, наглядные </a:t>
            </a:r>
            <a:r>
              <a:rPr lang="ru-RU" dirty="0" smtClean="0"/>
              <a:t>пособия);</a:t>
            </a:r>
            <a:endParaRPr lang="ru-RU" dirty="0"/>
          </a:p>
          <a:p>
            <a:pPr marL="342900" lvl="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 smtClean="0">
                <a:cs typeface="Times New Roman" panose="02020603050405020304" pitchFamily="18" charset="0"/>
              </a:rPr>
              <a:t>представление </a:t>
            </a:r>
            <a:r>
              <a:rPr lang="ru-RU" dirty="0">
                <a:cs typeface="Times New Roman" panose="02020603050405020304" pitchFamily="18" charset="0"/>
              </a:rPr>
              <a:t>конспекта </a:t>
            </a:r>
            <a:r>
              <a:rPr lang="ru-RU" dirty="0" smtClean="0">
                <a:cs typeface="Times New Roman" panose="02020603050405020304" pitchFamily="18" charset="0"/>
              </a:rPr>
              <a:t>урока/занятия </a:t>
            </a:r>
            <a:r>
              <a:rPr lang="ru-RU" dirty="0">
                <a:cs typeface="Times New Roman" panose="02020603050405020304" pitchFamily="18" charset="0"/>
              </a:rPr>
              <a:t>или воспитательного  мероприятия,  </a:t>
            </a:r>
            <a:r>
              <a:rPr lang="ru-RU" dirty="0" err="1">
                <a:cs typeface="Times New Roman" panose="02020603050405020304" pitchFamily="18" charset="0"/>
              </a:rPr>
              <a:t>ЦОРов</a:t>
            </a:r>
            <a:r>
              <a:rPr lang="ru-RU" dirty="0">
                <a:cs typeface="Times New Roman" panose="02020603050405020304" pitchFamily="18" charset="0"/>
              </a:rPr>
              <a:t> или </a:t>
            </a:r>
            <a:r>
              <a:rPr lang="ru-RU" dirty="0" err="1">
                <a:cs typeface="Times New Roman" panose="02020603050405020304" pitchFamily="18" charset="0"/>
              </a:rPr>
              <a:t>ЭОРов</a:t>
            </a:r>
            <a:r>
              <a:rPr lang="ru-RU" dirty="0">
                <a:cs typeface="Times New Roman" panose="02020603050405020304" pitchFamily="18" charset="0"/>
              </a:rPr>
              <a:t>  </a:t>
            </a:r>
            <a:r>
              <a:rPr lang="ru-RU" dirty="0" smtClean="0">
                <a:cs typeface="Times New Roman" panose="02020603050405020304" pitchFamily="18" charset="0"/>
              </a:rPr>
              <a:t>на </a:t>
            </a:r>
            <a:r>
              <a:rPr lang="ru-RU" dirty="0">
                <a:cs typeface="Times New Roman" panose="02020603050405020304" pitchFamily="18" charset="0"/>
              </a:rPr>
              <a:t>конференции,  </a:t>
            </a:r>
            <a:r>
              <a:rPr lang="ru-RU" dirty="0" smtClean="0">
                <a:cs typeface="Times New Roman" panose="02020603050405020304" pitchFamily="18" charset="0"/>
              </a:rPr>
              <a:t>семинаре, круглом столе </a:t>
            </a:r>
            <a:r>
              <a:rPr lang="ru-RU" dirty="0">
                <a:cs typeface="Times New Roman" panose="02020603050405020304" pitchFamily="18" charset="0"/>
              </a:rPr>
              <a:t>и т.д., </a:t>
            </a:r>
            <a:r>
              <a:rPr lang="ru-RU" dirty="0" smtClean="0">
                <a:cs typeface="Times New Roman" panose="02020603050405020304" pitchFamily="18" charset="0"/>
              </a:rPr>
              <a:t>проходящих </a:t>
            </a:r>
            <a:r>
              <a:rPr lang="ru-RU" dirty="0">
                <a:cs typeface="Times New Roman" panose="02020603050405020304" pitchFamily="18" charset="0"/>
              </a:rPr>
              <a:t>в очном режиме; </a:t>
            </a:r>
            <a:endParaRPr lang="ru-RU" dirty="0"/>
          </a:p>
          <a:p>
            <a:pPr marL="342900" lvl="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 smtClean="0">
                <a:cs typeface="Times New Roman" panose="02020603050405020304" pitchFamily="18" charset="0"/>
              </a:rPr>
              <a:t>подготовка </a:t>
            </a:r>
            <a:r>
              <a:rPr lang="ru-RU" dirty="0">
                <a:cs typeface="Times New Roman" panose="02020603050405020304" pitchFamily="18" charset="0"/>
              </a:rPr>
              <a:t>статей или  конспектов уроков/воспитательных мероприятий, </a:t>
            </a:r>
            <a:r>
              <a:rPr lang="ru-RU" dirty="0" err="1">
                <a:cs typeface="Times New Roman" panose="02020603050405020304" pitchFamily="18" charset="0"/>
              </a:rPr>
              <a:t>ЦОРов</a:t>
            </a:r>
            <a:r>
              <a:rPr lang="ru-RU" dirty="0">
                <a:cs typeface="Times New Roman" panose="02020603050405020304" pitchFamily="18" charset="0"/>
              </a:rPr>
              <a:t> или </a:t>
            </a:r>
            <a:r>
              <a:rPr lang="ru-RU" dirty="0" err="1">
                <a:cs typeface="Times New Roman" panose="02020603050405020304" pitchFamily="18" charset="0"/>
              </a:rPr>
              <a:t>ЭОРов</a:t>
            </a:r>
            <a:r>
              <a:rPr lang="ru-RU" dirty="0">
                <a:cs typeface="Times New Roman" panose="02020603050405020304" pitchFamily="18" charset="0"/>
              </a:rPr>
              <a:t> для публикации на порталах Интернета для мероприятий,  проходящих в дистанционном режиме,   или издательствах  педагогической литературы или  журналов</a:t>
            </a:r>
            <a:r>
              <a:rPr lang="ru-RU" dirty="0" smtClean="0">
                <a:cs typeface="Times New Roman" panose="02020603050405020304" pitchFamily="18" charset="0"/>
              </a:rPr>
              <a:t>;</a:t>
            </a:r>
          </a:p>
          <a:p>
            <a:pPr marL="342900" lvl="0" indent="-34290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51525" algn="l"/>
              </a:tabLst>
            </a:pPr>
            <a:r>
              <a:rPr lang="ru-RU" dirty="0"/>
              <a:t>составление краткого описания предъявленного опыта и создание информационной базы</a:t>
            </a:r>
            <a:endParaRPr lang="ru-RU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340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43550" y="5448300"/>
            <a:ext cx="63627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  - класс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0602" y="164699"/>
            <a:ext cx="60757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Открытый урок 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900" y="1064738"/>
            <a:ext cx="1064895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Участники мероприятия:</a:t>
            </a:r>
          </a:p>
          <a:p>
            <a:r>
              <a:rPr lang="ru-RU" sz="2000" dirty="0" smtClean="0"/>
              <a:t>Педагог – обучающиеся   Педагог - педагоги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Цель:</a:t>
            </a:r>
          </a:p>
          <a:p>
            <a:r>
              <a:rPr lang="ru-RU" sz="2000" dirty="0" smtClean="0"/>
              <a:t>Формирование знаний, умений и навыков, УУД, ОК, ПК, ВПД</a:t>
            </a:r>
          </a:p>
          <a:p>
            <a:r>
              <a:rPr lang="ru-RU" sz="2000" dirty="0" smtClean="0"/>
              <a:t> через решение образовательных, развивающих и </a:t>
            </a:r>
          </a:p>
          <a:p>
            <a:r>
              <a:rPr lang="ru-RU" sz="2000" dirty="0" smtClean="0"/>
              <a:t>воспитательных задач в соответствии с образовательной </a:t>
            </a:r>
          </a:p>
          <a:p>
            <a:r>
              <a:rPr lang="ru-RU" sz="2000" dirty="0" smtClean="0"/>
              <a:t>программой </a:t>
            </a:r>
          </a:p>
          <a:p>
            <a:r>
              <a:rPr lang="ru-RU" sz="2000" dirty="0" smtClean="0"/>
              <a:t>Передача практического опыта и методики преподавания </a:t>
            </a:r>
          </a:p>
          <a:p>
            <a:r>
              <a:rPr lang="ru-RU" sz="2000" dirty="0" smtClean="0"/>
              <a:t>от мастера к участникам мастер-класса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Содержание:</a:t>
            </a:r>
          </a:p>
          <a:p>
            <a:r>
              <a:rPr lang="ru-RU" sz="2000" dirty="0" smtClean="0"/>
              <a:t>Строго в соответствии с учебно-тематическим  планом </a:t>
            </a:r>
          </a:p>
          <a:p>
            <a:r>
              <a:rPr lang="ru-RU" sz="2000" dirty="0" smtClean="0"/>
              <a:t>образовательной программы</a:t>
            </a:r>
          </a:p>
          <a:p>
            <a:r>
              <a:rPr lang="ru-RU" sz="2000" dirty="0" smtClean="0"/>
              <a:t>Практическое представление собственной или </a:t>
            </a:r>
          </a:p>
          <a:p>
            <a:r>
              <a:rPr lang="ru-RU" sz="2000" dirty="0" smtClean="0"/>
              <a:t>заимствованной методики преподавания или технологии изготовления.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Взаимодействие:</a:t>
            </a:r>
          </a:p>
          <a:p>
            <a:r>
              <a:rPr lang="ru-RU" sz="2000" dirty="0" smtClean="0"/>
              <a:t>Только с обучающимися</a:t>
            </a:r>
          </a:p>
          <a:p>
            <a:r>
              <a:rPr lang="ru-RU" sz="2000" dirty="0" smtClean="0"/>
              <a:t>Со всеми участниками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Рефлексия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Анализ</a:t>
            </a:r>
          </a:p>
          <a:p>
            <a:endParaRPr lang="ru-RU" dirty="0"/>
          </a:p>
        </p:txBody>
      </p:sp>
      <p:pic>
        <p:nvPicPr>
          <p:cNvPr id="78850" name="Picture 2" descr="http://cs320331.vk.me/v320331753/a4d3/KFWSMbb3R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9624" y="1228041"/>
            <a:ext cx="3445013" cy="334395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Отличительные особенности открытого урока и мастер-класса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5350" y="1268413"/>
            <a:ext cx="5386917" cy="639762"/>
          </a:xfrm>
        </p:spPr>
        <p:txBody>
          <a:bodyPr/>
          <a:lstStyle/>
          <a:p>
            <a:r>
              <a:rPr lang="ru-RU" dirty="0" smtClean="0"/>
              <a:t>Открытое занятие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33450" y="2022475"/>
            <a:ext cx="5386917" cy="395128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Участники мероприятия:</a:t>
            </a:r>
          </a:p>
          <a:p>
            <a:r>
              <a:rPr lang="ru-RU" sz="1800" dirty="0" smtClean="0"/>
              <a:t>Педагог - обучающиеся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Цель:</a:t>
            </a:r>
          </a:p>
          <a:p>
            <a:r>
              <a:rPr lang="ru-RU" sz="1800" dirty="0" smtClean="0"/>
              <a:t>Формирование ЗУН, УУД. ОК, ПК, ВПД  через решение образовательных, развивающих и воспитательных задач в соответствии с образовательной программой 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Содержание:</a:t>
            </a:r>
          </a:p>
          <a:p>
            <a:r>
              <a:rPr lang="ru-RU" sz="1800" dirty="0" smtClean="0"/>
              <a:t>Строго в соответствии с учебно-тематическим планом образовательной программы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Взаимодействие:</a:t>
            </a:r>
          </a:p>
          <a:p>
            <a:r>
              <a:rPr lang="ru-RU" sz="1800" dirty="0" smtClean="0"/>
              <a:t>Только с  обучающимися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Рефлексия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Анализ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Подведение итогов (вывод</a:t>
            </a:r>
          </a:p>
          <a:p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41018" y="1211263"/>
            <a:ext cx="5389033" cy="639762"/>
          </a:xfrm>
        </p:spPr>
        <p:txBody>
          <a:bodyPr/>
          <a:lstStyle/>
          <a:p>
            <a:r>
              <a:rPr lang="ru-RU" dirty="0" smtClean="0"/>
              <a:t>Мастер-класс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79118" y="2003425"/>
            <a:ext cx="5389033" cy="395128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Участники мероприятия:</a:t>
            </a:r>
            <a:endParaRPr lang="ru-RU" sz="1800" dirty="0" smtClean="0"/>
          </a:p>
          <a:p>
            <a:r>
              <a:rPr lang="ru-RU" sz="1800" dirty="0" smtClean="0"/>
              <a:t>Педагог – педагоги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Цель:</a:t>
            </a:r>
            <a:endParaRPr lang="ru-RU" sz="1800" dirty="0" smtClean="0"/>
          </a:p>
          <a:p>
            <a:r>
              <a:rPr lang="ru-RU" sz="1800" dirty="0" smtClean="0"/>
              <a:t>Передача практического опыта и методики преподавания от мастера к участникам мастер-класса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Содержание:</a:t>
            </a:r>
            <a:endParaRPr lang="ru-RU" sz="1800" dirty="0" smtClean="0"/>
          </a:p>
          <a:p>
            <a:r>
              <a:rPr lang="ru-RU" sz="1800" dirty="0" smtClean="0"/>
              <a:t>Практическое представление собственной или заимствованной методики преподавания или технологии изготовления.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Взаимодействие:</a:t>
            </a:r>
            <a:endParaRPr lang="ru-RU" sz="1800" dirty="0" smtClean="0"/>
          </a:p>
          <a:p>
            <a:r>
              <a:rPr lang="ru-RU" sz="1800" dirty="0" smtClean="0"/>
              <a:t>Со всеми участниками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Рефлексия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Анализ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Подведение итогов (вывод)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5708" y="509885"/>
            <a:ext cx="27969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j-lt"/>
              </a:rPr>
              <a:t>Урок</a:t>
            </a:r>
            <a:endParaRPr lang="ru-RU" sz="9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02402" name="Picture 2" descr="http://isciyizbiz.com/media/k2/items/cache/83c2446a0896df0a1f4af01c940ae1d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0465" y="1200150"/>
            <a:ext cx="5661584" cy="36485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058779" y="4431090"/>
            <a:ext cx="63406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Урок</a:t>
            </a:r>
            <a:r>
              <a:rPr lang="ru-RU" sz="2400" dirty="0"/>
              <a:t> –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коллективная форма обучения, которой присущи постоянный состав учащихся, определенные рамки занятий, жесткая регламентация учебной работы над одним и тем же для всех учебным материалом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БСЭ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Объект 2"/>
          <p:cNvSpPr>
            <a:spLocks noGrp="1"/>
          </p:cNvSpPr>
          <p:nvPr>
            <p:ph idx="1"/>
          </p:nvPr>
        </p:nvSpPr>
        <p:spPr bwMode="auto">
          <a:xfrm>
            <a:off x="2035279" y="479629"/>
            <a:ext cx="8262238" cy="4486275"/>
          </a:xfrm>
          <a:ln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eaLnBrk="1" hangingPunct="1">
              <a:buNone/>
              <a:defRPr/>
            </a:pPr>
            <a:r>
              <a:rPr lang="ru-RU" sz="5900" b="1" dirty="0" smtClean="0">
                <a:solidFill>
                  <a:srgbClr val="C00000"/>
                </a:solidFill>
              </a:rPr>
              <a:t>Урок </a:t>
            </a:r>
            <a:r>
              <a:rPr lang="ru-RU" sz="5900" dirty="0" smtClean="0"/>
              <a:t>– </a:t>
            </a:r>
            <a:r>
              <a:rPr lang="ru-RU" sz="5900" dirty="0" smtClean="0">
                <a:solidFill>
                  <a:schemeClr val="accent6">
                    <a:lumMod val="50000"/>
                  </a:schemeClr>
                </a:solidFill>
              </a:rPr>
              <a:t>это зеркало общей и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5900" dirty="0" smtClean="0">
                <a:solidFill>
                  <a:schemeClr val="accent6">
                    <a:lumMod val="50000"/>
                  </a:schemeClr>
                </a:solidFill>
              </a:rPr>
              <a:t>педагогической культуры  учителя,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5900" dirty="0" smtClean="0">
                <a:solidFill>
                  <a:schemeClr val="accent6">
                    <a:lumMod val="50000"/>
                  </a:schemeClr>
                </a:solidFill>
              </a:rPr>
              <a:t> мерило его интеллектуального богатства, показатель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5900" dirty="0" smtClean="0">
                <a:solidFill>
                  <a:schemeClr val="accent6">
                    <a:lumMod val="50000"/>
                  </a:schemeClr>
                </a:solidFill>
              </a:rPr>
              <a:t>его кругозора и эрудиции. </a:t>
            </a:r>
            <a:endParaRPr lang="ru-RU" sz="5900" dirty="0" smtClean="0"/>
          </a:p>
          <a:p>
            <a:pPr algn="r" eaLnBrk="1" hangingPunct="1">
              <a:buFontTx/>
              <a:buNone/>
              <a:defRPr/>
            </a:pPr>
            <a:endParaRPr lang="ru-RU" sz="8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 eaLnBrk="1" hangingPunct="1">
              <a:buFontTx/>
              <a:buNone/>
              <a:defRPr/>
            </a:pPr>
            <a:r>
              <a:rPr lang="ru-RU" sz="4500" dirty="0" smtClean="0">
                <a:solidFill>
                  <a:schemeClr val="accent2">
                    <a:lumMod val="50000"/>
                  </a:schemeClr>
                </a:solidFill>
              </a:rPr>
              <a:t>В. А. Сухомлинский</a:t>
            </a:r>
          </a:p>
          <a:p>
            <a:pPr eaLnBrk="1" hangingPunct="1">
              <a:defRPr/>
            </a:pPr>
            <a:endParaRPr lang="ru-RU" sz="2400" dirty="0" smtClean="0"/>
          </a:p>
        </p:txBody>
      </p:sp>
      <p:pic>
        <p:nvPicPr>
          <p:cNvPr id="1536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0944" y="663678"/>
            <a:ext cx="1810772" cy="191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s://voomynation.files.wordpress.com/2015/10/canstockphoto9346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155" y="3826666"/>
            <a:ext cx="5810864" cy="303133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184" y="260351"/>
            <a:ext cx="1180888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Учебный процесс  как системный объект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676400" y="1124744"/>
          <a:ext cx="73914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вал 1"/>
          <p:cNvSpPr>
            <a:spLocks noChangeArrowheads="1"/>
          </p:cNvSpPr>
          <p:nvPr/>
        </p:nvSpPr>
        <p:spPr bwMode="auto">
          <a:xfrm>
            <a:off x="1200151" y="1341439"/>
            <a:ext cx="3359149" cy="935037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400">
              <a:latin typeface="Verdana" pitchFamily="34" charset="0"/>
            </a:endParaRPr>
          </a:p>
        </p:txBody>
      </p:sp>
      <p:sp>
        <p:nvSpPr>
          <p:cNvPr id="18435" name="Овал 3"/>
          <p:cNvSpPr>
            <a:spLocks noChangeArrowheads="1"/>
          </p:cNvSpPr>
          <p:nvPr/>
        </p:nvSpPr>
        <p:spPr bwMode="auto">
          <a:xfrm>
            <a:off x="1549660" y="292467"/>
            <a:ext cx="3359151" cy="1765300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400">
              <a:latin typeface="Verdana" pitchFamily="34" charset="0"/>
            </a:endParaRPr>
          </a:p>
        </p:txBody>
      </p:sp>
      <p:sp>
        <p:nvSpPr>
          <p:cNvPr id="18436" name="Овал 5"/>
          <p:cNvSpPr>
            <a:spLocks noChangeArrowheads="1"/>
          </p:cNvSpPr>
          <p:nvPr/>
        </p:nvSpPr>
        <p:spPr bwMode="auto">
          <a:xfrm>
            <a:off x="4675239" y="1519084"/>
            <a:ext cx="3982064" cy="1814051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2400" b="1" dirty="0" smtClean="0">
              <a:latin typeface="Verdana" pitchFamily="34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400" b="1" dirty="0" smtClean="0">
                <a:latin typeface="Verdana" pitchFamily="34" charset="0"/>
              </a:rPr>
              <a:t>Тип </a:t>
            </a:r>
            <a:r>
              <a:rPr lang="ru-RU" altLang="ru-RU" sz="2000" b="1" dirty="0" smtClean="0">
                <a:latin typeface="Verdana" pitchFamily="34" charset="0"/>
              </a:rPr>
              <a:t>урока/занятия</a:t>
            </a:r>
            <a:endParaRPr lang="ru-RU" altLang="ru-RU" sz="2000" b="1" dirty="0">
              <a:latin typeface="Verdana" pitchFamily="34" charset="0"/>
            </a:endParaRPr>
          </a:p>
        </p:txBody>
      </p:sp>
      <p:sp>
        <p:nvSpPr>
          <p:cNvPr id="18437" name="Овал 6"/>
          <p:cNvSpPr>
            <a:spLocks noChangeArrowheads="1"/>
          </p:cNvSpPr>
          <p:nvPr/>
        </p:nvSpPr>
        <p:spPr bwMode="auto">
          <a:xfrm>
            <a:off x="7387038" y="3221501"/>
            <a:ext cx="3881184" cy="1323806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000" b="1" dirty="0">
                <a:latin typeface="Verdana" pitchFamily="34" charset="0"/>
              </a:rPr>
              <a:t>Структура </a:t>
            </a:r>
            <a:r>
              <a:rPr lang="ru-RU" altLang="ru-RU" sz="2000" b="1" dirty="0" smtClean="0">
                <a:latin typeface="Verdana" pitchFamily="34" charset="0"/>
              </a:rPr>
              <a:t>урока/занятия</a:t>
            </a:r>
            <a:endParaRPr lang="ru-RU" altLang="ru-RU" sz="2000" b="1" dirty="0">
              <a:latin typeface="Verdana" pitchFamily="34" charset="0"/>
            </a:endParaRP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1678452" y="877204"/>
            <a:ext cx="28786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 eaLnBrk="1" hangingPunct="1">
              <a:buFont typeface="Arial" pitchFamily="34" charset="0"/>
              <a:buChar char="•"/>
            </a:pPr>
            <a:r>
              <a:rPr lang="ru-RU" alt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Цель </a:t>
            </a:r>
            <a:r>
              <a:rPr lang="ru-RU" alt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урока/занятия</a:t>
            </a:r>
            <a:endParaRPr lang="ru-RU" altLang="ru-RU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9" name="Скругленный прямоугольник 9"/>
          <p:cNvSpPr>
            <a:spLocks noChangeArrowheads="1"/>
          </p:cNvSpPr>
          <p:nvPr/>
        </p:nvSpPr>
        <p:spPr bwMode="auto">
          <a:xfrm>
            <a:off x="7823200" y="5084764"/>
            <a:ext cx="336126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000" dirty="0"/>
              <a:t>Расход времени на различных этапах </a:t>
            </a:r>
            <a:r>
              <a:rPr lang="ru-RU" altLang="ru-RU" sz="2000" dirty="0" smtClean="0"/>
              <a:t>урока/занятия</a:t>
            </a:r>
            <a:endParaRPr lang="ru-RU" altLang="ru-RU" sz="2000" dirty="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18440" name="Выгнутая влево стрелка 10"/>
          <p:cNvSpPr>
            <a:spLocks noChangeArrowheads="1"/>
          </p:cNvSpPr>
          <p:nvPr/>
        </p:nvSpPr>
        <p:spPr bwMode="auto">
          <a:xfrm rot="17148472">
            <a:off x="3104520" y="1143111"/>
            <a:ext cx="1100138" cy="3638551"/>
          </a:xfrm>
          <a:prstGeom prst="curvedRightArrow">
            <a:avLst>
              <a:gd name="adj1" fmla="val 24977"/>
              <a:gd name="adj2" fmla="val 49966"/>
              <a:gd name="adj3" fmla="val 23801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400">
              <a:latin typeface="Verdana" pitchFamily="34" charset="0"/>
            </a:endParaRPr>
          </a:p>
        </p:txBody>
      </p:sp>
      <p:sp>
        <p:nvSpPr>
          <p:cNvPr id="18441" name="Выгнутая вправо стрелка 11"/>
          <p:cNvSpPr>
            <a:spLocks noChangeArrowheads="1"/>
          </p:cNvSpPr>
          <p:nvPr/>
        </p:nvSpPr>
        <p:spPr bwMode="auto">
          <a:xfrm rot="-3504418">
            <a:off x="8930771" y="386822"/>
            <a:ext cx="1073150" cy="3693583"/>
          </a:xfrm>
          <a:prstGeom prst="curvedLeftArrow">
            <a:avLst>
              <a:gd name="adj1" fmla="val 24989"/>
              <a:gd name="adj2" fmla="val 49966"/>
              <a:gd name="adj3" fmla="val 25000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400">
              <a:latin typeface="Verdana" pitchFamily="34" charset="0"/>
            </a:endParaRPr>
          </a:p>
        </p:txBody>
      </p:sp>
      <p:sp>
        <p:nvSpPr>
          <p:cNvPr id="18442" name="Выгнутая влево стрелка 12"/>
          <p:cNvSpPr>
            <a:spLocks noChangeArrowheads="1"/>
          </p:cNvSpPr>
          <p:nvPr/>
        </p:nvSpPr>
        <p:spPr bwMode="auto">
          <a:xfrm rot="-705228">
            <a:off x="6754407" y="4064119"/>
            <a:ext cx="735942" cy="1920093"/>
          </a:xfrm>
          <a:prstGeom prst="curvedRightArrow">
            <a:avLst>
              <a:gd name="adj1" fmla="val 25059"/>
              <a:gd name="adj2" fmla="val 50129"/>
              <a:gd name="adj3" fmla="val 25000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400">
              <a:latin typeface="Verdana" pitchFamily="34" charset="0"/>
            </a:endParaRPr>
          </a:p>
        </p:txBody>
      </p:sp>
      <p:pic>
        <p:nvPicPr>
          <p:cNvPr id="73732" name="Picture 4" descr="http://thumbs.dreamstime.com/z/%D1%83%D1%87%D0%B8%D1%82%D0%B5%D0%BB%D1%8C-%D1%81-%D1%83%D0%BA%D0%B0%D0%B7%D0%B0%D1%82%D0%B5%D0%BB%D0%B5%D0%BC-%D0%BD%D0%B0-%D0%BA%D0%BB%D0%B0%D1%81%D1%81%D0%BD-%D0%BA%D0%BB%D0%B0%D1%81%D1%81%D0%BD%D0%BE%D0%BC-28421090.jpg"/>
          <p:cNvPicPr>
            <a:picLocks noChangeAspect="1" noChangeArrowheads="1"/>
          </p:cNvPicPr>
          <p:nvPr/>
        </p:nvPicPr>
        <p:blipFill>
          <a:blip r:embed="rId2" cstate="print"/>
          <a:srcRect b="8649"/>
          <a:stretch>
            <a:fillRect/>
          </a:stretch>
        </p:blipFill>
        <p:spPr bwMode="auto">
          <a:xfrm>
            <a:off x="988142" y="3538898"/>
            <a:ext cx="4100052" cy="3068379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292" y="1658649"/>
            <a:ext cx="58872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Аттестация не против педагога, а для педагога. </a:t>
            </a:r>
          </a:p>
          <a:p>
            <a:r>
              <a:rPr lang="ru-RU" b="1" dirty="0" smtClean="0"/>
              <a:t> Она для того,  чтобы предоставить возможность педагогу  показать все,  на что он способен и показать скрытые резервы его способностей и возможностей.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Аттестация </a:t>
            </a:r>
            <a:r>
              <a:rPr lang="ru-RU" b="1" dirty="0" smtClean="0"/>
              <a:t> - это способ предоставить аттестационной комиссии материалы,  подтверждающие  вашу квалификацию.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Аттестация педагогических работников – </a:t>
            </a:r>
            <a:r>
              <a:rPr lang="ru-RU" b="1" dirty="0" smtClean="0"/>
              <a:t>важнейшее средство оценки и развития профессионализма педагогических работников. По результатам аттестации судят об уровне и развитии профессионализма педагога.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7695" y="240632"/>
            <a:ext cx="100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АТТЕСТАЦИЯ - </a:t>
            </a:r>
            <a:r>
              <a:rPr lang="ru-RU" sz="2400" b="1" dirty="0" smtClean="0">
                <a:solidFill>
                  <a:schemeClr val="tx2"/>
                </a:solidFill>
              </a:rPr>
              <a:t>очень </a:t>
            </a:r>
            <a:r>
              <a:rPr lang="ru-RU" sz="2400" b="1" dirty="0">
                <a:solidFill>
                  <a:schemeClr val="tx2"/>
                </a:solidFill>
              </a:rPr>
              <a:t>важный и нужный период в жизни любого </a:t>
            </a:r>
            <a:r>
              <a:rPr lang="ru-RU" sz="2400" b="1" dirty="0" smtClean="0">
                <a:solidFill>
                  <a:schemeClr val="tx2"/>
                </a:solidFill>
              </a:rPr>
              <a:t>педагога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91" y="956474"/>
            <a:ext cx="4457920" cy="3148406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7214991" y="3850702"/>
            <a:ext cx="4822521" cy="276198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70500" y="4359058"/>
            <a:ext cx="3895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Педагог должен </a:t>
            </a:r>
            <a:r>
              <a:rPr lang="ru-RU" sz="2400" dirty="0" smtClean="0">
                <a:solidFill>
                  <a:schemeClr val="tx2"/>
                </a:solidFill>
              </a:rPr>
              <a:t>научиться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готовить и  </a:t>
            </a:r>
            <a:r>
              <a:rPr lang="ru-RU" sz="2400" dirty="0">
                <a:solidFill>
                  <a:schemeClr val="tx2"/>
                </a:solidFill>
              </a:rPr>
              <a:t>предоставлять </a:t>
            </a:r>
            <a:r>
              <a:rPr lang="ru-RU" sz="2400" dirty="0" smtClean="0">
                <a:solidFill>
                  <a:schemeClr val="tx2"/>
                </a:solidFill>
              </a:rPr>
              <a:t>аттестационные </a:t>
            </a:r>
            <a:r>
              <a:rPr lang="ru-RU" sz="2400" dirty="0">
                <a:solidFill>
                  <a:schemeClr val="tx2"/>
                </a:solidFill>
              </a:rPr>
              <a:t>материалы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в должной форме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76300" y="1219200"/>
            <a:ext cx="6210300" cy="5010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4038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815413" y="1772816"/>
          <a:ext cx="10928448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814918" y="333375"/>
            <a:ext cx="10274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chemeClr val="bg1"/>
                </a:solidFill>
              </a:rPr>
              <a:t>Структура урока</a:t>
            </a:r>
            <a:endParaRPr lang="ru-RU" altLang="ru-RU" sz="2800">
              <a:solidFill>
                <a:schemeClr val="bg1"/>
              </a:solidFill>
            </a:endParaRP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239184" y="855664"/>
            <a:ext cx="1180888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400" b="1">
              <a:solidFill>
                <a:srgbClr val="C00000"/>
              </a:solidFill>
            </a:endParaRPr>
          </a:p>
          <a:p>
            <a:pPr algn="ctr"/>
            <a:r>
              <a:rPr lang="ru-RU" altLang="ru-RU" sz="1400" b="1">
                <a:solidFill>
                  <a:srgbClr val="C00000"/>
                </a:solidFill>
              </a:rPr>
              <a:t>Структура урока </a:t>
            </a:r>
            <a:r>
              <a:rPr lang="ru-RU" altLang="ru-RU" sz="1400">
                <a:solidFill>
                  <a:srgbClr val="C00000"/>
                </a:solidFill>
              </a:rPr>
              <a:t>–  совокупность различных вариантов взаимодействий между элементами урока, возникающая в процессе обучения и обеспечивающая его целенаправленную деятельность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8300" y="304800"/>
            <a:ext cx="8705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 smtClean="0">
                <a:solidFill>
                  <a:schemeClr val="tx2"/>
                </a:solidFill>
              </a:rPr>
              <a:t>Структура урока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624418" y="188913"/>
            <a:ext cx="10655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</a:rPr>
              <a:t>Последовательность действий педагога при построении структуры урока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815414" y="1196752"/>
          <a:ext cx="10849205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342901"/>
            <a:ext cx="10972800" cy="765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</a:rPr>
              <a:t>Показатели эффективности урока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54100" y="1024913"/>
            <a:ext cx="10769600" cy="4956787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sz="2400" dirty="0" smtClean="0"/>
              <a:t>Этапы урока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Быстрота, скорость решения</a:t>
            </a:r>
          </a:p>
          <a:p>
            <a:pPr eaLnBrk="1" hangingPunct="1">
              <a:defRPr/>
            </a:pPr>
            <a:r>
              <a:rPr lang="ru-RU" sz="2400" dirty="0" smtClean="0"/>
              <a:t>Количество использованных методов, сменяемость методов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Количество опрошенных за урок</a:t>
            </a:r>
            <a:r>
              <a:rPr lang="ru-RU" sz="2400" dirty="0" smtClean="0"/>
              <a:t>: </a:t>
            </a:r>
            <a:r>
              <a:rPr lang="ru-RU" sz="2400" i="1" dirty="0" smtClean="0"/>
              <a:t>полные ответы, неполные ответы, правильные ответы, неправильные ответы</a:t>
            </a:r>
          </a:p>
          <a:p>
            <a:pPr eaLnBrk="1" hangingPunct="1">
              <a:defRPr/>
            </a:pPr>
            <a:r>
              <a:rPr lang="ru-RU" sz="2400" dirty="0" smtClean="0"/>
              <a:t>Количество заданных  учениками вопросов как показатель их познавательной активности и интереса к изучаемому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Количество желающих принять участие в обсуждении вопросов, поставленных перед классом (группой)</a:t>
            </a:r>
          </a:p>
          <a:p>
            <a:pPr eaLnBrk="1" hangingPunct="1">
              <a:defRPr/>
            </a:pPr>
            <a:r>
              <a:rPr lang="ru-RU" sz="2400" dirty="0" smtClean="0"/>
              <a:t>Количество учащихся, желающих внести дополнения , прокорректировать ответы товарищей, их деятельность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Количество отвлечений учащихся как показатель негативного отношения к деятельности, к уроку, к теме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9700" y="6172200"/>
            <a:ext cx="558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hlinkClick r:id="rId2" action="ppaction://hlinkfile"/>
          </p:cNvPr>
          <p:cNvSpPr/>
          <p:nvPr/>
        </p:nvSpPr>
        <p:spPr>
          <a:xfrm>
            <a:off x="8077200" y="6019800"/>
            <a:ext cx="337185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Анализ / самоанализ урока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336" y="2739189"/>
            <a:ext cx="4989095" cy="369331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i="1" dirty="0"/>
              <a:t>План занятия</a:t>
            </a:r>
            <a:r>
              <a:rPr lang="ru-RU" b="1" dirty="0"/>
              <a:t> </a:t>
            </a:r>
            <a:r>
              <a:rPr lang="ru-RU" dirty="0"/>
              <a:t>- разновидность  методической разработки, представляющая собой логически упорядоченный  перечень вопросов, подлежащих изучению на занятии, лаконично отражающая последовательность изложения материала и ход занятия. Важнейшим требованием, предъявляемым к плану  занятия,  является  точность, содержательная лаконичность, т.е.  возможность  в минимальном объеме  текста максимально полно и точно  отражать  содержание и ход занятия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63579" y="272716"/>
            <a:ext cx="10315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Методические разработки уроков (занятий</a:t>
            </a:r>
            <a:r>
              <a:rPr lang="ru-RU" b="1" dirty="0">
                <a:solidFill>
                  <a:schemeClr val="tx2"/>
                </a:solidFill>
              </a:rPr>
              <a:t>)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- разновидность  </a:t>
            </a:r>
            <a:r>
              <a:rPr lang="ru-RU" dirty="0"/>
              <a:t>учебно-методического издания в помощь учителю, воспитателю, в систематизированном   виде отражающая содержание и ход  урока, занятия.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384883" y="1298905"/>
            <a:ext cx="513350" cy="49831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51284" y="1934710"/>
            <a:ext cx="3240506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Планы уроков, занятий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1934710"/>
            <a:ext cx="5783178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Конспекты (планы-конспекты) уроков, занятий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8787061" y="1332830"/>
            <a:ext cx="132350" cy="41876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8399" y="2610683"/>
            <a:ext cx="5783179" cy="424731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b="1" i="1" dirty="0">
                <a:ea typeface="Times New Roman" panose="02020603050405020304" pitchFamily="18" charset="0"/>
              </a:rPr>
              <a:t>К</a:t>
            </a:r>
            <a:r>
              <a:rPr lang="ru-RU" b="1" i="1" dirty="0" smtClean="0">
                <a:ea typeface="Times New Roman" panose="02020603050405020304" pitchFamily="18" charset="0"/>
              </a:rPr>
              <a:t>онспект </a:t>
            </a:r>
            <a:r>
              <a:rPr lang="ru-RU" b="1" i="1" dirty="0">
                <a:ea typeface="Times New Roman" panose="02020603050405020304" pitchFamily="18" charset="0"/>
              </a:rPr>
              <a:t>занятия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- разновидность  методической разработки,  представляющая собой   совокупность плана и   краткой письменной  записи содержания и последовательности этапов занятия, имеющая авторский,  индивидуализированный характер.  Предназначен для последующего восстановления учебной информации  с различной степенью полноты  в ходе занятия. </a:t>
            </a:r>
          </a:p>
          <a:p>
            <a:r>
              <a:rPr lang="ru-RU" dirty="0">
                <a:ea typeface="Times New Roman" panose="02020603050405020304" pitchFamily="18" charset="0"/>
              </a:rPr>
              <a:t>Характеризуется  </a:t>
            </a:r>
            <a:r>
              <a:rPr lang="ru-RU" dirty="0" err="1">
                <a:ea typeface="Times New Roman" panose="02020603050405020304" pitchFamily="18" charset="0"/>
              </a:rPr>
              <a:t>многоадресностью</a:t>
            </a:r>
            <a:r>
              <a:rPr lang="ru-RU" dirty="0">
                <a:ea typeface="Times New Roman" panose="02020603050405020304" pitchFamily="18" charset="0"/>
              </a:rPr>
              <a:t>:  воспитатели, администрация ДОУ и/или представители органов управления  образованием. В отличие  от плана занятия план-конспект или конспект занятия содержит не только перечень рассматриваемых на занятии вопросов и этапов занятия, но и  фрагменты  речи воспитателя или полный текст нового </a:t>
            </a:r>
            <a:r>
              <a:rPr lang="ru-RU" dirty="0" smtClean="0">
                <a:ea typeface="Times New Roman" panose="02020603050405020304" pitchFamily="18" charset="0"/>
              </a:rPr>
              <a:t>материала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1843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589" y="304800"/>
            <a:ext cx="575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Виды </a:t>
            </a:r>
            <a:r>
              <a:rPr lang="ru-RU" sz="2400" dirty="0">
                <a:solidFill>
                  <a:schemeClr val="tx2"/>
                </a:solidFill>
              </a:rPr>
              <a:t>планов-конспектов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1026695"/>
            <a:ext cx="3577389" cy="7700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по степени свертывания информации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39200" y="1026695"/>
            <a:ext cx="2534653" cy="7700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по форме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58063" y="1026695"/>
            <a:ext cx="2919663" cy="7700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смешанные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1989221"/>
            <a:ext cx="3577389" cy="898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Краткие</a:t>
            </a:r>
          </a:p>
          <a:p>
            <a:pPr algn="ctr"/>
            <a:r>
              <a:rPr lang="ru-RU" dirty="0" smtClean="0"/>
              <a:t>Подробные</a:t>
            </a:r>
          </a:p>
          <a:p>
            <a:pPr algn="ctr"/>
            <a:r>
              <a:rPr lang="ru-RU" dirty="0" smtClean="0"/>
              <a:t>Развернутые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39200" y="2101515"/>
            <a:ext cx="2534653" cy="2197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текстовый </a:t>
            </a:r>
            <a:r>
              <a:rPr lang="ru-RU" dirty="0"/>
              <a:t>конспект, конспект-таблица, конспект-схема,  смешанный конспект занятия, в котором объединяются названные виды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8063" y="2040903"/>
            <a:ext cx="2919663" cy="157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совмещение краткого  </a:t>
            </a:r>
            <a:endParaRPr lang="ru-RU" dirty="0" smtClean="0"/>
          </a:p>
          <a:p>
            <a:pPr marL="285750" indent="-285750" algn="ctr">
              <a:buFontTx/>
              <a:buChar char="-"/>
            </a:pPr>
            <a:r>
              <a:rPr lang="ru-RU" dirty="0" smtClean="0"/>
              <a:t>в </a:t>
            </a:r>
            <a:r>
              <a:rPr lang="ru-RU" dirty="0"/>
              <a:t>виде пунктов плана, тезисов, </a:t>
            </a:r>
            <a:r>
              <a:rPr lang="ru-RU" dirty="0" smtClean="0"/>
              <a:t>схемы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- и полного, развернутого  изложения информации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199" y="3613032"/>
            <a:ext cx="1079633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Структура плана-конспекта урока: </a:t>
            </a:r>
          </a:p>
          <a:p>
            <a:r>
              <a:rPr lang="ru-RU" sz="1400" dirty="0"/>
              <a:t>•  дата проведения занятия с указанием группы, в которой оно проводится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его номер по тематическому плану</a:t>
            </a:r>
          </a:p>
          <a:p>
            <a:r>
              <a:rPr lang="ru-RU" sz="1400" dirty="0"/>
              <a:t>•  тема занятия;</a:t>
            </a:r>
          </a:p>
          <a:p>
            <a:r>
              <a:rPr lang="ru-RU" sz="1400" dirty="0"/>
              <a:t>•  цель занятия;</a:t>
            </a:r>
          </a:p>
          <a:p>
            <a:r>
              <a:rPr lang="ru-RU" sz="1400" dirty="0"/>
              <a:t>•  задачи занятия;</a:t>
            </a:r>
          </a:p>
          <a:p>
            <a:r>
              <a:rPr lang="ru-RU" sz="1400" dirty="0"/>
              <a:t>• тип занятия;</a:t>
            </a:r>
          </a:p>
          <a:p>
            <a:r>
              <a:rPr lang="ru-RU" sz="1400" dirty="0"/>
              <a:t>• структура  (сценарий) занятия с указанием последовательности его этапов и примерного распределения времени по этим этапам;</a:t>
            </a:r>
          </a:p>
          <a:p>
            <a:r>
              <a:rPr lang="ru-RU" sz="1400" dirty="0"/>
              <a:t>•  методы и приемы работы воспитателя в каждой части занятия;</a:t>
            </a:r>
          </a:p>
          <a:p>
            <a:r>
              <a:rPr lang="ru-RU" sz="1400" dirty="0"/>
              <a:t>•  учебное оборудование, необходимое для проведения занятия;</a:t>
            </a:r>
          </a:p>
          <a:p>
            <a:r>
              <a:rPr lang="ru-RU" sz="1400" dirty="0"/>
              <a:t>•  содержание учебного материала  (фрагменты речи учителя или полный текст нового материала);</a:t>
            </a:r>
          </a:p>
          <a:p>
            <a:r>
              <a:rPr lang="ru-RU" sz="1400" dirty="0"/>
              <a:t>•  задания для детей на каждом из этапов;</a:t>
            </a:r>
          </a:p>
          <a:p>
            <a:r>
              <a:rPr lang="ru-RU" sz="1400" dirty="0"/>
              <a:t>•  алгоритмы  выполнения заданий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631086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1516947"/>
              </p:ext>
            </p:extLst>
          </p:nvPr>
        </p:nvGraphicFramePr>
        <p:xfrm>
          <a:off x="761097" y="3025468"/>
          <a:ext cx="11121186" cy="275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561"/>
                <a:gridCol w="1592826"/>
                <a:gridCol w="1858297"/>
                <a:gridCol w="2138516"/>
                <a:gridCol w="1519084"/>
                <a:gridCol w="1646902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ru-RU" b="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Методическая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структура занятия </a:t>
                      </a:r>
                    </a:p>
                    <a:p>
                      <a:pPr lvl="0"/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ru-RU" sz="1200" dirty="0" smtClean="0"/>
                        <a:t>Орг. момент             Актуализация ранее усвоенного        Формирование новых знаний</a:t>
                      </a:r>
                    </a:p>
                    <a:p>
                      <a:pPr lvl="0"/>
                      <a:r>
                        <a:rPr lang="ru-RU" sz="1200" dirty="0" smtClean="0"/>
                        <a:t>Закрепление полученных знаний                Домашнее задание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Задачи 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этапа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занятия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Деятельность преподавателя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(используемые методы и приемы обучения и воспитания)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Деятельность учащихся 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(формы и способы организации деятельности)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Учебный материал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Планируемый результат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6498" name="Picture 2" descr="http://uszn.aexae.ru/wp-content/uploads/2015/08/voprosi_klient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320675"/>
            <a:ext cx="2806290" cy="2104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9813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4139" y="2772697"/>
            <a:ext cx="26222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Дидактическая структура </a:t>
            </a:r>
            <a:r>
              <a:rPr lang="ru-RU" sz="1600" dirty="0"/>
              <a:t>занятия включает в себя следующие </a:t>
            </a:r>
            <a:r>
              <a:rPr lang="ru-RU" sz="1600" b="1" i="1" dirty="0">
                <a:solidFill>
                  <a:srgbClr val="C00000"/>
                </a:solidFill>
              </a:rPr>
              <a:t>дидактические задачи: </a:t>
            </a:r>
          </a:p>
          <a:p>
            <a:r>
              <a:rPr lang="ru-RU" sz="1600" dirty="0"/>
              <a:t>• Мотивация и стимулирование деятельности учащихся, целевая </a:t>
            </a:r>
            <a:r>
              <a:rPr lang="ru-RU" sz="1600" dirty="0" smtClean="0"/>
              <a:t>установка,</a:t>
            </a:r>
          </a:p>
          <a:p>
            <a:r>
              <a:rPr lang="ru-RU" sz="1600" dirty="0" smtClean="0"/>
              <a:t>активизация </a:t>
            </a:r>
            <a:r>
              <a:rPr lang="ru-RU" sz="1600" dirty="0"/>
              <a:t>необходимых </a:t>
            </a:r>
            <a:r>
              <a:rPr lang="ru-RU" sz="1600" dirty="0" smtClean="0"/>
              <a:t>знаний </a:t>
            </a:r>
            <a:endParaRPr lang="ru-RU" sz="1600" dirty="0"/>
          </a:p>
          <a:p>
            <a:r>
              <a:rPr lang="ru-RU" sz="1600" dirty="0"/>
              <a:t>• Формирование новых понятий и способов </a:t>
            </a:r>
            <a:r>
              <a:rPr lang="ru-RU" sz="1600" dirty="0" smtClean="0"/>
              <a:t>действий </a:t>
            </a:r>
            <a:endParaRPr lang="ru-RU" sz="1600" dirty="0"/>
          </a:p>
          <a:p>
            <a:r>
              <a:rPr lang="ru-RU" sz="1600" dirty="0"/>
              <a:t>• Применение понятий и способов </a:t>
            </a:r>
            <a:r>
              <a:rPr lang="ru-RU" sz="1600" dirty="0" smtClean="0"/>
              <a:t>действий 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9982032"/>
              </p:ext>
            </p:extLst>
          </p:nvPr>
        </p:nvGraphicFramePr>
        <p:xfrm>
          <a:off x="986593" y="570767"/>
          <a:ext cx="11121186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281"/>
                <a:gridCol w="1082842"/>
                <a:gridCol w="2478505"/>
                <a:gridCol w="2601496"/>
                <a:gridCol w="1853531"/>
                <a:gridCol w="1853531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Методическая подструктура занятия 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Дидактическая структура занятия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Задачи этапа занятия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Деятельность преподавателя (используемые методы и приемы обучения и воспитания)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Деятельность учащихся (формы и способы организации деятельности)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Учебный материал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Планируемый результат 	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83792" y="3249335"/>
            <a:ext cx="24183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</a:rPr>
              <a:t>Дидактические методы </a:t>
            </a:r>
            <a:r>
              <a:rPr lang="ru-RU" dirty="0"/>
              <a:t>(</a:t>
            </a:r>
            <a:r>
              <a:rPr lang="ru-RU" sz="1400" dirty="0"/>
              <a:t>по </a:t>
            </a:r>
            <a:r>
              <a:rPr lang="ru-RU" sz="1400" dirty="0" err="1"/>
              <a:t>Лернеру</a:t>
            </a:r>
            <a:r>
              <a:rPr lang="ru-RU" sz="1400" dirty="0"/>
              <a:t> И.Я.): </a:t>
            </a:r>
            <a:r>
              <a:rPr lang="ru-RU" sz="1600" dirty="0"/>
              <a:t>Информационно-рецептивный, репродуктивный, проблемный: проблемное изложение; эвристический; </a:t>
            </a:r>
            <a:r>
              <a:rPr lang="ru-RU" sz="1600" dirty="0" smtClean="0"/>
              <a:t>исследовательский</a:t>
            </a:r>
          </a:p>
          <a:p>
            <a:r>
              <a:rPr lang="ru-RU" sz="1600" dirty="0" smtClean="0"/>
              <a:t>И др.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213340" y="4035903"/>
            <a:ext cx="3031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</a:rPr>
              <a:t>Способы организации деятельности </a:t>
            </a:r>
            <a:endParaRPr lang="ru-RU" sz="1600" b="1" i="1" dirty="0" smtClean="0">
              <a:solidFill>
                <a:srgbClr val="C00000"/>
              </a:solidFill>
            </a:endParaRPr>
          </a:p>
          <a:p>
            <a:r>
              <a:rPr lang="ru-RU" sz="1600" dirty="0" smtClean="0"/>
              <a:t>определяются </a:t>
            </a:r>
            <a:r>
              <a:rPr lang="ru-RU" sz="1600" dirty="0"/>
              <a:t>исходя из характера совместной деятельности преподавателя и учащихся (по </a:t>
            </a:r>
            <a:r>
              <a:rPr lang="ru-RU" sz="1600" dirty="0" err="1"/>
              <a:t>Молчан</a:t>
            </a:r>
            <a:r>
              <a:rPr lang="ru-RU" sz="1600" dirty="0"/>
              <a:t> Л.Л.): </a:t>
            </a:r>
          </a:p>
          <a:p>
            <a:r>
              <a:rPr lang="ru-RU" sz="1600" dirty="0"/>
              <a:t>• </a:t>
            </a:r>
            <a:r>
              <a:rPr lang="ru-RU" sz="1600" dirty="0" smtClean="0"/>
              <a:t>Фронтальный </a:t>
            </a:r>
            <a:endParaRPr lang="ru-RU" sz="1600" dirty="0"/>
          </a:p>
          <a:p>
            <a:r>
              <a:rPr lang="ru-RU" sz="1600" dirty="0"/>
              <a:t>• </a:t>
            </a:r>
            <a:r>
              <a:rPr lang="ru-RU" sz="1600" dirty="0" smtClean="0"/>
              <a:t>Индивидуальный </a:t>
            </a:r>
            <a:endParaRPr lang="ru-RU" sz="1600" dirty="0"/>
          </a:p>
          <a:p>
            <a:r>
              <a:rPr lang="ru-RU" sz="1600" dirty="0"/>
              <a:t>• </a:t>
            </a:r>
            <a:r>
              <a:rPr lang="ru-RU" sz="1600" dirty="0" smtClean="0"/>
              <a:t>Парный </a:t>
            </a:r>
            <a:endParaRPr lang="ru-RU" sz="1600" dirty="0"/>
          </a:p>
          <a:p>
            <a:r>
              <a:rPr lang="ru-RU" sz="1600" dirty="0"/>
              <a:t>• </a:t>
            </a:r>
            <a:r>
              <a:rPr lang="ru-RU" sz="1600" dirty="0" smtClean="0"/>
              <a:t>Коллективный 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54347" y="2028292"/>
            <a:ext cx="2851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</a:rPr>
              <a:t>Форма деятельности </a:t>
            </a:r>
            <a:r>
              <a:rPr lang="ru-RU" sz="1600" dirty="0"/>
              <a:t>зависит от применяемого метода и методических </a:t>
            </a:r>
            <a:r>
              <a:rPr lang="ru-RU" sz="1600" dirty="0" smtClean="0"/>
              <a:t>приемов (беседа</a:t>
            </a:r>
            <a:r>
              <a:rPr lang="ru-RU" sz="1600" dirty="0"/>
              <a:t>, самостоятельная работа, работа с книгой, просмотр учебного видеофильма и др</a:t>
            </a:r>
            <a:r>
              <a:rPr lang="ru-RU" sz="1600" dirty="0" smtClean="0"/>
              <a:t>.)</a:t>
            </a:r>
            <a:endParaRPr lang="ru-RU" sz="16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678926" y="1619865"/>
            <a:ext cx="0" cy="1695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562100" y="1638300"/>
            <a:ext cx="2005" cy="11878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010400" y="165735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406316" y="1638300"/>
            <a:ext cx="0" cy="57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32273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Технологическая карта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000" dirty="0" smtClean="0"/>
              <a:t>– </a:t>
            </a:r>
            <a:r>
              <a:rPr lang="ru-RU" sz="2000" dirty="0"/>
              <a:t>форма технологической документации, в которой записан весь процесс обработки изделия, указаны операции и их составные части, материалы, производственное оборудование, инструмент, технологические режимы, необходимое для изготовления изделия время, квалификация работников и т.п. (Политехнический энциклопедический словарь. – М.: Советская энциклопедия, 1989).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</a:rPr>
              <a:t>Методологические позиции конструировании технологической карты урока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z="2000" dirty="0"/>
              <a:t>она имеет статус документа;</a:t>
            </a:r>
          </a:p>
          <a:p>
            <a:pPr>
              <a:defRPr/>
            </a:pPr>
            <a:r>
              <a:rPr lang="ru-RU" sz="2000" dirty="0"/>
              <a:t>в ней записан весь процесс;</a:t>
            </a:r>
          </a:p>
          <a:p>
            <a:pPr>
              <a:defRPr/>
            </a:pPr>
            <a:r>
              <a:rPr lang="ru-RU" sz="2000" dirty="0"/>
              <a:t>указаны операции, их составные части;</a:t>
            </a:r>
          </a:p>
          <a:p>
            <a:pPr>
              <a:defRPr/>
            </a:pPr>
            <a:r>
              <a:rPr lang="ru-RU" sz="2000" dirty="0"/>
              <a:t>названы материалы;</a:t>
            </a:r>
          </a:p>
          <a:p>
            <a:pPr>
              <a:defRPr/>
            </a:pPr>
            <a:r>
              <a:rPr lang="ru-RU" sz="2000" dirty="0"/>
              <a:t>перечислено оборудование;</a:t>
            </a:r>
          </a:p>
          <a:p>
            <a:pPr>
              <a:defRPr/>
            </a:pPr>
            <a:r>
              <a:rPr lang="ru-RU" sz="2000" dirty="0"/>
              <a:t>указаны инструменты;</a:t>
            </a:r>
          </a:p>
          <a:p>
            <a:pPr>
              <a:defRPr/>
            </a:pPr>
            <a:r>
              <a:rPr lang="ru-RU" sz="2000" dirty="0"/>
              <a:t>обозначены технологические режимы;</a:t>
            </a:r>
          </a:p>
          <a:p>
            <a:pPr>
              <a:defRPr/>
            </a:pPr>
            <a:r>
              <a:rPr lang="ru-RU" sz="2000" dirty="0"/>
              <a:t>рассчитано время;</a:t>
            </a:r>
          </a:p>
          <a:p>
            <a:pPr>
              <a:defRPr/>
            </a:pPr>
            <a:r>
              <a:rPr lang="ru-RU" sz="2000" dirty="0"/>
              <a:t>определён квалификационный статус исполнителей.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5045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9791" y="991755"/>
            <a:ext cx="53586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І. Блок целеполагания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1. Тема </a:t>
            </a:r>
            <a:r>
              <a:rPr lang="ru-RU" dirty="0" smtClean="0"/>
              <a:t>урока/занятия (Тема раздела)</a:t>
            </a:r>
            <a:endParaRPr lang="ru-RU" dirty="0"/>
          </a:p>
          <a:p>
            <a:r>
              <a:rPr lang="ru-RU" dirty="0"/>
              <a:t>2. Цель </a:t>
            </a:r>
            <a:r>
              <a:rPr lang="ru-RU" dirty="0" smtClean="0"/>
              <a:t>урока</a:t>
            </a:r>
            <a:endParaRPr lang="ru-RU" dirty="0"/>
          </a:p>
          <a:p>
            <a:pPr lvl="0"/>
            <a:r>
              <a:rPr lang="ru-RU" dirty="0" smtClean="0"/>
              <a:t>3</a:t>
            </a:r>
            <a:r>
              <a:rPr lang="ru-RU" dirty="0"/>
              <a:t>. Планируемый результат</a:t>
            </a:r>
            <a:r>
              <a:rPr lang="ru-RU" dirty="0" smtClean="0"/>
              <a:t>: </a:t>
            </a:r>
          </a:p>
          <a:p>
            <a:pPr lvl="0"/>
            <a:r>
              <a:rPr lang="ru-RU" dirty="0" smtClean="0"/>
              <a:t>4</a:t>
            </a:r>
            <a:r>
              <a:rPr lang="ru-RU" dirty="0"/>
              <a:t>. </a:t>
            </a:r>
            <a:r>
              <a:rPr lang="ru-RU" dirty="0" err="1"/>
              <a:t>Личностноформирующая</a:t>
            </a:r>
            <a:r>
              <a:rPr lang="ru-RU" dirty="0"/>
              <a:t> направленность урока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ІІ. Инструментальный блок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5. Задачи урока</a:t>
            </a:r>
          </a:p>
          <a:p>
            <a:r>
              <a:rPr lang="ru-RU" dirty="0" smtClean="0"/>
              <a:t>6</a:t>
            </a:r>
            <a:r>
              <a:rPr lang="ru-RU" dirty="0"/>
              <a:t>. Тип урока</a:t>
            </a:r>
            <a:r>
              <a:rPr lang="ru-RU" dirty="0" smtClean="0"/>
              <a:t>. Вид урока</a:t>
            </a:r>
            <a:endParaRPr lang="ru-RU" dirty="0"/>
          </a:p>
          <a:p>
            <a:r>
              <a:rPr lang="ru-RU" dirty="0"/>
              <a:t>7. Учебно-методический </a:t>
            </a:r>
            <a:r>
              <a:rPr lang="ru-RU" dirty="0" smtClean="0"/>
              <a:t>комплекс</a:t>
            </a:r>
            <a:endParaRPr lang="ru-RU" dirty="0"/>
          </a:p>
          <a:p>
            <a:r>
              <a:rPr lang="ru-RU" b="1" i="1" dirty="0" smtClean="0">
                <a:solidFill>
                  <a:srgbClr val="C00000"/>
                </a:solidFill>
              </a:rPr>
              <a:t>ІІІ</a:t>
            </a:r>
            <a:r>
              <a:rPr lang="ru-RU" b="1" i="1" dirty="0">
                <a:solidFill>
                  <a:srgbClr val="C00000"/>
                </a:solidFill>
              </a:rPr>
              <a:t>. Организационно- </a:t>
            </a:r>
            <a:r>
              <a:rPr lang="ru-RU" b="1" i="1" dirty="0" err="1">
                <a:solidFill>
                  <a:srgbClr val="C00000"/>
                </a:solidFill>
              </a:rPr>
              <a:t>деятельностный</a:t>
            </a:r>
            <a:r>
              <a:rPr lang="ru-RU" b="1" i="1" dirty="0">
                <a:solidFill>
                  <a:srgbClr val="C00000"/>
                </a:solidFill>
              </a:rPr>
              <a:t> блок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8. План </a:t>
            </a:r>
            <a:r>
              <a:rPr lang="ru-RU" dirty="0" smtClean="0"/>
              <a:t>урока</a:t>
            </a:r>
            <a:endParaRPr lang="ru-RU" dirty="0"/>
          </a:p>
          <a:p>
            <a:r>
              <a:rPr lang="ru-RU" dirty="0"/>
              <a:t>9. Диагностика результатов </a:t>
            </a:r>
            <a:r>
              <a:rPr lang="ru-RU" dirty="0" smtClean="0"/>
              <a:t>урока </a:t>
            </a:r>
            <a:endParaRPr lang="ru-RU" dirty="0"/>
          </a:p>
          <a:p>
            <a:r>
              <a:rPr lang="ru-RU" dirty="0"/>
              <a:t>10. Домашнее </a:t>
            </a:r>
            <a:r>
              <a:rPr lang="ru-RU" dirty="0" smtClean="0"/>
              <a:t>задание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68435" y="2343637"/>
            <a:ext cx="27936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200" dirty="0" smtClean="0"/>
              <a:t>Задачи</a:t>
            </a:r>
          </a:p>
          <a:p>
            <a:pPr lvl="0"/>
            <a:r>
              <a:rPr lang="ru-RU" sz="1200" dirty="0" smtClean="0"/>
              <a:t> </a:t>
            </a:r>
            <a:r>
              <a:rPr lang="ru-RU" sz="1200" dirty="0"/>
              <a:t>– проверить…</a:t>
            </a:r>
          </a:p>
          <a:p>
            <a:pPr lvl="0"/>
            <a:r>
              <a:rPr lang="ru-RU" sz="1200" dirty="0"/>
              <a:t> – объяснить…</a:t>
            </a:r>
          </a:p>
          <a:p>
            <a:pPr lvl="0"/>
            <a:r>
              <a:rPr lang="ru-RU" sz="1200" dirty="0"/>
              <a:t> – повторить…</a:t>
            </a:r>
          </a:p>
          <a:p>
            <a:pPr lvl="0"/>
            <a:r>
              <a:rPr lang="ru-RU" sz="1200" dirty="0"/>
              <a:t> – научить…</a:t>
            </a:r>
          </a:p>
          <a:p>
            <a:pPr lvl="0"/>
            <a:r>
              <a:rPr lang="ru-RU" sz="1200" dirty="0"/>
              <a:t> – продемонстрировать…</a:t>
            </a:r>
          </a:p>
          <a:p>
            <a:pPr lvl="0"/>
            <a:r>
              <a:rPr lang="ru-RU" sz="1200" dirty="0"/>
              <a:t> – побудить к самостоятельному… и т.п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68435" y="3817111"/>
            <a:ext cx="350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/>
              <a:t>Источники информации</a:t>
            </a:r>
          </a:p>
          <a:p>
            <a:r>
              <a:rPr lang="ru-RU" sz="1200" dirty="0"/>
              <a:t>Оборудование</a:t>
            </a:r>
            <a:r>
              <a:rPr lang="ru-RU" sz="1200" dirty="0" smtClean="0"/>
              <a:t>.</a:t>
            </a:r>
            <a:r>
              <a:rPr lang="ru-RU" sz="1200" dirty="0"/>
              <a:t> </a:t>
            </a:r>
            <a:r>
              <a:rPr lang="ru-RU" sz="1200" dirty="0" smtClean="0"/>
              <a:t>Дидактическое сопровождение</a:t>
            </a:r>
          </a:p>
          <a:p>
            <a:r>
              <a:rPr lang="ru-RU" sz="1200" dirty="0"/>
              <a:t>Материалы для познавательной деятельности обучающихся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32340" y="4921253"/>
            <a:ext cx="5260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Познавательные установки для выполнения </a:t>
            </a:r>
            <a:r>
              <a:rPr lang="ru-RU" sz="1200" dirty="0" smtClean="0"/>
              <a:t>домашнего задания</a:t>
            </a:r>
            <a:endParaRPr lang="ru-RU" sz="1200" dirty="0"/>
          </a:p>
          <a:p>
            <a:pPr lvl="0"/>
            <a:r>
              <a:rPr lang="ru-RU" sz="1200" dirty="0" smtClean="0"/>
              <a:t> на </a:t>
            </a:r>
            <a:r>
              <a:rPr lang="ru-RU" sz="1200" dirty="0"/>
              <a:t>закрепление знаний;</a:t>
            </a:r>
          </a:p>
          <a:p>
            <a:pPr lvl="0"/>
            <a:r>
              <a:rPr lang="ru-RU" sz="1200" dirty="0"/>
              <a:t>на углубление знаний;</a:t>
            </a:r>
          </a:p>
          <a:p>
            <a:pPr lvl="0"/>
            <a:r>
              <a:rPr lang="ru-RU" sz="1200" dirty="0"/>
              <a:t>на развитие творческого уровня знаний;</a:t>
            </a:r>
          </a:p>
          <a:p>
            <a:pPr lvl="0"/>
            <a:r>
              <a:rPr lang="ru-RU" sz="1200" dirty="0"/>
              <a:t>на выработку умений;</a:t>
            </a:r>
          </a:p>
          <a:p>
            <a:pPr lvl="0"/>
            <a:r>
              <a:rPr lang="ru-RU" sz="1200" dirty="0"/>
              <a:t>на выработку и закрепление навыков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868435" y="1275281"/>
            <a:ext cx="421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err="1" smtClean="0"/>
              <a:t>Опредляется</a:t>
            </a:r>
            <a:r>
              <a:rPr lang="ru-RU" sz="1400" dirty="0" smtClean="0"/>
              <a:t> планируемым </a:t>
            </a:r>
            <a:r>
              <a:rPr lang="ru-RU" sz="1400" dirty="0"/>
              <a:t>результатом урока; путями реализации этого плана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32340" y="1839658"/>
            <a:ext cx="424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ЗУН, </a:t>
            </a:r>
            <a:r>
              <a:rPr lang="ru-RU" dirty="0" smtClean="0"/>
              <a:t>УУД, ОК</a:t>
            </a:r>
            <a:r>
              <a:rPr lang="ru-RU" dirty="0"/>
              <a:t>, ПК, </a:t>
            </a:r>
            <a:r>
              <a:rPr lang="ru-RU" dirty="0" smtClean="0"/>
              <a:t>ВПД</a:t>
            </a:r>
            <a:endParaRPr lang="ru-RU" dirty="0"/>
          </a:p>
        </p:txBody>
      </p:sp>
      <p:cxnSp>
        <p:nvCxnSpPr>
          <p:cNvPr id="9" name="Прямая со стрелкой 8"/>
          <p:cNvCxnSpPr>
            <a:endCxn id="4" idx="1"/>
          </p:cNvCxnSpPr>
          <p:nvPr/>
        </p:nvCxnSpPr>
        <p:spPr>
          <a:xfrm flipV="1">
            <a:off x="2851484" y="1536891"/>
            <a:ext cx="4016951" cy="168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7" idx="1"/>
          </p:cNvCxnSpPr>
          <p:nvPr/>
        </p:nvCxnSpPr>
        <p:spPr>
          <a:xfrm>
            <a:off x="3741821" y="2018477"/>
            <a:ext cx="3090519" cy="5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477126" y="2610853"/>
            <a:ext cx="3355214" cy="233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73833" y="3453182"/>
            <a:ext cx="2494602" cy="498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561347" y="4621071"/>
            <a:ext cx="3307088" cy="640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22095" y="228600"/>
            <a:ext cx="804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Технологическая карта занятия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8321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1847528" y="836712"/>
          <a:ext cx="84969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3071814" y="260351"/>
            <a:ext cx="669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dirty="0">
                <a:solidFill>
                  <a:schemeClr val="tx2"/>
                </a:solidFill>
              </a:rPr>
              <a:t>Типы и виды уроков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05147" y="2526632"/>
            <a:ext cx="986590" cy="9986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Типы уроков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10455442" y="1443789"/>
            <a:ext cx="842211" cy="1010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3" idx="1"/>
          </p:cNvCxnSpPr>
          <p:nvPr/>
        </p:nvCxnSpPr>
        <p:spPr>
          <a:xfrm flipH="1" flipV="1">
            <a:off x="10347158" y="2767263"/>
            <a:ext cx="757989" cy="258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0455442" y="3525253"/>
            <a:ext cx="842211" cy="613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3" idx="2"/>
          </p:cNvCxnSpPr>
          <p:nvPr/>
        </p:nvCxnSpPr>
        <p:spPr>
          <a:xfrm flipH="1">
            <a:off x="10455442" y="3525253"/>
            <a:ext cx="1143000" cy="1130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0455442" y="3525253"/>
            <a:ext cx="1299411" cy="252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16567" y="2767263"/>
            <a:ext cx="962527" cy="1215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Виды уроков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1046747" y="1888958"/>
            <a:ext cx="842211" cy="757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479884" y="3284621"/>
            <a:ext cx="565484" cy="14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287379" y="3898232"/>
            <a:ext cx="782053" cy="1479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46747" y="6521116"/>
            <a:ext cx="11145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Виды уроков, перечисленные в </a:t>
            </a:r>
            <a:r>
              <a:rPr lang="ru-RU" sz="1200" dirty="0" err="1" smtClean="0"/>
              <a:t>п.п</a:t>
            </a:r>
            <a:r>
              <a:rPr lang="ru-RU" sz="1200" dirty="0" smtClean="0"/>
              <a:t>. 1, 2</a:t>
            </a:r>
            <a:r>
              <a:rPr lang="ru-RU" sz="1200" smtClean="0"/>
              <a:t>, 4, </a:t>
            </a:r>
            <a:r>
              <a:rPr lang="ru-RU" sz="1200" dirty="0" smtClean="0"/>
              <a:t>применимы для типов уроков, упомянутых в пунктах 3, 5</a:t>
            </a:r>
          </a:p>
        </p:txBody>
      </p:sp>
    </p:spTree>
    <p:extLst>
      <p:ext uri="{BB962C8B-B14F-4D97-AF65-F5344CB8AC3E}">
        <p14:creationId xmlns:p14="http://schemas.microsoft.com/office/powerpoint/2010/main" xmlns="" val="19069705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Образовательная и методическая деятельность при формировании портфолио педагога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68" b="19568"/>
          <a:stretch/>
        </p:blipFill>
        <p:spPr>
          <a:xfrm>
            <a:off x="9144000" y="5143500"/>
            <a:ext cx="2438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0148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463" y="834189"/>
            <a:ext cx="97696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b="1" dirty="0" smtClean="0">
                <a:solidFill>
                  <a:srgbClr val="C00000"/>
                </a:solidFill>
              </a:rPr>
              <a:t>По дидактической задаче</a:t>
            </a:r>
          </a:p>
          <a:p>
            <a:pPr fontAlgn="t"/>
            <a:r>
              <a:rPr lang="ru-RU" dirty="0" smtClean="0"/>
              <a:t>·        Занятия усвоения новых знаний и умений </a:t>
            </a:r>
          </a:p>
          <a:p>
            <a:pPr fontAlgn="t"/>
            <a:r>
              <a:rPr lang="ru-RU" dirty="0" smtClean="0"/>
              <a:t>·        Занятия закрепления ранее приобретённых знаний </a:t>
            </a:r>
          </a:p>
          <a:p>
            <a:pPr fontAlgn="t"/>
            <a:r>
              <a:rPr lang="ru-RU" dirty="0" smtClean="0"/>
              <a:t>·        Занятия творческого применения знаний и умений </a:t>
            </a:r>
          </a:p>
          <a:p>
            <a:pPr fontAlgn="t"/>
            <a:r>
              <a:rPr lang="ru-RU" dirty="0" smtClean="0"/>
              <a:t>·        Комбинированные занятия (одновременно решаются несколько дидактических задач) </a:t>
            </a:r>
          </a:p>
          <a:p>
            <a:pPr fontAlgn="t"/>
            <a:r>
              <a:rPr lang="ru-RU" b="1" dirty="0" smtClean="0">
                <a:solidFill>
                  <a:srgbClr val="C00000"/>
                </a:solidFill>
              </a:rPr>
              <a:t>По содержанию знаний </a:t>
            </a:r>
          </a:p>
          <a:p>
            <a:pPr fontAlgn="t"/>
            <a:r>
              <a:rPr lang="ru-RU" dirty="0" smtClean="0"/>
              <a:t>·        </a:t>
            </a:r>
            <a:r>
              <a:rPr lang="ru-RU" dirty="0" err="1" smtClean="0"/>
              <a:t>Однотемные</a:t>
            </a:r>
            <a:r>
              <a:rPr lang="ru-RU" dirty="0" smtClean="0"/>
              <a:t> (Классические занятия по разделам обучения) </a:t>
            </a:r>
          </a:p>
          <a:p>
            <a:pPr fontAlgn="t"/>
            <a:r>
              <a:rPr lang="ru-RU" dirty="0" smtClean="0"/>
              <a:t>·        Комплексные </a:t>
            </a:r>
          </a:p>
          <a:p>
            <a:pPr fontAlgn="t"/>
            <a:r>
              <a:rPr lang="ru-RU" dirty="0" smtClean="0"/>
              <a:t>·        Интегрированные </a:t>
            </a:r>
          </a:p>
          <a:p>
            <a:pPr fontAlgn="t"/>
            <a:r>
              <a:rPr lang="ru-RU" b="1" dirty="0" smtClean="0">
                <a:solidFill>
                  <a:srgbClr val="C00000"/>
                </a:solidFill>
              </a:rPr>
              <a:t>По форме организации </a:t>
            </a:r>
          </a:p>
          <a:p>
            <a:pPr fontAlgn="t"/>
            <a:r>
              <a:rPr lang="ru-RU" dirty="0" smtClean="0"/>
              <a:t>·        Традиционные </a:t>
            </a:r>
          </a:p>
          <a:p>
            <a:pPr fontAlgn="t"/>
            <a:r>
              <a:rPr lang="ru-RU" dirty="0" smtClean="0"/>
              <a:t>·        Нетрадиционные (занятия - соревнования, </a:t>
            </a:r>
          </a:p>
          <a:p>
            <a:pPr fontAlgn="t"/>
            <a:r>
              <a:rPr lang="ru-RU" dirty="0" smtClean="0"/>
              <a:t>занятия - театрализованные, занятия – консультации,</a:t>
            </a:r>
          </a:p>
          <a:p>
            <a:pPr fontAlgn="t"/>
            <a:r>
              <a:rPr lang="ru-RU" dirty="0" smtClean="0"/>
              <a:t> занятия – сюжетно-ролевые игры, занятия –</a:t>
            </a:r>
            <a:r>
              <a:rPr lang="ru-RU" dirty="0" err="1" smtClean="0"/>
              <a:t>взаимообучения</a:t>
            </a:r>
            <a:r>
              <a:rPr lang="ru-RU" dirty="0" smtClean="0"/>
              <a:t>, </a:t>
            </a:r>
          </a:p>
          <a:p>
            <a:pPr fontAlgn="t"/>
            <a:r>
              <a:rPr lang="ru-RU" dirty="0" smtClean="0"/>
              <a:t>занятия – аукционы, занятия – сомнения, занятия – путешествия,</a:t>
            </a:r>
          </a:p>
          <a:p>
            <a:pPr fontAlgn="t"/>
            <a:r>
              <a:rPr lang="ru-RU" dirty="0" smtClean="0"/>
              <a:t> занятия – концерты,</a:t>
            </a:r>
          </a:p>
          <a:p>
            <a:pPr fontAlgn="t"/>
            <a:r>
              <a:rPr lang="ru-RU" dirty="0" smtClean="0"/>
              <a:t> занятия – игры: следствие ведут знатоки, поле чудес, Что? Где? Когда?, КВН и т.д.)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46612" y="242047"/>
            <a:ext cx="543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Классификация занятий в ДОУ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8370" name="Picture 2" descr="http://www.emu.dk/sites/default/files/COLOURBOX6403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927" y="1705953"/>
            <a:ext cx="3962073" cy="297155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937" y="0"/>
            <a:ext cx="519764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1. Классическое занятие</a:t>
            </a:r>
            <a:endParaRPr lang="ru-RU" sz="1200" dirty="0" smtClean="0"/>
          </a:p>
          <a:p>
            <a:r>
              <a:rPr lang="ru-RU" sz="1200" dirty="0" smtClean="0"/>
              <a:t>По старой классической форме: объяснение, выполнение задания детьми. Итоги занятия.</a:t>
            </a:r>
          </a:p>
          <a:p>
            <a:r>
              <a:rPr lang="ru-RU" sz="1200" b="1" dirty="0" smtClean="0"/>
              <a:t>2. Комплексное (комбинированное занятие)</a:t>
            </a:r>
            <a:endParaRPr lang="ru-RU" sz="1200" dirty="0" smtClean="0"/>
          </a:p>
          <a:p>
            <a:r>
              <a:rPr lang="ru-RU" sz="1200" dirty="0" smtClean="0"/>
              <a:t>Использование на одном занятии разных видов деятельности: художественного слова, музыки, изобразительной деятельности, математики, конструирования, ручного труда (в разных сочетаниях).</a:t>
            </a:r>
          </a:p>
          <a:p>
            <a:r>
              <a:rPr lang="ru-RU" sz="1200" b="1" dirty="0" smtClean="0"/>
              <a:t>3.Тематическое занятие</a:t>
            </a:r>
            <a:endParaRPr lang="ru-RU" sz="1200" dirty="0" smtClean="0"/>
          </a:p>
          <a:p>
            <a:r>
              <a:rPr lang="ru-RU" sz="1200" dirty="0" smtClean="0"/>
              <a:t>Может быть и комплексным, но подчинено одной тематике, например, «Весна», «Что такое хорошо», «наши игрушки» и др.</a:t>
            </a:r>
          </a:p>
          <a:p>
            <a:r>
              <a:rPr lang="ru-RU" sz="1200" b="1" dirty="0" smtClean="0"/>
              <a:t>4. Итоговое или контрольное занятие</a:t>
            </a:r>
            <a:endParaRPr lang="ru-RU" sz="1200" dirty="0" smtClean="0"/>
          </a:p>
          <a:p>
            <a:r>
              <a:rPr lang="ru-RU" sz="1200" dirty="0" smtClean="0"/>
              <a:t>Выяснение усвоения программы детьми за определенный отрезок времени (полугодие, квартал, учебный год).</a:t>
            </a:r>
          </a:p>
          <a:p>
            <a:r>
              <a:rPr lang="ru-RU" sz="1200" b="1" dirty="0" smtClean="0"/>
              <a:t>5. Экскурсия</a:t>
            </a:r>
            <a:endParaRPr lang="ru-RU" sz="1200" dirty="0" smtClean="0"/>
          </a:p>
          <a:p>
            <a:r>
              <a:rPr lang="ru-RU" sz="1200" dirty="0" smtClean="0"/>
              <a:t>В библиотеку, ателье, почту, на поле, на стройку, в школу и др.</a:t>
            </a:r>
          </a:p>
          <a:p>
            <a:r>
              <a:rPr lang="ru-RU" sz="1200" b="1" dirty="0" smtClean="0"/>
              <a:t>6. Коллективное творческое дело </a:t>
            </a:r>
            <a:endParaRPr lang="ru-RU" sz="1200" dirty="0" smtClean="0"/>
          </a:p>
          <a:p>
            <a:r>
              <a:rPr lang="ru-RU" sz="1200" dirty="0" smtClean="0"/>
              <a:t>Коллективное рисование, коллективная аппликация: строим улицу нашего город</a:t>
            </a:r>
          </a:p>
          <a:p>
            <a:r>
              <a:rPr lang="ru-RU" sz="1200" b="1" dirty="0" smtClean="0"/>
              <a:t>7. Занятие–труд</a:t>
            </a:r>
            <a:endParaRPr lang="ru-RU" sz="1200" dirty="0" smtClean="0"/>
          </a:p>
          <a:p>
            <a:r>
              <a:rPr lang="ru-RU" sz="1200" dirty="0" smtClean="0"/>
              <a:t>Посадка лука, черенкование растений, посадка семян и др.</a:t>
            </a:r>
          </a:p>
          <a:p>
            <a:r>
              <a:rPr lang="ru-RU" sz="1200" b="1" dirty="0" smtClean="0"/>
              <a:t>8. Занятие-игра</a:t>
            </a:r>
            <a:endParaRPr lang="ru-RU" sz="1200" dirty="0" smtClean="0"/>
          </a:p>
          <a:p>
            <a:r>
              <a:rPr lang="ru-RU" sz="1200" dirty="0" smtClean="0"/>
              <a:t>«Магазин игрушек», «Устроим кукле комнату». Вариант: Занятие-аукцион – кто больше расскажет о предмете, тот его и покупает.</a:t>
            </a:r>
          </a:p>
          <a:p>
            <a:r>
              <a:rPr lang="ru-RU" sz="1200" b="1" dirty="0" smtClean="0"/>
              <a:t>9.Занятие-творчество</a:t>
            </a:r>
            <a:endParaRPr lang="ru-RU" sz="1200" dirty="0" smtClean="0"/>
          </a:p>
          <a:p>
            <a:r>
              <a:rPr lang="ru-RU" sz="1200" dirty="0" smtClean="0"/>
              <a:t>Мастерская художника, народных умельцев, сказочника, «Мастерская добрых дел» (поделки из бросового, природного материала, бумаги с использованием элементов ТРИЗ).</a:t>
            </a:r>
          </a:p>
          <a:p>
            <a:r>
              <a:rPr lang="ru-RU" sz="1200" b="1" dirty="0" smtClean="0"/>
              <a:t>10. Занятие-посиделки</a:t>
            </a:r>
            <a:endParaRPr lang="ru-RU" sz="1200" dirty="0" smtClean="0"/>
          </a:p>
          <a:p>
            <a:r>
              <a:rPr lang="ru-RU" sz="1200" dirty="0" smtClean="0"/>
              <a:t>На фольклорном материале, на фоне трудовой деятельности дети поют, загадывают загадки, рассказывают сказки, водят хоровод.</a:t>
            </a:r>
          </a:p>
          <a:p>
            <a:r>
              <a:rPr lang="ru-RU" sz="1200" b="1" dirty="0" smtClean="0"/>
              <a:t>11. Занятие-сказка</a:t>
            </a:r>
            <a:endParaRPr lang="ru-RU" sz="1200" dirty="0" smtClean="0"/>
          </a:p>
          <a:p>
            <a:r>
              <a:rPr lang="ru-RU" sz="1200" dirty="0" smtClean="0"/>
              <a:t>Все занятие строится по сюжету одной сказки, с использованием музыки, изобразительного искусства, драматизации.</a:t>
            </a:r>
          </a:p>
          <a:p>
            <a:r>
              <a:rPr lang="ru-RU" sz="1200" b="1" dirty="0" smtClean="0"/>
              <a:t>12. Занятие пресс-конференция</a:t>
            </a:r>
            <a:endParaRPr lang="ru-RU" sz="1200" dirty="0" smtClean="0"/>
          </a:p>
          <a:p>
            <a:r>
              <a:rPr lang="ru-RU" sz="1200" dirty="0" smtClean="0"/>
              <a:t>Дети задают вопросы «космонавту», «путешественнику», «герою сказки» и он отвечает на вопросы, затем «Журналисты» рисуют и записывают то, что их заинтересовало. </a:t>
            </a:r>
          </a:p>
          <a:p>
            <a:endParaRPr lang="ru-RU" sz="1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935578" y="0"/>
            <a:ext cx="625642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13. Занятие-десант</a:t>
            </a:r>
            <a:endParaRPr lang="ru-RU" sz="1200" dirty="0" smtClean="0"/>
          </a:p>
          <a:p>
            <a:r>
              <a:rPr lang="ru-RU" sz="1200" dirty="0" smtClean="0"/>
              <a:t>Неотложная помощь. Пример. Идем от обратного: на рисовании спрашиваем детей о том, что у них не получается или получается плохо. Сегодня это будем рисовать, помогут нам те, у кого это хорошо получается. Вариант: совместное занятие детей старшей и младшей группы (сотворчество). Старшие, к примеру, делают фон, младшие рисуют то, что могут.</a:t>
            </a:r>
          </a:p>
          <a:p>
            <a:r>
              <a:rPr lang="ru-RU" sz="1200" b="1" dirty="0" smtClean="0"/>
              <a:t>14. Занятие комментированного обучения</a:t>
            </a:r>
            <a:endParaRPr lang="ru-RU" sz="1200" dirty="0" smtClean="0"/>
          </a:p>
          <a:p>
            <a:r>
              <a:rPr lang="ru-RU" sz="1200" dirty="0" smtClean="0"/>
              <a:t>Всей группе детей дается задание – образование числа «7». Один из детей говорит вслух, как он составляет данное число, остальные молча выполняют, если говорящий ошибся, начинается обсуждение. Варианты: воспитатель рисует на доске, дети комментируют изображение, составляют рассказ или воспитатель рисует то, о чем рассказывают дети.</a:t>
            </a:r>
          </a:p>
          <a:p>
            <a:r>
              <a:rPr lang="ru-RU" sz="1200" b="1" dirty="0" smtClean="0"/>
              <a:t>15. Занятие-путешествие</a:t>
            </a:r>
            <a:endParaRPr lang="ru-RU" sz="1200" dirty="0" smtClean="0"/>
          </a:p>
          <a:p>
            <a:r>
              <a:rPr lang="ru-RU" sz="1200" dirty="0" smtClean="0"/>
              <a:t>Цель – развивать монологическую речь детей. Кто-то из детей «экскурсовод», остальные дети задают вопросы. Варианты: путешествие по сказкам, родной стране, городу, республике, в «Страну веселых математиков», по «Красной Книге».</a:t>
            </a:r>
          </a:p>
          <a:p>
            <a:r>
              <a:rPr lang="ru-RU" sz="1200" b="1" dirty="0" smtClean="0"/>
              <a:t>16. Занятие-открытие</a:t>
            </a:r>
            <a:r>
              <a:rPr lang="ru-RU" sz="1200" dirty="0" smtClean="0"/>
              <a:t> (</a:t>
            </a:r>
            <a:r>
              <a:rPr lang="ru-RU" sz="1200" b="1" dirty="0" smtClean="0"/>
              <a:t>проблемное занятие)</a:t>
            </a:r>
            <a:endParaRPr lang="ru-RU" sz="1200" dirty="0" smtClean="0"/>
          </a:p>
          <a:p>
            <a:r>
              <a:rPr lang="ru-RU" sz="1200" dirty="0" smtClean="0"/>
              <a:t>Воспитатель предлагает детям проблемную ситуацию, дети ее сообща решают, делают открытие. Пример: «Что произойдет, если исчезнет бумага?», «Зачем учиться?» Вариант: «Следствие ведут знатоки».</a:t>
            </a:r>
          </a:p>
          <a:p>
            <a:r>
              <a:rPr lang="ru-RU" sz="1200" b="1" dirty="0" smtClean="0"/>
              <a:t>17. Занятие-эксперимент</a:t>
            </a:r>
            <a:endParaRPr lang="ru-RU" sz="1200" dirty="0" smtClean="0"/>
          </a:p>
          <a:p>
            <a:r>
              <a:rPr lang="ru-RU" sz="1200" dirty="0" smtClean="0"/>
              <a:t>Ребенку, к примеру, дают бумагу. Он делает с не все что хочет – рвет, мнет, мочит и т.д. Затем самостоятельно делает вывод. Варианты: со льдом, снегом, магнитом, воздухом.</a:t>
            </a:r>
          </a:p>
          <a:p>
            <a:r>
              <a:rPr lang="ru-RU" sz="1200" b="1" dirty="0" smtClean="0"/>
              <a:t>18. Занятия-рисунки-сочинения</a:t>
            </a:r>
            <a:endParaRPr lang="ru-RU" sz="1200" dirty="0" smtClean="0"/>
          </a:p>
          <a:p>
            <a:r>
              <a:rPr lang="ru-RU" sz="1200" dirty="0" smtClean="0"/>
              <a:t>Воспитатель рисует, дети составляют рассказы. Дети по своим рисункам составляют рассказы. Дети «пишут» письмо-рисунок о событии в детском саду.</a:t>
            </a:r>
          </a:p>
          <a:p>
            <a:r>
              <a:rPr lang="ru-RU" sz="1200" b="1" dirty="0" smtClean="0"/>
              <a:t>19. Занятие-конкурс</a:t>
            </a:r>
            <a:endParaRPr lang="ru-RU" sz="1200" dirty="0" smtClean="0"/>
          </a:p>
          <a:p>
            <a:r>
              <a:rPr lang="ru-RU" sz="1200" dirty="0" smtClean="0"/>
              <a:t>Типа: «Что, где, когда?» Конкурс фантазеров, стихов, сказок.</a:t>
            </a:r>
          </a:p>
          <a:p>
            <a:r>
              <a:rPr lang="ru-RU" sz="1200" dirty="0" smtClean="0"/>
              <a:t>Дети делятся на команды, вопросы обсуждаются сообща, капитан выступает, дети дополняют. Варианты: «</a:t>
            </a:r>
            <a:r>
              <a:rPr lang="ru-RU" sz="1200" dirty="0" err="1" smtClean="0"/>
              <a:t>Незнайкин</a:t>
            </a:r>
            <a:r>
              <a:rPr lang="ru-RU" sz="1200" dirty="0" smtClean="0"/>
              <a:t> мост»..</a:t>
            </a:r>
          </a:p>
          <a:p>
            <a:r>
              <a:rPr lang="ru-RU" sz="1200" b="1" dirty="0" smtClean="0"/>
              <a:t>20. Групповые занятия (вариант конкурса)</a:t>
            </a:r>
            <a:endParaRPr lang="ru-RU" sz="1200" dirty="0" smtClean="0"/>
          </a:p>
          <a:p>
            <a:r>
              <a:rPr lang="ru-RU" sz="1200" dirty="0" smtClean="0"/>
              <a:t>Дети организуются по группам. Например, на 4 времени года. К занятию готовятся тайно. На занятии рассказывают, «защищают» свое время года, рисуют, рассказывают придуманные рассказы. Побеждает тот, у кого интереснее получится выступление-защита своего времени года (книги, игрушки и т.д.). </a:t>
            </a:r>
          </a:p>
          <a:p>
            <a:r>
              <a:rPr lang="ru-RU" sz="1200" b="1" dirty="0" smtClean="0"/>
              <a:t>21. «Игра-школа»</a:t>
            </a:r>
            <a:r>
              <a:rPr lang="ru-RU" sz="1200" dirty="0" smtClean="0"/>
              <a:t>Школа космонавтов (физкультурников), школа лесных жителей (зверей), школа юного шофера и пешехода. Рассказывают о себе, поют, танцуют, пантомима и т.д.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09650" y="822960"/>
          <a:ext cx="10858499" cy="6012256"/>
        </p:xfrm>
        <a:graphic>
          <a:graphicData uri="http://schemas.openxmlformats.org/drawingml/2006/table">
            <a:tbl>
              <a:tblPr/>
              <a:tblGrid>
                <a:gridCol w="1847850"/>
                <a:gridCol w="3003662"/>
                <a:gridCol w="2712255"/>
                <a:gridCol w="3294732"/>
              </a:tblGrid>
              <a:tr h="249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Тип занятия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Вид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деятельности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Обучающие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задачи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Структура основной части занятий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Усвоения новых знаний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1. Развитие речи.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2. Формирование элементарных математических представлений (ФЭМП).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3. Познавательная деятельность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4.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Изодеятельность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5. Экология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6. Конструирование, ручной труд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Учить….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Знакомить…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Давать представление…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Мотивация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Подача нового материала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Закрепление 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4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Закрепления ранее приобретённых знаний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Обобщать...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Систематизировать...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Закреплять….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• Мотивация.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• Игры, упражнения, беседы на закрепление и обобщение материала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4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Творческого применения знаний и умений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Развивать…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Направлять….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Мотивация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Повторение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Применение имеющихся знаний в новой ситуации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Комбинированное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Повторять...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Учить…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Знакомить,…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Давать представление...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Закреплять….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• Мотивация.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• Повторение ранее изученного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• Подача нового материала.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• Закрепление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Комплексное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1. Развитие речи./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Изодеятельность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2. Развитие речи и познавательное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развитие.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3. ФЭМП и развитие речи.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4. Продуктивный труд и развитие речи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5. ФЭМП и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изодеятельность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т. д.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На каждом из занятий решаются задачи каждого вида деятельности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Мотивация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Повторение (может и не быть).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Введение в новую тему по определяющему виду деятельности.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Практическая деятельность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 решением задач данных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видов деятельности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Интегрированное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 . Развитие речи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2. Формирование элементарных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Математических представлений (ФЭМП).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3. Познавательная деятельность.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4.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Изодеятельность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5. Экология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6. Конструирование, ручной труд.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7. Музыкальная деятельность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Задачи определяются конкретным видом, а средствами деятельно для их решения являются другие виды деятельности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Мотивация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Повторение (может и не быть).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Введение в новую тему.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• Закрепление в других видах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4864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деятельности</a:t>
                      </a:r>
                    </a:p>
                  </a:txBody>
                  <a:tcPr marL="52779" marR="527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28900" y="285750"/>
            <a:ext cx="737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Сравнительный анализ  занятий ДОУ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400" y="1125539"/>
          <a:ext cx="12166600" cy="5167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7360"/>
                <a:gridCol w="9149240"/>
              </a:tblGrid>
              <a:tr h="245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Тип урока 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Характеристика    содержания,     цели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8339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Вводный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 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Ознакомление учащихся с профессией, характером и содержанием предстоящих работ, учебной мастерской, правилами поведения безопасности в учебной мастерской и учебном заведении. Ознакомление учащихся с базовым предприятием.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9358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  изучению  </a:t>
                      </a:r>
                      <a:endParaRPr lang="ru-RU" sz="1400" dirty="0" smtClean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трудовых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</a:t>
                      </a:r>
                      <a:endParaRPr lang="ru-RU" sz="1400" dirty="0" smtClean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приёмов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и  операций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у учащихся персональных умений правильно и качественно выполнять все приёмы и способы изучаемой операции в различных их сочетаниях в соответствии с инструктивными указаниями, пояснениями мастера и рекомендациями инструкционной карты.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78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  выполнению  </a:t>
                      </a:r>
                      <a:endParaRPr lang="ru-RU" sz="1400" dirty="0" smtClean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простых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</a:t>
                      </a:r>
                      <a:endParaRPr lang="ru-RU" sz="1400" dirty="0" smtClean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комплексных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работ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   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Закрепление и совершенствование умений учащихся выполнять приёмы и способы труда, типичные для профессии, в различных сочетаниях при выполнении в учебных мастерских работ комплексного характера, включающих ранее изученные операции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1583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выполнению сложных комплексных  </a:t>
                      </a:r>
                      <a:endParaRPr lang="ru-RU" sz="1400" dirty="0" smtClean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    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умений и навыков выполнения типичных для профессии учебно-производственных работ, сочетающих все ранее изученные технологические операции и способы труда, при обучении в учебных мастерских и в условиях производства.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профессиональной самостоятельности, привычек и умений самоконтроля. Обучению учащихся планированию учебно-производственного труда, воспитание технической культуры и творческого отношения к труду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066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Контрольно-проверочный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  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Планомерное определение уровня профессиональных знаний, умений и навыков учащихся,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освоения компетенций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2553" name="TextBox 2"/>
          <p:cNvSpPr txBox="1">
            <a:spLocks noChangeArrowheads="1"/>
          </p:cNvSpPr>
          <p:nvPr/>
        </p:nvSpPr>
        <p:spPr bwMode="auto">
          <a:xfrm>
            <a:off x="912285" y="115889"/>
            <a:ext cx="105600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chemeClr val="bg1"/>
                </a:solidFill>
              </a:rPr>
              <a:t>Классификация уроков производственного обучения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9700" y="342900"/>
            <a:ext cx="901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 smtClean="0">
                <a:solidFill>
                  <a:schemeClr val="tx2"/>
                </a:solidFill>
              </a:rPr>
              <a:t>Классификация уроков производственного обучения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060156" y="716072"/>
            <a:ext cx="1857375" cy="1000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Методы обучения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70359" y="1143002"/>
            <a:ext cx="2696766" cy="11309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 источникам </a:t>
            </a:r>
            <a:r>
              <a:rPr lang="ru-RU" dirty="0" smtClean="0"/>
              <a:t>знаний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Н.М. </a:t>
            </a:r>
            <a:r>
              <a:rPr lang="ru-RU" sz="1200" dirty="0" smtClean="0">
                <a:solidFill>
                  <a:srgbClr val="C00000"/>
                </a:solidFill>
              </a:rPr>
              <a:t>Верзилин, Е.И</a:t>
            </a:r>
            <a:r>
              <a:rPr lang="ru-RU" sz="1200" dirty="0">
                <a:solidFill>
                  <a:srgbClr val="C00000"/>
                </a:solidFill>
              </a:rPr>
              <a:t>. Перовский, 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Е.Я. </a:t>
            </a:r>
            <a:r>
              <a:rPr lang="ru-RU" sz="1200" dirty="0" err="1">
                <a:solidFill>
                  <a:srgbClr val="C00000"/>
                </a:solidFill>
              </a:rPr>
              <a:t>Голант</a:t>
            </a:r>
            <a:r>
              <a:rPr lang="ru-RU" sz="1200" dirty="0">
                <a:solidFill>
                  <a:srgbClr val="C00000"/>
                </a:solidFill>
              </a:rPr>
              <a:t>, </a:t>
            </a:r>
            <a:r>
              <a:rPr lang="ru-RU" sz="1200" dirty="0" smtClean="0">
                <a:solidFill>
                  <a:srgbClr val="C00000"/>
                </a:solidFill>
              </a:rPr>
              <a:t>Д.О</a:t>
            </a:r>
            <a:r>
              <a:rPr lang="ru-RU" sz="1200" dirty="0">
                <a:solidFill>
                  <a:srgbClr val="C00000"/>
                </a:solidFill>
              </a:rPr>
              <a:t>. Лордкипанидзе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4897" y="3386614"/>
            <a:ext cx="3369867" cy="892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 степени взаимодействия </a:t>
            </a:r>
            <a:r>
              <a:rPr lang="ru-RU" dirty="0" smtClean="0"/>
              <a:t>педагога </a:t>
            </a:r>
            <a:r>
              <a:rPr lang="ru-RU" dirty="0"/>
              <a:t>и </a:t>
            </a:r>
            <a:r>
              <a:rPr lang="ru-RU" dirty="0" smtClean="0"/>
              <a:t>обучаемого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38687" y="1928815"/>
            <a:ext cx="2614365" cy="1165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 зависимости от конкретных дидактических </a:t>
            </a:r>
            <a:r>
              <a:rPr lang="ru-RU" dirty="0" smtClean="0">
                <a:solidFill>
                  <a:schemeClr val="bg1"/>
                </a:solidFill>
              </a:rPr>
              <a:t>задач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</a:rPr>
              <a:t>М</a:t>
            </a:r>
            <a:r>
              <a:rPr lang="ru-RU" sz="1200" b="1" dirty="0">
                <a:solidFill>
                  <a:srgbClr val="C00000"/>
                </a:solidFill>
              </a:rPr>
              <a:t>. А. Данилов и Б. П. Есипов 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59179" y="4286250"/>
            <a:ext cx="3587040" cy="1095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 характеру познавательной </a:t>
            </a:r>
            <a:r>
              <a:rPr lang="ru-RU" dirty="0" smtClean="0"/>
              <a:t>деятельности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</a:rPr>
              <a:t>И</a:t>
            </a:r>
            <a:r>
              <a:rPr lang="ru-RU" sz="1200" b="1" dirty="0">
                <a:solidFill>
                  <a:srgbClr val="C00000"/>
                </a:solidFill>
              </a:rPr>
              <a:t>. Я. </a:t>
            </a:r>
            <a:r>
              <a:rPr lang="ru-RU" sz="1200" b="1" dirty="0" err="1">
                <a:solidFill>
                  <a:srgbClr val="C00000"/>
                </a:solidFill>
              </a:rPr>
              <a:t>Лернер</a:t>
            </a:r>
            <a:r>
              <a:rPr lang="ru-RU" sz="1200" b="1" dirty="0">
                <a:solidFill>
                  <a:srgbClr val="C00000"/>
                </a:solidFill>
              </a:rPr>
              <a:t> и М. Н. </a:t>
            </a:r>
            <a:r>
              <a:rPr lang="ru-RU" sz="1200" b="1" dirty="0" err="1" smtClean="0">
                <a:solidFill>
                  <a:srgbClr val="C00000"/>
                </a:solidFill>
              </a:rPr>
              <a:t>Скаткин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45755" y="964408"/>
            <a:ext cx="302017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 принципу расчленения или соединения знаний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33592" y="3187927"/>
            <a:ext cx="3422318" cy="91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 характеру движения мысли от незнания к знанию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720703" y="1285875"/>
            <a:ext cx="1303737" cy="430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4"/>
            <a:endCxn id="5" idx="0"/>
          </p:cNvCxnSpPr>
          <p:nvPr/>
        </p:nvCxnSpPr>
        <p:spPr>
          <a:xfrm>
            <a:off x="5988844" y="1716197"/>
            <a:ext cx="57026" cy="212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7" idx="1"/>
          </p:cNvCxnSpPr>
          <p:nvPr/>
        </p:nvCxnSpPr>
        <p:spPr>
          <a:xfrm>
            <a:off x="6953247" y="1215286"/>
            <a:ext cx="1192508" cy="177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952876" y="1428750"/>
            <a:ext cx="1285874" cy="1857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6132513" y="174942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6025357" y="4001295"/>
            <a:ext cx="5715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795966" y="1428752"/>
            <a:ext cx="1580480" cy="23418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70347" y="2356602"/>
            <a:ext cx="1643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Словесные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Наглядные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Практические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70347" y="4286250"/>
            <a:ext cx="27503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Изложение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Беседа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Самостоятельная работа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8376446" y="4105123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Индуктивный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Д</a:t>
            </a:r>
            <a:r>
              <a:rPr lang="ru-RU" sz="1400" dirty="0" smtClean="0"/>
              <a:t>едуктивный</a:t>
            </a:r>
            <a:endParaRPr lang="ru-RU" sz="1400" dirty="0"/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8422980" y="1868657"/>
            <a:ext cx="262200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Аналитический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Синтетический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Сравнительный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Обобщающий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Классификационный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524375" y="3129468"/>
            <a:ext cx="3071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Подготовка к восприятию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Объяснение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Закрепление материала 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4488657" y="5366086"/>
            <a:ext cx="365709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Объяснительно –иллюстративный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Репродуктивный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Проблемный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Частично –поисковый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ru-RU" sz="1400" dirty="0"/>
              <a:t>Исследовательский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8473" y="69741"/>
            <a:ext cx="7101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Классификация методов </a:t>
            </a:r>
            <a:r>
              <a:rPr lang="ru-RU" b="1" dirty="0" smtClean="0">
                <a:solidFill>
                  <a:srgbClr val="C00000"/>
                </a:solidFill>
              </a:rPr>
              <a:t>обучения</a:t>
            </a:r>
          </a:p>
          <a:p>
            <a:r>
              <a:rPr lang="ru-RU" b="1" dirty="0" smtClean="0"/>
              <a:t> </a:t>
            </a:r>
            <a:r>
              <a:rPr lang="ru-RU" b="1" dirty="0"/>
              <a:t>– </a:t>
            </a:r>
            <a:r>
              <a:rPr lang="ru-RU" dirty="0"/>
              <a:t>это упорядоченная по определенному признаку их </a:t>
            </a:r>
            <a:r>
              <a:rPr lang="ru-RU" dirty="0" smtClean="0"/>
              <a:t>система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0351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47" grpId="0"/>
      <p:bldP spid="57" grpId="0"/>
      <p:bldP spid="58" grpId="0"/>
      <p:bldP spid="59" grpId="0"/>
      <p:bldP spid="60" grpId="0"/>
      <p:bldP spid="6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952626" y="285750"/>
            <a:ext cx="478631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Активные методы обучения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81188" y="2428875"/>
            <a:ext cx="4786312" cy="64293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Имитационные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881189" y="3214689"/>
          <a:ext cx="2071687" cy="3286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87"/>
              </a:tblGrid>
              <a:tr h="51437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Игровые</a:t>
                      </a:r>
                      <a:endParaRPr lang="ru-RU" sz="1800" b="1" dirty="0"/>
                    </a:p>
                  </a:txBody>
                  <a:tcPr marL="91439" marR="91439"/>
                </a:tc>
              </a:tr>
              <a:tr h="514378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Деловая  игра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65839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Разыгрывание ролей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65839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Игровое проектирование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94056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Стажировка с выполнением ролей</a:t>
                      </a:r>
                      <a:endParaRPr lang="ru-RU" sz="1800" dirty="0"/>
                    </a:p>
                  </a:txBody>
                  <a:tcPr marL="91439" marR="91439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67189" y="3214688"/>
          <a:ext cx="2428875" cy="3214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5"/>
              </a:tblGrid>
              <a:tr h="45065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Неигровые</a:t>
                      </a:r>
                      <a:endParaRPr lang="ru-RU" sz="1800" b="1" dirty="0"/>
                    </a:p>
                  </a:txBody>
                  <a:tcPr marL="91439" marR="91439"/>
                </a:tc>
              </a:tr>
              <a:tr h="69100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Анализ конкретных ситуаций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69100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Имитационные упражнения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69100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Действие по инструкции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69100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Разбор документации</a:t>
                      </a:r>
                      <a:endParaRPr lang="ru-RU" sz="1800" dirty="0"/>
                    </a:p>
                  </a:txBody>
                  <a:tcPr marL="91439" marR="91439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596188" y="500063"/>
          <a:ext cx="2571750" cy="6616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0"/>
              </a:tblGrid>
              <a:tr h="368032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Неимитационные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0113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Проблемное обучение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368032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Лабораторная работа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0113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Практическое занятие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405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Эвристические лекции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368032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Семинар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405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Тематическая дискуссия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405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Научно-практическая конференция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405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Программированное обучение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368032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Курсовая работа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405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Дипломное проектирование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  <a:tr h="644057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Занятие на производстве</a:t>
                      </a:r>
                      <a:endParaRPr lang="ru-RU" sz="1800" dirty="0"/>
                    </a:p>
                  </a:txBody>
                  <a:tcPr marL="91439" marR="91439" marT="45722" marB="45722"/>
                </a:tc>
              </a:tr>
            </a:tbl>
          </a:graphicData>
        </a:graphic>
      </p:graphicFrame>
      <p:sp>
        <p:nvSpPr>
          <p:cNvPr id="23" name="Стрелка вправо 22"/>
          <p:cNvSpPr/>
          <p:nvPr/>
        </p:nvSpPr>
        <p:spPr>
          <a:xfrm>
            <a:off x="6881814" y="1143000"/>
            <a:ext cx="64293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3952875" y="2071688"/>
            <a:ext cx="285750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58" name="TextBox 8"/>
          <p:cNvSpPr txBox="1">
            <a:spLocks noChangeArrowheads="1"/>
          </p:cNvSpPr>
          <p:nvPr/>
        </p:nvSpPr>
        <p:spPr bwMode="auto">
          <a:xfrm>
            <a:off x="1524000" y="6500814"/>
            <a:ext cx="5143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200">
                <a:cs typeface="Times New Roman" panose="02020603050405020304" pitchFamily="18" charset="0"/>
              </a:rPr>
              <a:t>Классификация активных методов обучения по Ю.С. Арутюнову</a:t>
            </a:r>
            <a:endParaRPr lang="ru-RU" sz="1200"/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26518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1016000" y="269632"/>
            <a:ext cx="10769600" cy="68286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Методы воспитания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 b="1" dirty="0" smtClean="0">
                <a:solidFill>
                  <a:srgbClr val="C00000"/>
                </a:solidFill>
              </a:rPr>
              <a:t>1. По </a:t>
            </a:r>
            <a:r>
              <a:rPr lang="ru-RU" altLang="ru-RU" sz="1800" b="1" i="1" dirty="0" smtClean="0">
                <a:solidFill>
                  <a:srgbClr val="C00000"/>
                </a:solidFill>
              </a:rPr>
              <a:t>характеру </a:t>
            </a:r>
            <a:r>
              <a:rPr lang="ru-RU" altLang="ru-RU" sz="1800" b="1" dirty="0" smtClean="0">
                <a:solidFill>
                  <a:srgbClr val="C00000"/>
                </a:solidFill>
              </a:rPr>
              <a:t>воздействия на личность воспитанника:</a:t>
            </a:r>
          </a:p>
          <a:p>
            <a:r>
              <a:rPr lang="ru-RU" altLang="ru-RU" sz="1800" dirty="0" smtClean="0"/>
              <a:t>а) убеждение, б) упражнение, в) поощрение, г) наказание</a:t>
            </a:r>
          </a:p>
          <a:p>
            <a:r>
              <a:rPr lang="ru-RU" altLang="ru-RU" sz="1800" b="1" dirty="0" smtClean="0">
                <a:solidFill>
                  <a:srgbClr val="C00000"/>
                </a:solidFill>
              </a:rPr>
              <a:t>2. По </a:t>
            </a:r>
            <a:r>
              <a:rPr lang="ru-RU" altLang="ru-RU" sz="1800" b="1" i="1" dirty="0" smtClean="0">
                <a:solidFill>
                  <a:srgbClr val="C00000"/>
                </a:solidFill>
              </a:rPr>
              <a:t>источнику </a:t>
            </a:r>
            <a:r>
              <a:rPr lang="ru-RU" altLang="ru-RU" sz="1800" b="1" dirty="0" smtClean="0">
                <a:solidFill>
                  <a:srgbClr val="C00000"/>
                </a:solidFill>
              </a:rPr>
              <a:t>воздействия на личность воспитанника: </a:t>
            </a:r>
          </a:p>
          <a:p>
            <a:r>
              <a:rPr lang="ru-RU" altLang="ru-RU" sz="1800" dirty="0" smtClean="0"/>
              <a:t>а) словесные; б) проблемно-ситуативные; в) методы приучения и упражнения; г) методы стимулирования; </a:t>
            </a:r>
            <a:r>
              <a:rPr lang="ru-RU" altLang="ru-RU" sz="1800" dirty="0" err="1" smtClean="0"/>
              <a:t>д</a:t>
            </a:r>
            <a:r>
              <a:rPr lang="ru-RU" altLang="ru-RU" sz="1800" dirty="0" smtClean="0"/>
              <a:t>) методы торможения; е) методы руководства; ж) методы самовоспитания.</a:t>
            </a:r>
          </a:p>
          <a:p>
            <a:r>
              <a:rPr lang="ru-RU" altLang="ru-RU" sz="1800" b="1" dirty="0" smtClean="0">
                <a:solidFill>
                  <a:srgbClr val="C00000"/>
                </a:solidFill>
              </a:rPr>
              <a:t>3. По </a:t>
            </a:r>
            <a:r>
              <a:rPr lang="ru-RU" altLang="ru-RU" sz="1800" b="1" i="1" dirty="0" smtClean="0">
                <a:solidFill>
                  <a:srgbClr val="C00000"/>
                </a:solidFill>
              </a:rPr>
              <a:t>результатам </a:t>
            </a:r>
            <a:r>
              <a:rPr lang="ru-RU" altLang="ru-RU" sz="1800" b="1" dirty="0" smtClean="0">
                <a:solidFill>
                  <a:srgbClr val="C00000"/>
                </a:solidFill>
              </a:rPr>
              <a:t>воздействия на личность воспитанника: </a:t>
            </a:r>
          </a:p>
          <a:p>
            <a:r>
              <a:rPr lang="ru-RU" altLang="ru-RU" sz="1800" dirty="0" smtClean="0"/>
              <a:t>а) влияющие на нравственные установки, мотивы, отношения, формирующие представления, понятия, идеи;</a:t>
            </a:r>
          </a:p>
          <a:p>
            <a:r>
              <a:rPr lang="ru-RU" altLang="ru-RU" sz="1800" dirty="0" smtClean="0"/>
              <a:t> б) влияющие на привычки, определяющие тип поведения.</a:t>
            </a:r>
          </a:p>
          <a:p>
            <a:r>
              <a:rPr lang="ru-RU" altLang="ru-RU" sz="1800" b="1" dirty="0" smtClean="0">
                <a:solidFill>
                  <a:srgbClr val="C00000"/>
                </a:solidFill>
              </a:rPr>
              <a:t>4. По </a:t>
            </a:r>
            <a:r>
              <a:rPr lang="ru-RU" altLang="ru-RU" sz="1800" b="1" i="1" dirty="0" smtClean="0">
                <a:solidFill>
                  <a:srgbClr val="C00000"/>
                </a:solidFill>
              </a:rPr>
              <a:t>направленности </a:t>
            </a:r>
            <a:r>
              <a:rPr lang="ru-RU" altLang="ru-RU" sz="1800" b="1" dirty="0" smtClean="0">
                <a:solidFill>
                  <a:srgbClr val="C00000"/>
                </a:solidFill>
              </a:rPr>
              <a:t>воздействия на личность воспитанника:</a:t>
            </a:r>
          </a:p>
          <a:p>
            <a:r>
              <a:rPr lang="ru-RU" altLang="ru-RU" sz="1800" dirty="0" smtClean="0"/>
              <a:t> а) формирующие мировоззрение и осуществляющие обмен информацией;</a:t>
            </a:r>
          </a:p>
          <a:p>
            <a:r>
              <a:rPr lang="ru-RU" altLang="ru-RU" sz="1800" dirty="0" smtClean="0"/>
              <a:t>б) организующие деятельность и стимулирующие мотивы поведения; в) оказывающие помощь воспитанникам и направленные на оценку их поступков</a:t>
            </a:r>
          </a:p>
          <a:p>
            <a:endParaRPr lang="ru-RU" altLang="ru-RU" sz="1800" dirty="0" smtClean="0"/>
          </a:p>
          <a:p>
            <a:endParaRPr lang="ru-RU" altLang="ru-RU" sz="1800" dirty="0" smtClean="0"/>
          </a:p>
          <a:p>
            <a:endParaRPr lang="ru-RU" altLang="ru-RU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7063" y="252663"/>
            <a:ext cx="1057575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Примеры образовательных </a:t>
            </a:r>
            <a:r>
              <a:rPr lang="ru-RU" b="1" i="1" dirty="0" smtClean="0">
                <a:solidFill>
                  <a:srgbClr val="C00000"/>
                </a:solidFill>
              </a:rPr>
              <a:t>целей</a:t>
            </a:r>
          </a:p>
          <a:p>
            <a:r>
              <a:rPr lang="ru-RU" b="1" i="1" dirty="0" smtClean="0"/>
              <a:t> </a:t>
            </a:r>
            <a:r>
              <a:rPr lang="ru-RU" dirty="0"/>
              <a:t>- «Выявление и закрепление знаний по теме № …, устранение пробелов в знаниях учащихся». </a:t>
            </a:r>
            <a:endParaRPr lang="ru-RU" dirty="0" smtClean="0"/>
          </a:p>
          <a:p>
            <a:pPr marL="285750" indent="-285750"/>
            <a:r>
              <a:rPr lang="ru-RU" dirty="0" smtClean="0"/>
              <a:t>«</a:t>
            </a:r>
            <a:r>
              <a:rPr lang="ru-RU" dirty="0"/>
              <a:t>Введение новых понятий… (идет их перечень</a:t>
            </a:r>
            <a:r>
              <a:rPr lang="ru-RU" dirty="0" smtClean="0"/>
              <a:t>)…»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«Обучение чтению и расшифровке условных обозначений на…»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«Изучение схем включения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«Расширение знаний о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«Выявление знаний учащихся по теме № …, умения их работать с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«Изучение способов определения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«Изучение новых схем определений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«Расширение известных знаний о работе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«Изучение особенностей явления, процесса, устройства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«Изучение принципа действия и устройства…»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«Изучение работы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«Знакомство с порядком выполнения действий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«Изучение способов изменения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«Изучение последовательности действий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«Изучение общих схем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«Проверка и закрепление знаний учащихся по теме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«Изучение режима работы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«Изучение назначения различных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«Изучение явлений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-«Обеспечить в ходе урока усвоение (закрепление, повторение) следующих понятий, законов, теорий, научных факторов …»</a:t>
            </a:r>
          </a:p>
        </p:txBody>
      </p:sp>
    </p:spTree>
    <p:extLst>
      <p:ext uri="{BB962C8B-B14F-4D97-AF65-F5344CB8AC3E}">
        <p14:creationId xmlns:p14="http://schemas.microsoft.com/office/powerpoint/2010/main" xmlns="" val="380835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6747" y="533399"/>
            <a:ext cx="102027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Примеры развивающих целей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/>
            <a:r>
              <a:rPr lang="ru-RU" dirty="0" smtClean="0"/>
              <a:t>«</a:t>
            </a:r>
            <a:r>
              <a:rPr lang="ru-RU" dirty="0"/>
              <a:t>Развитие умений учащихся обобщать полученные знания, проводить анализ и сравнения, делать необходимые выводы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«Развитие умений устанавливать причинно-следственные связи между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«Развитие умений и навыков работы с источниками учебной и научно-технической информации, выделять главное и характерное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«Развитие внимательности, наблюдательности и умений выделять главное при оценке различных процессов, явлений и факторов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«Развитие умений грамотно, четко и точно выражать мысли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«Способствовать развитию технологического (абстрактного, логического…) мышления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«Способствовать развитию волевых качеств учащихся при 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«Способствовать развитию умений творческого подхода к решению практических (учебных, производственных, управленческих и т.п.) задач…»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«Овладения учащихся алгоритмом решения проблемных задач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«Сформировать (продолжить формировать, закреплять) следующие специальные умения и навыки по предмету </a:t>
            </a:r>
            <a:r>
              <a:rPr lang="ru-RU" dirty="0" smtClean="0"/>
              <a:t>…»</a:t>
            </a:r>
          </a:p>
          <a:p>
            <a:pPr marL="285750" indent="-285750"/>
            <a:r>
              <a:rPr lang="ru-RU" dirty="0" smtClean="0"/>
              <a:t> </a:t>
            </a:r>
            <a:r>
              <a:rPr lang="ru-RU" dirty="0"/>
              <a:t>- «Сформировать (продолжить формирование, закрепить) следующие </a:t>
            </a:r>
            <a:r>
              <a:rPr lang="ru-RU" dirty="0" err="1"/>
              <a:t>общеучебные</a:t>
            </a:r>
            <a:r>
              <a:rPr lang="ru-RU" dirty="0"/>
              <a:t> умения и навыки (например: навыки планирования ответа и сочинения работы с книгой )» </a:t>
            </a:r>
            <a:endParaRPr lang="ru-RU" dirty="0" smtClean="0"/>
          </a:p>
          <a:p>
            <a:pPr marL="285750" indent="-285750"/>
            <a:r>
              <a:rPr lang="ru-RU" dirty="0" smtClean="0"/>
              <a:t>- </a:t>
            </a:r>
            <a:r>
              <a:rPr lang="ru-RU" dirty="0"/>
              <a:t>«Восполнять следующие типичные пробелы в знаниях, специальных и </a:t>
            </a:r>
            <a:r>
              <a:rPr lang="ru-RU" dirty="0" err="1"/>
              <a:t>общеучебных</a:t>
            </a:r>
            <a:r>
              <a:rPr lang="ru-RU" dirty="0"/>
              <a:t> умениях и навыках…»</a:t>
            </a:r>
          </a:p>
        </p:txBody>
      </p:sp>
    </p:spTree>
    <p:extLst>
      <p:ext uri="{BB962C8B-B14F-4D97-AF65-F5344CB8AC3E}">
        <p14:creationId xmlns:p14="http://schemas.microsoft.com/office/powerpoint/2010/main" xmlns="" val="4245182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0070" y="586886"/>
            <a:ext cx="75282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Примеры воспитательных целей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- </a:t>
            </a:r>
            <a:r>
              <a:rPr lang="ru-RU" dirty="0">
                <a:solidFill>
                  <a:srgbClr val="000000"/>
                </a:solidFill>
              </a:rPr>
              <a:t>«Воспитание сознательной дисциплины и норм поведения учащихся </a:t>
            </a:r>
            <a:r>
              <a:rPr lang="ru-RU" dirty="0" smtClean="0">
                <a:solidFill>
                  <a:srgbClr val="000000"/>
                </a:solidFill>
              </a:rPr>
              <a:t>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«Воспитание творческого отношения к учебной деятельности …»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- </a:t>
            </a:r>
            <a:r>
              <a:rPr lang="ru-RU" dirty="0">
                <a:solidFill>
                  <a:srgbClr val="000000"/>
                </a:solidFill>
              </a:rPr>
              <a:t>«Воспитание бережливости и экономии при </a:t>
            </a:r>
            <a:r>
              <a:rPr lang="ru-RU" dirty="0" smtClean="0">
                <a:solidFill>
                  <a:srgbClr val="000000"/>
                </a:solidFill>
              </a:rPr>
              <a:t>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«Формирование умений и навыков самоконтроля при …»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- </a:t>
            </a:r>
            <a:r>
              <a:rPr lang="ru-RU" dirty="0">
                <a:solidFill>
                  <a:srgbClr val="000000"/>
                </a:solidFill>
              </a:rPr>
              <a:t>«Воспитание положительного интереса к изучаемому предмету </a:t>
            </a:r>
            <a:r>
              <a:rPr lang="ru-RU" dirty="0" smtClean="0">
                <a:solidFill>
                  <a:srgbClr val="000000"/>
                </a:solidFill>
              </a:rPr>
              <a:t>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«Воспитание сознательной дисциплины при работе с </a:t>
            </a:r>
            <a:r>
              <a:rPr lang="ru-RU" dirty="0" smtClean="0">
                <a:solidFill>
                  <a:srgbClr val="000000"/>
                </a:solidFill>
              </a:rPr>
              <a:t>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«Воспитание аккуратности и внимательности при выполнении работ с применением </a:t>
            </a:r>
            <a:r>
              <a:rPr lang="ru-RU" dirty="0" smtClean="0">
                <a:solidFill>
                  <a:srgbClr val="000000"/>
                </a:solidFill>
              </a:rPr>
              <a:t>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«Воспитание бережливого отношения к окружающей среде 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«</a:t>
            </a:r>
            <a:r>
              <a:rPr lang="ru-RU" dirty="0">
                <a:solidFill>
                  <a:srgbClr val="000000"/>
                </a:solidFill>
              </a:rPr>
              <a:t>Воспитание высокой творческой активности при выполнении работ с применением …»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- </a:t>
            </a:r>
            <a:r>
              <a:rPr lang="ru-RU" dirty="0">
                <a:solidFill>
                  <a:srgbClr val="000000"/>
                </a:solidFill>
              </a:rPr>
              <a:t>«Воспитание стремления соблюдать правила безопасного ведения работ …» - «Воспитание творческого отношения к избранной профессии </a:t>
            </a:r>
            <a:r>
              <a:rPr lang="ru-RU" dirty="0" smtClean="0">
                <a:solidFill>
                  <a:srgbClr val="000000"/>
                </a:solidFill>
              </a:rPr>
              <a:t>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«Способствовать овладению необходимыми навыками самостоятельной учеб. деятельности </a:t>
            </a:r>
            <a:r>
              <a:rPr lang="ru-RU" dirty="0" smtClean="0">
                <a:solidFill>
                  <a:srgbClr val="000000"/>
                </a:solidFill>
              </a:rPr>
              <a:t>…»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«Формирование необходимых коммуникативных качеств, связанных с особенностями конкретной профессии …» </a:t>
            </a:r>
          </a:p>
          <a:p>
            <a:pPr marL="285750" indent="-285750"/>
            <a:r>
              <a:rPr lang="ru-RU" dirty="0" smtClean="0">
                <a:solidFill>
                  <a:srgbClr val="000000"/>
                </a:solidFill>
              </a:rPr>
              <a:t>«Воспитание интереса к своей будущей профессии …» </a:t>
            </a:r>
          </a:p>
        </p:txBody>
      </p:sp>
      <p:pic>
        <p:nvPicPr>
          <p:cNvPr id="49154" name="Picture 2" descr="http://pimg.mycdn.me/getImage?url=http%3A%2F%2Fpowerpointbase.com%2Fuploads%2Fposts%2F2014-09%2Fthumbs%2F1410204544_399.jpg&amp;type=WIDE_FEED_COLLAGE_3&amp;signatureToken=-TkvF1oygz9od9f7Mu26OA"/>
          <p:cNvPicPr>
            <a:picLocks noChangeAspect="1" noChangeArrowheads="1"/>
          </p:cNvPicPr>
          <p:nvPr/>
        </p:nvPicPr>
        <p:blipFill>
          <a:blip r:embed="rId2" cstate="print"/>
          <a:srcRect t="25049"/>
          <a:stretch>
            <a:fillRect/>
          </a:stretch>
        </p:blipFill>
        <p:spPr bwMode="auto">
          <a:xfrm>
            <a:off x="8618953" y="2940147"/>
            <a:ext cx="3038475" cy="1713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6007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0334" b="24702"/>
          <a:stretch/>
        </p:blipFill>
        <p:spPr>
          <a:xfrm>
            <a:off x="2749099" y="756329"/>
            <a:ext cx="8850001" cy="207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7940" y="162838"/>
            <a:ext cx="692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Разделы портфолио на </a:t>
            </a:r>
            <a:r>
              <a:rPr lang="en-US" sz="2400" dirty="0" smtClean="0">
                <a:solidFill>
                  <a:schemeClr val="tx2"/>
                </a:solidFill>
              </a:rPr>
              <a:t>CD-</a:t>
            </a:r>
            <a:r>
              <a:rPr lang="ru-RU" sz="2400" dirty="0" smtClean="0">
                <a:solidFill>
                  <a:schemeClr val="tx2"/>
                </a:solidFill>
              </a:rPr>
              <a:t>диске и в сети Интернет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571" y="3139025"/>
            <a:ext cx="3841837" cy="3639635"/>
          </a:xfrm>
          <a:prstGeom prst="rect">
            <a:avLst/>
          </a:prstGeom>
        </p:spPr>
      </p:pic>
      <p:sp>
        <p:nvSpPr>
          <p:cNvPr id="5" name="Стрелка влево 4"/>
          <p:cNvSpPr/>
          <p:nvPr/>
        </p:nvSpPr>
        <p:spPr>
          <a:xfrm>
            <a:off x="5397062" y="4637329"/>
            <a:ext cx="597936" cy="3215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5755709" y="2652018"/>
            <a:ext cx="325677" cy="21072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7021202" y="2633854"/>
            <a:ext cx="338202" cy="28770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5486400" y="5293738"/>
            <a:ext cx="1650849" cy="3053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114" name="Picture 2" descr="https://im2-tub-ru.yandex.net/i?id=316fc152c93d197a502249ab4cbbcc43&amp;n=33&amp;h=190&amp;w=3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4566" y="3922704"/>
            <a:ext cx="2705943" cy="1577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00214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redcross-irkutsk.org/userfiles/image/metodMat%20s%20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94" y="1223889"/>
            <a:ext cx="4940025" cy="49400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78908" y="2306154"/>
            <a:ext cx="4557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Мастер - класс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0203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495" y="481263"/>
            <a:ext cx="1053966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smtClean="0"/>
              <a:t>Презентация </a:t>
            </a:r>
            <a:r>
              <a:rPr lang="ru-RU" b="1" i="1" dirty="0"/>
              <a:t>педагогического опыта учителем-мастером: </a:t>
            </a:r>
            <a:endParaRPr lang="ru-RU" sz="1600" dirty="0"/>
          </a:p>
          <a:p>
            <a:pPr lvl="1"/>
            <a:r>
              <a:rPr lang="ru-RU" dirty="0"/>
              <a:t>кратко характеризуются основные идеи технологии; </a:t>
            </a:r>
            <a:endParaRPr lang="ru-RU" sz="1600" dirty="0"/>
          </a:p>
          <a:p>
            <a:pPr lvl="1"/>
            <a:r>
              <a:rPr lang="ru-RU" dirty="0"/>
              <a:t>описываются достижения в работе; </a:t>
            </a:r>
            <a:endParaRPr lang="ru-RU" sz="1600" dirty="0"/>
          </a:p>
          <a:p>
            <a:pPr lvl="1"/>
            <a:r>
              <a:rPr lang="ru-RU" dirty="0"/>
              <a:t>доказывается результативность деятельности учащихся, свидетельствующая об эффективности технологии; </a:t>
            </a:r>
            <a:endParaRPr lang="ru-RU" sz="1600" dirty="0"/>
          </a:p>
          <a:p>
            <a:pPr lvl="1"/>
            <a:r>
              <a:rPr lang="ru-RU" dirty="0"/>
              <a:t>определяются проблемы и перспективы в работе учителя-мастера. </a:t>
            </a:r>
            <a:endParaRPr lang="ru-RU" sz="1600" dirty="0"/>
          </a:p>
          <a:p>
            <a:pPr lvl="0"/>
            <a:r>
              <a:rPr lang="ru-RU" b="1" i="1" dirty="0"/>
              <a:t>Представление системы учебных занятий: </a:t>
            </a:r>
            <a:endParaRPr lang="ru-RU" sz="1600" dirty="0"/>
          </a:p>
          <a:p>
            <a:pPr lvl="1"/>
            <a:r>
              <a:rPr lang="ru-RU" dirty="0"/>
              <a:t>описывается система учебных занятий в режиме презентуемой технологии; </a:t>
            </a:r>
            <a:endParaRPr lang="ru-RU" sz="1600" dirty="0"/>
          </a:p>
          <a:p>
            <a:pPr lvl="1"/>
            <a:r>
              <a:rPr lang="ru-RU" dirty="0"/>
              <a:t>определяются основные приемы работы, которые мастер будет демонстрировать слушателям. </a:t>
            </a:r>
            <a:endParaRPr lang="ru-RU" sz="1600" dirty="0"/>
          </a:p>
          <a:p>
            <a:pPr lvl="0"/>
            <a:r>
              <a:rPr lang="ru-RU" b="1" i="1" dirty="0"/>
              <a:t>Проведение имитационной игры: </a:t>
            </a:r>
            <a:endParaRPr lang="ru-RU" sz="1600" dirty="0"/>
          </a:p>
          <a:p>
            <a:pPr lvl="1"/>
            <a:r>
              <a:rPr lang="ru-RU" dirty="0"/>
              <a:t>учитель-мастер проводит учебное занятие со слушателями, демонстрируя приемы эффективной работы с учащимися; </a:t>
            </a:r>
            <a:endParaRPr lang="ru-RU" sz="1600" dirty="0"/>
          </a:p>
          <a:p>
            <a:pPr lvl="1"/>
            <a:r>
              <a:rPr lang="ru-RU" dirty="0"/>
              <a:t>слушатели одновременно играют две роли: учащихся  и экспертов, присутствующих на открытом занятии. </a:t>
            </a:r>
            <a:endParaRPr lang="ru-RU" sz="1600" dirty="0"/>
          </a:p>
          <a:p>
            <a:pPr lvl="0"/>
            <a:r>
              <a:rPr lang="ru-RU" b="1" i="1" dirty="0"/>
              <a:t>Моделирование: </a:t>
            </a:r>
            <a:endParaRPr lang="ru-RU" sz="1600" dirty="0"/>
          </a:p>
          <a:p>
            <a:pPr lvl="1"/>
            <a:r>
              <a:rPr lang="ru-RU" dirty="0"/>
              <a:t>учителя-ученики выполняют самостоятельную работу по конструированию собственной модели учебного занятия в режиме технологии учителя-мастера; </a:t>
            </a:r>
            <a:endParaRPr lang="ru-RU" sz="1600" dirty="0"/>
          </a:p>
          <a:p>
            <a:pPr lvl="1"/>
            <a:r>
              <a:rPr lang="ru-RU" dirty="0"/>
              <a:t>мастер выполняет роль консультанта, организует самостоятельную работу слушателей и управляет ею; </a:t>
            </a:r>
            <a:endParaRPr lang="ru-RU" sz="1600" dirty="0"/>
          </a:p>
          <a:p>
            <a:pPr lvl="1"/>
            <a:r>
              <a:rPr lang="ru-RU" dirty="0"/>
              <a:t>мастер совместно со слушателями проводит обсуждение авторских моделей учебного занятия </a:t>
            </a:r>
            <a:endParaRPr lang="ru-RU" sz="1600" dirty="0"/>
          </a:p>
          <a:p>
            <a:pPr lvl="0"/>
            <a:r>
              <a:rPr lang="ru-RU" b="1" i="1" dirty="0"/>
              <a:t>Рефлексия: </a:t>
            </a:r>
            <a:endParaRPr lang="ru-RU" sz="1600" dirty="0"/>
          </a:p>
          <a:p>
            <a:pPr lvl="1"/>
            <a:r>
              <a:rPr lang="ru-RU" dirty="0"/>
              <a:t>проводится дискуссия по результатам совместной деятельности мастера и слушателей</a:t>
            </a:r>
            <a:endParaRPr lang="ru-RU" sz="1600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127958" y="19250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(по </a:t>
            </a:r>
            <a:r>
              <a:rPr lang="ru-RU" dirty="0" err="1"/>
              <a:t>Г.А.Русских</a:t>
            </a:r>
            <a:r>
              <a:rPr lang="ru-RU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1937" y="35640"/>
            <a:ext cx="729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Технология проведения мастер-класса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951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7995259"/>
              </p:ext>
            </p:extLst>
          </p:nvPr>
        </p:nvGraphicFramePr>
        <p:xfrm>
          <a:off x="1124205" y="3163671"/>
          <a:ext cx="9960863" cy="3200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75296"/>
                <a:gridCol w="7161696"/>
                <a:gridCol w="670560"/>
                <a:gridCol w="644857"/>
                <a:gridCol w="70845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Вопрос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знаю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Почерпнули ли Вы что-нибудь полезное из сегодняшней практической деятельности?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Достаточно ли профессионально 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(на Ваш взгляд) выступил педагог?(педагоги)?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Заметили ли Вы какие-нибудь методические ошибки в организации и проведении мероприятия?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Добился ли педагог поставленной цели?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Кажутся ли Вам интересными методы и приемы работы с детьми, используемые педагогом? (педагогами)?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Ваша оценка деятельности по 5 бальной шкале.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Укажите современные образовательные технологии, которые педагог(и) использовал(и) в своей деятельности?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80237" y="658506"/>
            <a:ext cx="996086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МБДОУ  ДС КВ №1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Дата проведения 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Возрастная группа детей_____________________________________________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Вид НОД_</a:t>
            </a:r>
            <a:r>
              <a:rPr kumimoji="0" lang="ru-RU" alt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_</a:t>
            </a:r>
            <a:r>
              <a:rPr kumimoji="0" lang="ru-RU" alt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мастер -класса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__________________________________________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Название мастер-класса_____________________________________________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Ф.И.О. проводивших Мастер - класс:___________________________________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ПРИМЕЧАНИЕ_________________________________________________________________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Ф.И.О., должность, место работы       _____________________________________________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Педагога(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ов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), написавшего(их) отзыв ____________________________________________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_____________________________________________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8144" y="0"/>
            <a:ext cx="390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ОТЗЫВ</a:t>
            </a:r>
            <a:endParaRPr lang="ru-RU" altLang="ru-RU" sz="16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060448" y="438912"/>
            <a:ext cx="7668768" cy="61447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04160" y="646331"/>
            <a:ext cx="8095488" cy="58276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29831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9021" y="156410"/>
            <a:ext cx="376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Отзыв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8306" y="618075"/>
            <a:ext cx="111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искренне поблагодарить нашего физрука Анну Николаевну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Тетюцкую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подготовку и проведение спортивных мероприятий (сейчас прошли Веселые старты, а чуть раньше неделя Шашек, мини олимпийские игры, Неделя мяча..); за проведение занятий в группах таких как Волшебная физкультура и коррекционная физкультура, благодаря которым не только детям, но и их родителям прививается здоровый образ жизни. Участие в соревнованиях объединяет родителей с детьми , вовлекает их в жизнь ребенка... Например , наша семья заразилась игрой в шашки после проведения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внутрисадовских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соревнований (и я знаю что не только мы теперь по вечерам играем в шашки и часто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ПРОИГрываем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своим детям!) . Кстати, она старается чтобы разные дети поучаствовали в соревнованиях, всегда идет навстречу пожеланиям родителей взять ребенка в команду.  АННА НИКОЛАЕВНА , СПАСИБО ВАМ ЗА ВАШ ТРУД! ВЫ ОЧЕНЬ ТАЛАНТЛИВЫЙ ПЕДАГОГ! Моя дочка Маруся (а до этого дочь Дара) всегда с радостью бежит на ваши занятия и боится их пропустить !..  СПАСИБО ДЕТСКОМУ САДУ - НАШЕЙ ЗАВЕДУЮЩЕЙ РАИСЕ НИКОЛАЕВНЕ - КОТОРАЯ ОБЪЕДИНИЛА В НАШЕМ ДЕТСКОМ САДУ СТОЛЬКО ХОРОШИХ, ВНИМАТЕЛЬНЫХ К ДЕТЯМ, ДУШЕВНЫХ ЛЮДЕЙ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0653" y="3332747"/>
            <a:ext cx="7062536" cy="3320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71543" y="3080083"/>
            <a:ext cx="58834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Отзывы должны быть от: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педагогического </a:t>
            </a:r>
            <a:r>
              <a:rPr lang="ru-RU" dirty="0"/>
              <a:t>работника учреждения дополнительного профессионального педагогического образования,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председателя </a:t>
            </a:r>
            <a:r>
              <a:rPr lang="ru-RU" dirty="0"/>
              <a:t>районного или городского методического объединения,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эксперта </a:t>
            </a:r>
            <a:r>
              <a:rPr lang="ru-RU" dirty="0"/>
              <a:t>аттестационной </a:t>
            </a:r>
            <a:r>
              <a:rPr lang="ru-RU" dirty="0" smtClean="0"/>
              <a:t>комиссии,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о</a:t>
            </a:r>
            <a:r>
              <a:rPr lang="ru-RU" dirty="0" smtClean="0"/>
              <a:t>тзыв </a:t>
            </a:r>
            <a:r>
              <a:rPr lang="ru-RU" dirty="0"/>
              <a:t>члена жюри профессионального конкурса </a:t>
            </a:r>
            <a:endParaRPr lang="ru-RU" dirty="0" smtClean="0"/>
          </a:p>
          <a:p>
            <a:pPr marL="285750" indent="-285750"/>
            <a:r>
              <a:rPr lang="ru-RU" dirty="0" smtClean="0"/>
              <a:t>(</a:t>
            </a:r>
            <a:r>
              <a:rPr lang="ru-RU" dirty="0"/>
              <a:t>на момент проведения конкурса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i="1" dirty="0" err="1" smtClean="0"/>
              <a:t>Д.б</a:t>
            </a:r>
            <a:r>
              <a:rPr lang="ru-RU" i="1" dirty="0" smtClean="0"/>
              <a:t>. Лист </a:t>
            </a:r>
            <a:r>
              <a:rPr lang="ru-RU" i="1" dirty="0"/>
              <a:t>регистрации присутствующих на мероприятии, заверенный руководителем образовательного учреждения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231392" y="498137"/>
            <a:ext cx="8510016" cy="23667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40992" y="731520"/>
            <a:ext cx="7290816" cy="17068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 descr="http://img.imggrid.com/images/www.freeppt.net/template/Print-on-Document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0314" y="3524864"/>
            <a:ext cx="4045836" cy="30343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80122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7383" y="1054287"/>
            <a:ext cx="105396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smtClean="0"/>
              <a:t>Презентация </a:t>
            </a:r>
            <a:r>
              <a:rPr lang="ru-RU" b="1" i="1" dirty="0"/>
              <a:t>педагогического опыта учителем-мастером: </a:t>
            </a:r>
            <a:endParaRPr lang="ru-RU" sz="1600" dirty="0"/>
          </a:p>
          <a:p>
            <a:pPr lvl="1"/>
            <a:r>
              <a:rPr lang="ru-RU" dirty="0" smtClean="0"/>
              <a:t>Дана ли характеристика основным идеям применяемой технологии</a:t>
            </a:r>
            <a:r>
              <a:rPr lang="ru-RU" dirty="0"/>
              <a:t>; </a:t>
            </a:r>
            <a:endParaRPr lang="ru-RU" sz="1600" dirty="0"/>
          </a:p>
          <a:p>
            <a:pPr lvl="1"/>
            <a:r>
              <a:rPr lang="ru-RU" dirty="0" smtClean="0"/>
              <a:t>Предъявлены ли достижения </a:t>
            </a:r>
            <a:r>
              <a:rPr lang="ru-RU" dirty="0"/>
              <a:t>в </a:t>
            </a:r>
            <a:r>
              <a:rPr lang="ru-RU" dirty="0" smtClean="0"/>
              <a:t>работе, связанные с данной технологией обучения; </a:t>
            </a:r>
            <a:endParaRPr lang="ru-RU" sz="1600" dirty="0"/>
          </a:p>
          <a:p>
            <a:pPr lvl="1"/>
            <a:r>
              <a:rPr lang="ru-RU" dirty="0" smtClean="0"/>
              <a:t>Предъявлена ли результативность </a:t>
            </a:r>
            <a:r>
              <a:rPr lang="ru-RU" dirty="0"/>
              <a:t>деятельности учащихся, свидетельствующая об эффективности технологии; </a:t>
            </a:r>
            <a:endParaRPr lang="ru-RU" sz="1600" dirty="0"/>
          </a:p>
          <a:p>
            <a:pPr lvl="1"/>
            <a:r>
              <a:rPr lang="ru-RU" dirty="0" smtClean="0"/>
              <a:t>Определены ли </a:t>
            </a:r>
            <a:r>
              <a:rPr lang="ru-RU" dirty="0"/>
              <a:t>проблемы и перспективы в работе </a:t>
            </a:r>
            <a:r>
              <a:rPr lang="ru-RU" dirty="0" smtClean="0"/>
              <a:t>учителя-мастера </a:t>
            </a:r>
            <a:endParaRPr lang="ru-RU" sz="1600" dirty="0"/>
          </a:p>
          <a:p>
            <a:pPr lvl="0"/>
            <a:r>
              <a:rPr lang="ru-RU" b="1" i="1" dirty="0"/>
              <a:t>Представление системы учебных занятий: </a:t>
            </a:r>
            <a:endParaRPr lang="ru-RU" sz="1600" dirty="0"/>
          </a:p>
          <a:p>
            <a:pPr lvl="1"/>
            <a:r>
              <a:rPr lang="ru-RU" dirty="0" smtClean="0"/>
              <a:t>Описана ли система </a:t>
            </a:r>
            <a:r>
              <a:rPr lang="ru-RU" dirty="0"/>
              <a:t>учебных занятий в режиме презентуемой технологии; </a:t>
            </a:r>
            <a:endParaRPr lang="ru-RU" sz="1600" dirty="0"/>
          </a:p>
          <a:p>
            <a:pPr lvl="1"/>
            <a:r>
              <a:rPr lang="ru-RU" dirty="0" smtClean="0"/>
              <a:t>Определены ли  </a:t>
            </a:r>
            <a:r>
              <a:rPr lang="ru-RU" dirty="0"/>
              <a:t>основные приемы работы, которые мастер будет демонстрировать слушателям. </a:t>
            </a:r>
            <a:endParaRPr lang="ru-RU" sz="1600" dirty="0"/>
          </a:p>
          <a:p>
            <a:pPr lvl="0"/>
            <a:r>
              <a:rPr lang="ru-RU" b="1" i="1" dirty="0"/>
              <a:t>Проведение имитационной игры: </a:t>
            </a:r>
            <a:endParaRPr lang="ru-RU" sz="1600" dirty="0"/>
          </a:p>
          <a:p>
            <a:pPr lvl="1"/>
            <a:r>
              <a:rPr lang="ru-RU" dirty="0" smtClean="0"/>
              <a:t>Какие приемы </a:t>
            </a:r>
            <a:r>
              <a:rPr lang="ru-RU" dirty="0"/>
              <a:t>эффективной работы с </a:t>
            </a:r>
            <a:r>
              <a:rPr lang="ru-RU" dirty="0" smtClean="0"/>
              <a:t>учащимися и со слушателями применены;</a:t>
            </a:r>
          </a:p>
          <a:p>
            <a:pPr lvl="1"/>
            <a:r>
              <a:rPr lang="ru-RU" dirty="0" smtClean="0"/>
              <a:t>были они действительно эффективны </a:t>
            </a:r>
            <a:endParaRPr lang="ru-RU" sz="1600" dirty="0"/>
          </a:p>
          <a:p>
            <a:pPr lvl="0"/>
            <a:r>
              <a:rPr lang="ru-RU" b="1" i="1" dirty="0" smtClean="0"/>
              <a:t>Моделирование</a:t>
            </a:r>
            <a:r>
              <a:rPr lang="ru-RU" b="1" i="1" dirty="0"/>
              <a:t>: </a:t>
            </a:r>
            <a:endParaRPr lang="ru-RU" sz="1600" dirty="0"/>
          </a:p>
          <a:p>
            <a:pPr lvl="1"/>
            <a:r>
              <a:rPr lang="ru-RU" dirty="0" smtClean="0"/>
              <a:t>Выполняли ли учителя-ученики  </a:t>
            </a:r>
            <a:r>
              <a:rPr lang="ru-RU" dirty="0"/>
              <a:t>самостоятельную работу по конструированию собственной модели учебного занятия в режиме технологии учителя-мастера; </a:t>
            </a:r>
            <a:endParaRPr lang="ru-RU" sz="1600" dirty="0"/>
          </a:p>
          <a:p>
            <a:pPr lvl="1"/>
            <a:r>
              <a:rPr lang="ru-RU" dirty="0" smtClean="0"/>
              <a:t>Как мастер организовывал </a:t>
            </a:r>
            <a:r>
              <a:rPr lang="ru-RU" dirty="0"/>
              <a:t>самостоятельную работу слушателей и </a:t>
            </a:r>
            <a:r>
              <a:rPr lang="ru-RU" dirty="0" smtClean="0"/>
              <a:t>управлял </a:t>
            </a:r>
            <a:r>
              <a:rPr lang="ru-RU" dirty="0"/>
              <a:t>ею; </a:t>
            </a:r>
            <a:endParaRPr lang="ru-RU" sz="1600" dirty="0"/>
          </a:p>
          <a:p>
            <a:pPr lvl="1"/>
            <a:r>
              <a:rPr lang="ru-RU" dirty="0" smtClean="0"/>
              <a:t>Проведено ли  </a:t>
            </a:r>
            <a:r>
              <a:rPr lang="ru-RU" dirty="0"/>
              <a:t>обсуждение авторских моделей учебного занятия со слушателями </a:t>
            </a:r>
          </a:p>
          <a:p>
            <a:pPr lvl="0"/>
            <a:r>
              <a:rPr lang="ru-RU" b="1" i="1" dirty="0"/>
              <a:t>Рефлексия: </a:t>
            </a:r>
            <a:endParaRPr lang="ru-RU" sz="1600" dirty="0"/>
          </a:p>
          <a:p>
            <a:pPr lvl="1"/>
            <a:r>
              <a:rPr lang="ru-RU" dirty="0" smtClean="0"/>
              <a:t>Проведена ли </a:t>
            </a:r>
            <a:r>
              <a:rPr lang="ru-RU" dirty="0"/>
              <a:t>дискуссия по результатам совместной деятельности мастера и слушателей</a:t>
            </a:r>
            <a:endParaRPr lang="ru-RU" sz="16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61937" y="19598"/>
            <a:ext cx="729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Отзыв о проведении </a:t>
            </a:r>
            <a:r>
              <a:rPr lang="ru-RU" sz="2400" b="1" dirty="0">
                <a:solidFill>
                  <a:schemeClr val="tx2"/>
                </a:solidFill>
              </a:rPr>
              <a:t>мастер-класса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237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50" y="2476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>
            <a:hlinkClick r:id="rId2"/>
          </p:cNvPr>
          <p:cNvSpPr/>
          <p:nvPr/>
        </p:nvSpPr>
        <p:spPr>
          <a:xfrm>
            <a:off x="5990844" y="4705350"/>
            <a:ext cx="58674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Мастер – класс  «Методика проведения мастер-класса»</a:t>
            </a:r>
            <a:endParaRPr lang="ru-RU" sz="2800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51977" t="19531" r="2928" b="33854"/>
          <a:stretch>
            <a:fillRect/>
          </a:stretch>
        </p:blipFill>
        <p:spPr bwMode="auto">
          <a:xfrm>
            <a:off x="5974630" y="881603"/>
            <a:ext cx="58674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007032" y="0"/>
            <a:ext cx="37476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Мастер - класс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7136" y="1954144"/>
            <a:ext cx="4709562" cy="44344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/>
          <p:cNvSpPr txBox="1"/>
          <p:nvPr/>
        </p:nvSpPr>
        <p:spPr>
          <a:xfrm>
            <a:off x="1302470" y="1376749"/>
            <a:ext cx="4354618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Рекомендации по подготовке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мастер-класса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350" y="2183732"/>
            <a:ext cx="58292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000" dirty="0"/>
              <a:t>Умение проводить методическое </a:t>
            </a:r>
            <a:r>
              <a:rPr lang="ru-RU" sz="2000" dirty="0" smtClean="0"/>
              <a:t>обоснование применяемым методам, технологиям</a:t>
            </a:r>
            <a:endParaRPr lang="ru-RU" sz="2000" dirty="0"/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Умение использовать разнообразные форм работы с информацией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Корректность использования научного языка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Исследовательскую компетентность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Способность к импровизации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Коммуникативную культуру, умение вести диалог, дискуссию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Рефлексивную культуру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Артистизм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Чувство времени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/>
              <a:t>Способность к экспромту и т.д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00151" y="497305"/>
            <a:ext cx="5457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Мастер – класс позволяет </a:t>
            </a:r>
            <a:r>
              <a:rPr lang="ru-RU" i="1" dirty="0">
                <a:solidFill>
                  <a:srgbClr val="C00000"/>
                </a:solidFill>
              </a:rPr>
              <a:t>увидеть и оценить особенности личности преподавателя в комплекс</a:t>
            </a:r>
            <a:r>
              <a:rPr lang="ru-RU" dirty="0">
                <a:solidFill>
                  <a:srgbClr val="C00000"/>
                </a:solidFill>
              </a:rPr>
              <a:t>е. </a:t>
            </a:r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i="1" dirty="0" smtClean="0"/>
              <a:t>А </a:t>
            </a:r>
            <a:r>
              <a:rPr lang="ru-RU" i="1" dirty="0"/>
              <a:t>именно: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2800" y="671691"/>
            <a:ext cx="5029200" cy="5355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Выступления на научно-практических конференциях, семинарах, секциях, круглых столах, проведение мастер-классов: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Уровень образовательной организации:</a:t>
            </a:r>
            <a:endParaRPr lang="ru-RU" dirty="0" smtClean="0"/>
          </a:p>
          <a:p>
            <a:pPr lvl="0"/>
            <a:r>
              <a:rPr lang="ru-RU" dirty="0" smtClean="0"/>
              <a:t>1 – 2 выступления                        10</a:t>
            </a:r>
          </a:p>
          <a:p>
            <a:pPr lvl="0"/>
            <a:r>
              <a:rPr lang="ru-RU" dirty="0" smtClean="0"/>
              <a:t>3 и более выступлений                20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Муниципальный уровень</a:t>
            </a:r>
            <a:endParaRPr lang="ru-RU" dirty="0" smtClean="0"/>
          </a:p>
          <a:p>
            <a:pPr lvl="0"/>
            <a:r>
              <a:rPr lang="ru-RU" dirty="0" smtClean="0"/>
              <a:t>1 – 2 выступления                         30</a:t>
            </a:r>
          </a:p>
          <a:p>
            <a:pPr lvl="0"/>
            <a:r>
              <a:rPr lang="ru-RU" dirty="0" smtClean="0"/>
              <a:t>3 и более выступлений                40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Региональный уровень </a:t>
            </a:r>
            <a:endParaRPr lang="ru-RU" dirty="0" smtClean="0"/>
          </a:p>
          <a:p>
            <a:pPr lvl="0"/>
            <a:r>
              <a:rPr lang="ru-RU" dirty="0" smtClean="0"/>
              <a:t>1- 2 выступления                           50</a:t>
            </a:r>
          </a:p>
          <a:p>
            <a:pPr lvl="0"/>
            <a:r>
              <a:rPr lang="ru-RU" dirty="0" smtClean="0"/>
              <a:t>3 и более выступлений                60    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Федеральный/международный уровень</a:t>
            </a:r>
            <a:endParaRPr lang="ru-RU" dirty="0" smtClean="0"/>
          </a:p>
          <a:p>
            <a:pPr lvl="0"/>
            <a:r>
              <a:rPr lang="ru-RU" dirty="0" smtClean="0"/>
              <a:t>1 выступление                                70</a:t>
            </a:r>
          </a:p>
          <a:p>
            <a:r>
              <a:rPr lang="ru-RU" dirty="0" smtClean="0"/>
              <a:t>2 и более выступлений                 80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6798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687" y="1924732"/>
            <a:ext cx="51976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Предоставляются: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Сертификаты </a:t>
            </a:r>
            <a:r>
              <a:rPr lang="ru-RU" dirty="0"/>
              <a:t>и другие документы, подтверждающие проведение открытых мероприятий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Отзывы руководителя методического объединения, педагогов-участников открытого занятия/мероприятия.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Лист регистрации присутствующих на открытом мероприятии, заверенный руководителем образовательного учреждения.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1589" y="1467853"/>
            <a:ext cx="5472168" cy="31041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/>
          <p:cNvSpPr txBox="1"/>
          <p:nvPr/>
        </p:nvSpPr>
        <p:spPr>
          <a:xfrm>
            <a:off x="2322095" y="252663"/>
            <a:ext cx="8758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Публичное представление собственного педагогического опыта в форме открытого </a:t>
            </a:r>
            <a:r>
              <a:rPr lang="ru-RU" sz="2400" dirty="0" smtClean="0">
                <a:solidFill>
                  <a:schemeClr val="tx2"/>
                </a:solidFill>
              </a:rPr>
              <a:t>занятия/мероприятия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" name="Picture 2" descr="http://img.imggrid.com/images/www.freeppt.net/template/Print-on-Documents-powerpo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728" y="4764140"/>
            <a:ext cx="2457517" cy="18431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898800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1075" y="1415846"/>
            <a:ext cx="811008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</a:t>
            </a:r>
            <a:r>
              <a:rPr lang="ru-RU" sz="2000" dirty="0"/>
              <a:t>. Сформулируйте, какие цели и задачи обучения, воспитания Вы решаете в своей педагогической деятельности.</a:t>
            </a:r>
          </a:p>
          <a:p>
            <a:r>
              <a:rPr lang="ru-RU" sz="2000" dirty="0"/>
              <a:t>2. Выделите (сформулируйте) основные противоречия, решаемые в Вашем опыте, и определите пути их решения (проблема).</a:t>
            </a:r>
          </a:p>
          <a:p>
            <a:r>
              <a:rPr lang="ru-RU" sz="2000" dirty="0"/>
              <a:t>3. Выделите ведущую идею (идеи) своего опыта, если возможно, разделите на составные части и выстройте их в иерархической последовательности.</a:t>
            </a:r>
          </a:p>
          <a:p>
            <a:r>
              <a:rPr lang="ru-RU" sz="2000" dirty="0"/>
              <a:t>4. Приведите теоретические (научные) источники обоснования </a:t>
            </a:r>
            <a:endParaRPr lang="ru-RU" sz="2000" dirty="0" smtClean="0"/>
          </a:p>
          <a:p>
            <a:r>
              <a:rPr lang="ru-RU" sz="2000" dirty="0" smtClean="0"/>
              <a:t>Вашего </a:t>
            </a:r>
            <a:r>
              <a:rPr lang="ru-RU" sz="2000" dirty="0"/>
              <a:t>опыта.</a:t>
            </a:r>
          </a:p>
          <a:p>
            <a:r>
              <a:rPr lang="ru-RU" sz="2000" dirty="0"/>
              <a:t>5. Какие, на Ваш взгляд, факторы успешности содержатся в системе Вашей работы? </a:t>
            </a:r>
            <a:endParaRPr lang="ru-RU" sz="2000" dirty="0" smtClean="0"/>
          </a:p>
          <a:p>
            <a:r>
              <a:rPr lang="ru-RU" dirty="0" smtClean="0"/>
              <a:t>Например</a:t>
            </a:r>
            <a:r>
              <a:rPr lang="ru-RU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/>
              <a:t>постановка целей (задач) обучения, воспитания;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/>
              <a:t>формирование у учащихся положительной мотивации, создание комфортных условий обучения;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/>
              <a:t>применение эффективной методики объяснения (закрепления, отработки и т.д.) нового материала, контроля знаний учащихся и т. д.;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/>
              <a:t>методы, приемы, формы, средства системы Вашей педагогической деятельности;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/>
              <a:t>педагогические технологии, применяемые в образовательном процессе;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/>
              <a:t>другие факторы</a:t>
            </a:r>
            <a:r>
              <a:rPr lang="ru-RU" dirty="0"/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0025" y="221226"/>
            <a:ext cx="9409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Обобщение педагогического опыта</a:t>
            </a:r>
            <a:r>
              <a:rPr lang="ru-RU" b="1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57652" y="737420"/>
            <a:ext cx="408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(</a:t>
            </a:r>
            <a:r>
              <a:rPr lang="ru-RU" sz="1200" i="1" dirty="0" smtClean="0"/>
              <a:t>один из вариантов на основе методики А.Капитанской)</a:t>
            </a:r>
            <a:endParaRPr lang="ru-RU" sz="1200" dirty="0"/>
          </a:p>
        </p:txBody>
      </p:sp>
      <p:pic>
        <p:nvPicPr>
          <p:cNvPr id="41986" name="Picture 2" descr="http://www.tmwallpaper.com/mod/3d-characters/1920x1080/3D-Characters-wallpaper-1920x1080-016.jpg"/>
          <p:cNvPicPr>
            <a:picLocks noChangeAspect="1" noChangeArrowheads="1"/>
          </p:cNvPicPr>
          <p:nvPr/>
        </p:nvPicPr>
        <p:blipFill>
          <a:blip r:embed="rId2" cstate="print"/>
          <a:srcRect l="18007" t="5127" r="31520" b="7340"/>
          <a:stretch>
            <a:fillRect/>
          </a:stretch>
        </p:blipFill>
        <p:spPr bwMode="auto">
          <a:xfrm>
            <a:off x="8870892" y="2057400"/>
            <a:ext cx="3062028" cy="2987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73119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0181" y="1271643"/>
            <a:ext cx="65826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6. Опишите факторы успешности в следующем порядке: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 smtClean="0"/>
              <a:t>название фактора успешности;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 smtClean="0"/>
              <a:t>состав (структура: основные компоненты);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 smtClean="0"/>
              <a:t>с какой целью Вы их применяете, в какой последовательности;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 smtClean="0"/>
              <a:t>какой результат дает применение этого фактора (факторов);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 smtClean="0"/>
              <a:t>за счет чего (именно каких элементов, условий) Вы получаете высокие результаты? </a:t>
            </a:r>
          </a:p>
          <a:p>
            <a:r>
              <a:rPr lang="ru-RU" sz="2000" dirty="0" smtClean="0"/>
              <a:t>7. Проанализируйте результаты Вашей педагогической деятельности, соотнесите их с целями и задачами.</a:t>
            </a:r>
          </a:p>
          <a:p>
            <a:r>
              <a:rPr lang="ru-RU" sz="2000" dirty="0" smtClean="0"/>
              <a:t>8. Опишите трудоемкость осуществления на практике Ваших идей (для учителя и учащихся), возможность и условия тиражирования.</a:t>
            </a:r>
          </a:p>
          <a:p>
            <a:r>
              <a:rPr lang="ru-RU" sz="2000" dirty="0" smtClean="0"/>
              <a:t>9. Отредактируйте текст, удалив из него малоэффективные рассуждения, повторы, сократив громоздкие словосочетания, обратив внимание на соответствие основной идее, принципам его реализации, содержанию и технологичности изложения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6947" y="574876"/>
            <a:ext cx="380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Обобщение педагогического опыта</a:t>
            </a:r>
            <a:r>
              <a:rPr lang="ru-RU" b="1" dirty="0" smtClean="0"/>
              <a:t> </a:t>
            </a:r>
            <a:endParaRPr lang="ru-RU" dirty="0" smtClean="0"/>
          </a:p>
        </p:txBody>
      </p:sp>
      <p:pic>
        <p:nvPicPr>
          <p:cNvPr id="109570" name="Picture 2" descr="http://www.tmwallpaper.com/mod/3d-characters/1440x900/3D-Characters-wallpaper-1440x900-048.jpg"/>
          <p:cNvPicPr>
            <a:picLocks noChangeAspect="1" noChangeArrowheads="1"/>
          </p:cNvPicPr>
          <p:nvPr/>
        </p:nvPicPr>
        <p:blipFill>
          <a:blip r:embed="rId2" cstate="print"/>
          <a:srcRect l="11015" r="12925" b="15688"/>
          <a:stretch>
            <a:fillRect/>
          </a:stretch>
        </p:blipFill>
        <p:spPr bwMode="auto">
          <a:xfrm>
            <a:off x="847491" y="758280"/>
            <a:ext cx="3412273" cy="236405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3704" y="548580"/>
            <a:ext cx="928876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endParaRPr lang="ru-RU" sz="2000" dirty="0"/>
          </a:p>
          <a:p>
            <a:r>
              <a:rPr lang="ru-RU" sz="2000" dirty="0"/>
              <a:t>1</a:t>
            </a:r>
            <a:r>
              <a:rPr lang="ru-RU" sz="2400" dirty="0" smtClean="0"/>
              <a:t>. Публичное представление </a:t>
            </a:r>
            <a:r>
              <a:rPr lang="ru-RU" sz="2400" dirty="0"/>
              <a:t>собственного обобщенного педагогического </a:t>
            </a:r>
            <a:r>
              <a:rPr lang="ru-RU" sz="2400" dirty="0" smtClean="0"/>
              <a:t>опыта</a:t>
            </a:r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2. Общественно-профессиональная </a:t>
            </a:r>
            <a:r>
              <a:rPr lang="ru-RU" sz="2400" dirty="0"/>
              <a:t>активность </a:t>
            </a:r>
            <a:r>
              <a:rPr lang="ru-RU" sz="2400" dirty="0" smtClean="0"/>
              <a:t>педагога</a:t>
            </a:r>
          </a:p>
          <a:p>
            <a:endParaRPr lang="ru-RU" sz="2400" dirty="0" smtClean="0"/>
          </a:p>
          <a:p>
            <a:r>
              <a:rPr lang="ru-RU" sz="2400" dirty="0" smtClean="0"/>
              <a:t>3. Демонстрация владения современными образовательными технологиями</a:t>
            </a:r>
          </a:p>
          <a:p>
            <a:endParaRPr lang="ru-RU" sz="2400" dirty="0"/>
          </a:p>
          <a:p>
            <a:r>
              <a:rPr lang="ru-RU" sz="2400" dirty="0"/>
              <a:t>4</a:t>
            </a:r>
            <a:r>
              <a:rPr lang="ru-RU" sz="2400" dirty="0" smtClean="0"/>
              <a:t>. Использование </a:t>
            </a:r>
            <a:r>
              <a:rPr lang="ru-RU" sz="2400" dirty="0"/>
              <a:t>электронных образовательных ресурсов (ЭОР) в образовательном </a:t>
            </a:r>
            <a:r>
              <a:rPr lang="ru-RU" sz="2400" dirty="0" smtClean="0"/>
              <a:t>процессе</a:t>
            </a:r>
          </a:p>
          <a:p>
            <a:endParaRPr lang="ru-RU" sz="2400" dirty="0"/>
          </a:p>
          <a:p>
            <a:r>
              <a:rPr lang="ru-RU" sz="2400" dirty="0"/>
              <a:t>5</a:t>
            </a:r>
            <a:r>
              <a:rPr lang="ru-RU" sz="2400" dirty="0" smtClean="0"/>
              <a:t>. Использование </a:t>
            </a:r>
            <a:r>
              <a:rPr lang="ru-RU" sz="2400" dirty="0"/>
              <a:t>цифрового интерактивного оборудования (</a:t>
            </a:r>
            <a:r>
              <a:rPr lang="ru-RU" sz="2400" dirty="0" smtClean="0"/>
              <a:t>ЦИО): страница </a:t>
            </a:r>
            <a:r>
              <a:rPr lang="ru-RU" sz="2400" dirty="0"/>
              <a:t>на сайте образовательного учреждения и др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/>
              <a:t>6</a:t>
            </a:r>
            <a:r>
              <a:rPr lang="ru-RU" sz="2400" dirty="0" smtClean="0"/>
              <a:t>. Использование </a:t>
            </a:r>
            <a:r>
              <a:rPr lang="ru-RU" sz="2400" dirty="0"/>
              <a:t>элементов дистанционных образовательных технологий, электронного </a:t>
            </a:r>
            <a:r>
              <a:rPr lang="ru-RU" sz="2400" dirty="0" smtClean="0"/>
              <a:t>обучения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9090" name="Picture 2" descr="http://www.kinhdoanhquamang.net/kcfinder/upload/images/kinh-doanh-qua-mang-hieu-qua-chat-lu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192748" y="830315"/>
            <a:ext cx="1137495" cy="909996"/>
          </a:xfrm>
          <a:prstGeom prst="rect">
            <a:avLst/>
          </a:prstGeom>
          <a:noFill/>
        </p:spPr>
      </p:pic>
      <p:pic>
        <p:nvPicPr>
          <p:cNvPr id="5" name="Picture 2" descr="http://www.kinhdoanhquamang.net/kcfinder/upload/images/kinh-doanh-qua-mang-hieu-qua-chat-lu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86154" y="1734884"/>
            <a:ext cx="1137495" cy="909996"/>
          </a:xfrm>
          <a:prstGeom prst="rect">
            <a:avLst/>
          </a:prstGeom>
          <a:noFill/>
        </p:spPr>
      </p:pic>
      <p:pic>
        <p:nvPicPr>
          <p:cNvPr id="6" name="Picture 2" descr="http://www.kinhdoanhquamang.net/kcfinder/upload/images/kinh-doanh-qua-mang-hieu-qua-chat-lu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48386" y="2590289"/>
            <a:ext cx="1137495" cy="909996"/>
          </a:xfrm>
          <a:prstGeom prst="rect">
            <a:avLst/>
          </a:prstGeom>
          <a:noFill/>
        </p:spPr>
      </p:pic>
      <p:pic>
        <p:nvPicPr>
          <p:cNvPr id="7" name="Picture 2" descr="http://www.kinhdoanhquamang.net/kcfinder/upload/images/kinh-doanh-qua-mang-hieu-qua-chat-lu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359897" y="3593179"/>
            <a:ext cx="1137495" cy="909996"/>
          </a:xfrm>
          <a:prstGeom prst="rect">
            <a:avLst/>
          </a:prstGeom>
          <a:noFill/>
        </p:spPr>
      </p:pic>
      <p:pic>
        <p:nvPicPr>
          <p:cNvPr id="8" name="Picture 2" descr="http://www.kinhdoanhquamang.net/kcfinder/upload/images/kinh-doanh-qua-mang-hieu-qua-chat-lu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374645" y="4655063"/>
            <a:ext cx="1137495" cy="909996"/>
          </a:xfrm>
          <a:prstGeom prst="rect">
            <a:avLst/>
          </a:prstGeom>
          <a:noFill/>
        </p:spPr>
      </p:pic>
      <p:pic>
        <p:nvPicPr>
          <p:cNvPr id="9" name="Picture 2" descr="http://www.kinhdoanhquamang.net/kcfinder/upload/images/kinh-doanh-qua-mang-hieu-qua-chat-lu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374645" y="5948004"/>
            <a:ext cx="1137495" cy="9099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979643" y="0"/>
            <a:ext cx="6527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 изучения темы</a:t>
            </a:r>
          </a:p>
        </p:txBody>
      </p:sp>
    </p:spTree>
    <p:extLst>
      <p:ext uri="{BB962C8B-B14F-4D97-AF65-F5344CB8AC3E}">
        <p14:creationId xmlns:p14="http://schemas.microsoft.com/office/powerpoint/2010/main" xmlns="" val="24774895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8724" y="1173540"/>
            <a:ext cx="58774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000" dirty="0" smtClean="0"/>
              <a:t>1. Обобщение </a:t>
            </a:r>
            <a:r>
              <a:rPr lang="ru-RU" sz="2000" dirty="0"/>
              <a:t>опыта подменяется описанием реального плана деятельности педагога</a:t>
            </a:r>
            <a:r>
              <a:rPr lang="ru-RU" sz="2000" dirty="0" smtClean="0"/>
              <a:t>;</a:t>
            </a:r>
          </a:p>
          <a:p>
            <a:pPr marL="457200" indent="-457200">
              <a:buAutoNum type="arabicPeriod"/>
            </a:pPr>
            <a:endParaRPr lang="ru-RU" sz="2000" dirty="0"/>
          </a:p>
          <a:p>
            <a:r>
              <a:rPr lang="ru-RU" sz="2000" dirty="0"/>
              <a:t>2. Не находится истинная основа для обобщения</a:t>
            </a:r>
            <a:r>
              <a:rPr lang="ru-RU" sz="2000" dirty="0" smtClean="0"/>
              <a:t>;</a:t>
            </a:r>
          </a:p>
          <a:p>
            <a:endParaRPr lang="ru-RU" sz="2000" dirty="0"/>
          </a:p>
          <a:p>
            <a:r>
              <a:rPr lang="ru-RU" sz="2000" dirty="0"/>
              <a:t>3. В результате неверных оснований для обобщения малоценный опыт определяется как ценный</a:t>
            </a:r>
            <a:r>
              <a:rPr lang="ru-RU" sz="2000" dirty="0" smtClean="0"/>
              <a:t>;</a:t>
            </a:r>
          </a:p>
          <a:p>
            <a:endParaRPr lang="ru-RU" sz="2000" dirty="0"/>
          </a:p>
          <a:p>
            <a:r>
              <a:rPr lang="ru-RU" sz="2000" dirty="0"/>
              <a:t>4. При обобщении опыта происходит углубление в детали, не принадлежащие существу обобщаемого опыта</a:t>
            </a:r>
            <a:r>
              <a:rPr lang="ru-RU" sz="2000" dirty="0" smtClean="0"/>
              <a:t>;</a:t>
            </a:r>
          </a:p>
          <a:p>
            <a:endParaRPr lang="ru-RU" sz="2000" dirty="0"/>
          </a:p>
          <a:p>
            <a:r>
              <a:rPr lang="ru-RU" sz="2000" dirty="0"/>
              <a:t>5. Описывается не существующее, а желаемое</a:t>
            </a:r>
            <a:r>
              <a:rPr lang="ru-RU" sz="2000" dirty="0" smtClean="0"/>
              <a:t>;</a:t>
            </a:r>
          </a:p>
          <a:p>
            <a:endParaRPr lang="ru-RU" sz="2000" dirty="0"/>
          </a:p>
          <a:p>
            <a:r>
              <a:rPr lang="ru-RU" sz="2000" dirty="0"/>
              <a:t>6. Опыт обобщен не по тем основаниям, которые имеют место на самом деле.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6450" y="247650"/>
            <a:ext cx="864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Типичные ошибки при обобщении и описании опыта:</a:t>
            </a:r>
          </a:p>
          <a:p>
            <a:endParaRPr lang="ru-RU" dirty="0"/>
          </a:p>
        </p:txBody>
      </p:sp>
      <p:pic>
        <p:nvPicPr>
          <p:cNvPr id="34818" name="Picture 2" descr="http://open.az/uploads/posts/2011-11/1321516626_killing_question.jpg"/>
          <p:cNvPicPr>
            <a:picLocks noChangeAspect="1" noChangeArrowheads="1"/>
          </p:cNvPicPr>
          <p:nvPr/>
        </p:nvPicPr>
        <p:blipFill>
          <a:blip r:embed="rId2" cstate="print"/>
          <a:srcRect l="13086" r="8801"/>
          <a:stretch>
            <a:fillRect/>
          </a:stretch>
        </p:blipFill>
        <p:spPr bwMode="auto">
          <a:xfrm>
            <a:off x="8134350" y="1387475"/>
            <a:ext cx="4057650" cy="467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95942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019865"/>
            <a:ext cx="7620000" cy="1362075"/>
          </a:xfrm>
        </p:spPr>
        <p:txBody>
          <a:bodyPr/>
          <a:lstStyle/>
          <a:p>
            <a:r>
              <a:rPr lang="ru-RU" dirty="0" smtClean="0"/>
              <a:t>Общественно-профессиональная активность педагога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8914" name="Picture 2" descr="http://www.emu.dk/sites/default/files/COLOURBOX6003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65" y="2693962"/>
            <a:ext cx="4164037" cy="416403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6540" y="287377"/>
            <a:ext cx="517711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Общественно-профессиональная активность педагога: 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участие в экспертных  комиссиях,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 аттестационных комиссиях,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в жюри профессиональных конкурсов,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творческих группах</a:t>
            </a:r>
          </a:p>
          <a:p>
            <a:endParaRPr lang="ru-RU" dirty="0"/>
          </a:p>
        </p:txBody>
      </p:sp>
      <p:pic>
        <p:nvPicPr>
          <p:cNvPr id="71682" name="Picture 2" descr="http://static6.depositphotos.com/1000423/629/i/950/depositphotos_6293789-Two-3D-boxers-and-refe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5637" y="247224"/>
            <a:ext cx="4758858" cy="31725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24118" y="4704737"/>
            <a:ext cx="93357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/>
              <a:t>Руководство методическим объединением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в  образовательном учреждении,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в муниципальном образовании,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в региональной системе образования.</a:t>
            </a:r>
          </a:p>
          <a:p>
            <a:r>
              <a:rPr lang="ru-RU" sz="2000" dirty="0" smtClean="0"/>
              <a:t>      </a:t>
            </a:r>
            <a:r>
              <a:rPr lang="ru-RU" sz="2000" i="1" dirty="0" smtClean="0"/>
              <a:t>Характеристика деятельности  педагога по организации работы методического объединения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53236" y="3014570"/>
            <a:ext cx="58993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v"/>
            </a:pPr>
            <a:r>
              <a:rPr lang="ru-RU" sz="2000" dirty="0" smtClean="0"/>
              <a:t>Исполнение функций наставника</a:t>
            </a:r>
          </a:p>
          <a:p>
            <a:r>
              <a:rPr lang="ru-RU" sz="2000" i="1" dirty="0" smtClean="0"/>
              <a:t>Характеристика деятельности педагога по организации наставнической деятельности</a:t>
            </a:r>
          </a:p>
          <a:p>
            <a:r>
              <a:rPr lang="ru-RU" sz="1400" i="1" dirty="0" smtClean="0"/>
              <a:t>(по отношению к другому старшему воспитателю)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99960" y="3398520"/>
            <a:ext cx="3947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400" i="1" dirty="0" smtClean="0"/>
              <a:t>Копия локального акта, заверенная руководителем образовательного учреждения</a:t>
            </a:r>
          </a:p>
          <a:p>
            <a:pPr>
              <a:buFont typeface="Wingdings" pitchFamily="2" charset="2"/>
              <a:buChar char="v"/>
            </a:pPr>
            <a:r>
              <a:rPr lang="ru-RU" sz="1400" i="1" dirty="0" smtClean="0"/>
              <a:t>Копия локального акта, заверенная руководителем органа управления образования</a:t>
            </a:r>
            <a:r>
              <a:rPr lang="ru-RU" sz="1400" dirty="0" smtClean="0"/>
              <a:t>. </a:t>
            </a:r>
          </a:p>
          <a:p>
            <a:pPr>
              <a:buFont typeface="Wingdings" pitchFamily="2" charset="2"/>
              <a:buChar char="v"/>
            </a:pPr>
            <a:r>
              <a:rPr lang="ru-RU" sz="1400" i="1" dirty="0" smtClean="0"/>
              <a:t>Копия локального акта, заверенная руководителем образовательного учреждения.</a:t>
            </a:r>
          </a:p>
          <a:p>
            <a:pPr>
              <a:buFont typeface="Wingdings" pitchFamily="2" charset="2"/>
              <a:buChar char="v"/>
            </a:pPr>
            <a:r>
              <a:rPr lang="ru-RU" sz="1400" i="1" dirty="0" smtClean="0"/>
              <a:t>Справка руководителя образовательного учреждения, характеризующая деятельность педагога-наставника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111240" y="3307080"/>
            <a:ext cx="10058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97" y="990601"/>
            <a:ext cx="7971413" cy="44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5720" y="1750256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19643" y="323558"/>
            <a:ext cx="948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hlinkClick r:id="rId4"/>
              </a:rPr>
              <a:t>Руководство методическим объединением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r="6296" b="6250"/>
          <a:stretch>
            <a:fillRect/>
          </a:stretch>
        </p:blipFill>
        <p:spPr bwMode="auto">
          <a:xfrm>
            <a:off x="899583" y="304800"/>
            <a:ext cx="11006667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rId3"/>
          </p:cNvPr>
          <p:cNvSpPr/>
          <p:nvPr/>
        </p:nvSpPr>
        <p:spPr>
          <a:xfrm>
            <a:off x="10401300" y="5486400"/>
            <a:ext cx="978408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6589" y="3048000"/>
            <a:ext cx="7090611" cy="1362075"/>
          </a:xfrm>
        </p:spPr>
        <p:txBody>
          <a:bodyPr/>
          <a:lstStyle/>
          <a:p>
            <a:pPr algn="r"/>
            <a:r>
              <a:rPr lang="ru-RU" dirty="0" smtClean="0"/>
              <a:t>Демонстрация владения современными образовательными технологиями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5844" name="Picture 4" descr="http://st.depositphotos.com/1841721/1485/i/950/depositphotos_14859107-3D-little-series-Boring-presen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29965"/>
            <a:ext cx="4698609" cy="4028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56480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017639" y="1029382"/>
          <a:ext cx="10441857" cy="5828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56852" y="221226"/>
            <a:ext cx="1032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Владение современными образовательными технологиями и методиками, эффективность их применения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028344211"/>
              </p:ext>
            </p:extLst>
          </p:nvPr>
        </p:nvGraphicFramePr>
        <p:xfrm>
          <a:off x="844883" y="928214"/>
          <a:ext cx="1110648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8063" y="128337"/>
            <a:ext cx="967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chemeClr val="tx2"/>
                </a:solidFill>
              </a:rPr>
              <a:t>Владение современными образовательными технологиями и методиками, эффективность их </a:t>
            </a:r>
            <a:r>
              <a:rPr lang="ru-RU" sz="2400" dirty="0" smtClean="0">
                <a:solidFill>
                  <a:schemeClr val="tx2"/>
                </a:solidFill>
              </a:rPr>
              <a:t>применения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653" y="5406189"/>
            <a:ext cx="101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3.3.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149081" y="1574715"/>
            <a:ext cx="1235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3.1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607574" y="4041058"/>
            <a:ext cx="76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3.2.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48582" y="2757948"/>
            <a:ext cx="63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7032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0160" y="1514178"/>
            <a:ext cx="9951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Документы подтверждающие использование современных образовательных технологий, применяемых педагогическим работником, конспект 1 урока/занятия по одной из применяемых современных технологий</a:t>
            </a:r>
          </a:p>
          <a:p>
            <a:r>
              <a:rPr lang="ru-RU" dirty="0" smtClean="0"/>
              <a:t>Подтверждение эффективности использования (результаты работы, отзывы внешних экспертов, наличие сертификатов и др.)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74320"/>
            <a:ext cx="944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Использование современных образовательных (воспитательных) технологий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1120" y="5325517"/>
            <a:ext cx="10043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Конспекты или презентации не менее 5 мероприятий совместной деятельности детей и взрослых, по взаимодействию с семьей (</a:t>
            </a:r>
            <a:r>
              <a:rPr lang="en-US" dirty="0" smtClean="0"/>
              <a:t>CD</a:t>
            </a:r>
            <a:r>
              <a:rPr lang="ru-RU" dirty="0" smtClean="0"/>
              <a:t> или распечатка на бумажном носителе), подтверждающие обоснованное и эффективное использование педагогом современных образовательных технологий.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41120" y="3078480"/>
            <a:ext cx="321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Старший воспитатель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990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Преподаватель, учитель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1120" y="3649117"/>
            <a:ext cx="9966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Конспекты или презентации не менее 5 мероприятий совместной деятельности детей и взрослых, по взаимодействию с семьей (</a:t>
            </a:r>
            <a:r>
              <a:rPr lang="en-US" dirty="0" smtClean="0"/>
              <a:t>CD</a:t>
            </a:r>
            <a:r>
              <a:rPr lang="ru-RU" dirty="0" smtClean="0"/>
              <a:t> или распечатка на бумажном носителе), подтверждающие обоснованное и эффективное использование педагогом современных образовательных технологий.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17320" y="4983480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Воспитатель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839" y="919057"/>
            <a:ext cx="959033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  </a:t>
            </a:r>
            <a:endParaRPr lang="ru-RU" sz="1600" i="1" dirty="0" smtClean="0"/>
          </a:p>
          <a:p>
            <a:endParaRPr lang="ru-RU" sz="2000" dirty="0"/>
          </a:p>
          <a:p>
            <a:r>
              <a:rPr lang="ru-RU" sz="2000" dirty="0"/>
              <a:t>·         </a:t>
            </a:r>
            <a:r>
              <a:rPr lang="ru-RU" sz="2000" b="1" dirty="0">
                <a:solidFill>
                  <a:srgbClr val="C00000"/>
                </a:solidFill>
              </a:rPr>
              <a:t>Концептуальная часть</a:t>
            </a:r>
            <a:r>
              <a:rPr lang="ru-RU" sz="2000" dirty="0"/>
              <a:t> – это научная база технологии, т.е. психолого-педагогические идеи, которые заложены в ее фундамент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·</a:t>
            </a:r>
            <a:r>
              <a:rPr lang="ru-RU" sz="2000" dirty="0"/>
              <a:t>       </a:t>
            </a:r>
            <a:r>
              <a:rPr lang="ru-RU" sz="2000" dirty="0">
                <a:solidFill>
                  <a:srgbClr val="C00000"/>
                </a:solidFill>
              </a:rPr>
              <a:t>  </a:t>
            </a:r>
            <a:r>
              <a:rPr lang="ru-RU" sz="2000" b="1" dirty="0">
                <a:solidFill>
                  <a:srgbClr val="C00000"/>
                </a:solidFill>
              </a:rPr>
              <a:t>Содержательная часть</a:t>
            </a:r>
            <a:r>
              <a:rPr lang="ru-RU" sz="2000" dirty="0"/>
              <a:t> – это общие, конкретные цели и содержание учебного материала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/>
              <a:t>·         </a:t>
            </a:r>
            <a:r>
              <a:rPr lang="ru-RU" sz="2000" b="1" dirty="0">
                <a:solidFill>
                  <a:srgbClr val="C00000"/>
                </a:solidFill>
              </a:rPr>
              <a:t>Процессуальная часть</a:t>
            </a:r>
            <a:r>
              <a:rPr lang="ru-RU" sz="2000" dirty="0"/>
              <a:t> – совокупность форм и методов учебной деятельности детей, методов и форм работы педагога, деятельности педагога по управлению процессом усвоения материала, диагностика обучающего процесса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78424" y="174812"/>
            <a:ext cx="833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Структура образовательной технологии</a:t>
            </a:r>
          </a:p>
        </p:txBody>
      </p:sp>
      <p:pic>
        <p:nvPicPr>
          <p:cNvPr id="33798" name="Picture 6" descr="http://www.bgreferendum.bg/content/referendums/51139ad6a84ac.jpg"/>
          <p:cNvPicPr>
            <a:picLocks noChangeAspect="1" noChangeArrowheads="1"/>
          </p:cNvPicPr>
          <p:nvPr/>
        </p:nvPicPr>
        <p:blipFill>
          <a:blip r:embed="rId2" cstate="print"/>
          <a:srcRect l="9375"/>
          <a:stretch>
            <a:fillRect/>
          </a:stretch>
        </p:blipFill>
        <p:spPr bwMode="auto">
          <a:xfrm>
            <a:off x="4672094" y="4992045"/>
            <a:ext cx="2855743" cy="1865955"/>
          </a:xfrm>
          <a:prstGeom prst="rect">
            <a:avLst/>
          </a:prstGeom>
          <a:noFill/>
        </p:spPr>
      </p:pic>
      <p:pic>
        <p:nvPicPr>
          <p:cNvPr id="33800" name="Picture 8" descr="http://download.photo-sj.ru/images/%D1%81%D0%BA%D0%B0%D1%87%D0%B0%D1%82%D1%8C%20%D0%BA%D0%B0%D1%80%D1%82%D0%B8%D0%BD%D0%BA%D0%B8%20%D1%87%D0%B5%D0%BB%D0%BE%D0%B2%D0%B5%D1%87%D0%BA%D0%B8/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0524" y="4786833"/>
            <a:ext cx="1534199" cy="2071168"/>
          </a:xfrm>
          <a:prstGeom prst="rect">
            <a:avLst/>
          </a:prstGeom>
          <a:noFill/>
        </p:spPr>
      </p:pic>
      <p:pic>
        <p:nvPicPr>
          <p:cNvPr id="33806" name="Picture 14" descr="http://hennadu.com/image/563df377c92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93062" y="4319593"/>
            <a:ext cx="2299064" cy="1436915"/>
          </a:xfrm>
          <a:prstGeom prst="rect">
            <a:avLst/>
          </a:prstGeom>
          <a:noFill/>
        </p:spPr>
      </p:pic>
      <p:pic>
        <p:nvPicPr>
          <p:cNvPr id="33808" name="Picture 16" descr="http://i.actualno.com/club.bg/files/2011/10/19/aafe1e3a9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726" y="4037270"/>
            <a:ext cx="1956128" cy="14638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4" descr="http://газетасоколинаягора.рф/wp-content/uploads/2015/10/%D0%BE%D0%B1%D1%83%D1%87%D0%B5%D0%BD%D0%B8%D0%B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0379" y="4984954"/>
            <a:ext cx="2295798" cy="1873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0311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4664" y="2266335"/>
            <a:ext cx="7347284" cy="1362075"/>
          </a:xfrm>
        </p:spPr>
        <p:txBody>
          <a:bodyPr/>
          <a:lstStyle/>
          <a:p>
            <a:pPr algn="r"/>
            <a:r>
              <a:rPr lang="ru-RU" dirty="0" smtClean="0"/>
              <a:t>Публичное представление собственного обобщенного педагогического опыта </a:t>
            </a:r>
            <a:endParaRPr lang="ru-RU" sz="1200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738979692"/>
              </p:ext>
            </p:extLst>
          </p:nvPr>
        </p:nvGraphicFramePr>
        <p:xfrm>
          <a:off x="573024" y="3901441"/>
          <a:ext cx="4876800" cy="2840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39916" y="5257420"/>
            <a:ext cx="719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3.5.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25264" y="3878826"/>
            <a:ext cx="5088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Формы публичного представления собственного обобщенного педагогического опыта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361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244158"/>
            <a:ext cx="10769600" cy="70393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tx2"/>
                </a:solidFill>
                <a:hlinkClick r:id="rId2" action="ppaction://hlinkpres?slideindex=1&amp;slidetitle="/>
              </a:rPr>
              <a:t>С</a:t>
            </a:r>
            <a:r>
              <a:rPr lang="ru-RU" sz="2400" dirty="0" smtClean="0">
                <a:solidFill>
                  <a:schemeClr val="tx2"/>
                </a:solidFill>
                <a:hlinkClick r:id="rId2" action="ppaction://hlinkpres?slideindex=1&amp;slidetitle="/>
              </a:rPr>
              <a:t>овременные образовательные технологии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36624" y="1310388"/>
            <a:ext cx="5386917" cy="3951288"/>
          </a:xfrm>
        </p:spPr>
        <p:txBody>
          <a:bodyPr/>
          <a:lstStyle/>
          <a:p>
            <a:r>
              <a:rPr lang="ru-RU" dirty="0" err="1" smtClean="0"/>
              <a:t>здоровьесберегающие</a:t>
            </a:r>
            <a:r>
              <a:rPr lang="ru-RU" dirty="0" smtClean="0"/>
              <a:t> </a:t>
            </a:r>
            <a:r>
              <a:rPr lang="ru-RU" dirty="0"/>
              <a:t>технологии;</a:t>
            </a:r>
          </a:p>
          <a:p>
            <a:r>
              <a:rPr lang="ru-RU" dirty="0" smtClean="0"/>
              <a:t>технологии </a:t>
            </a:r>
            <a:r>
              <a:rPr lang="ru-RU" dirty="0"/>
              <a:t>проектной деятельности</a:t>
            </a:r>
          </a:p>
          <a:p>
            <a:r>
              <a:rPr lang="ru-RU" dirty="0" smtClean="0"/>
              <a:t>технология </a:t>
            </a:r>
            <a:r>
              <a:rPr lang="ru-RU" dirty="0"/>
              <a:t>исследовательской </a:t>
            </a:r>
            <a:r>
              <a:rPr lang="ru-RU" dirty="0" smtClean="0"/>
              <a:t>деятельности</a:t>
            </a:r>
          </a:p>
          <a:p>
            <a:r>
              <a:rPr lang="ru-RU" dirty="0" smtClean="0"/>
              <a:t>Технология развития творческого мышления</a:t>
            </a:r>
            <a:endParaRPr lang="ru-RU" dirty="0"/>
          </a:p>
          <a:p>
            <a:r>
              <a:rPr lang="ru-RU" dirty="0"/>
              <a:t> информационно-коммуникационные технологии;</a:t>
            </a:r>
          </a:p>
          <a:p>
            <a:r>
              <a:rPr lang="ru-RU" dirty="0" smtClean="0"/>
              <a:t>личностно-ориентированные </a:t>
            </a:r>
            <a:r>
              <a:rPr lang="ru-RU" dirty="0"/>
              <a:t>технологии;</a:t>
            </a:r>
          </a:p>
          <a:p>
            <a:r>
              <a:rPr lang="ru-RU" dirty="0" smtClean="0"/>
              <a:t>технология </a:t>
            </a:r>
            <a:r>
              <a:rPr lang="ru-RU" dirty="0"/>
              <a:t>портфолио дошкольника и воспитателя</a:t>
            </a:r>
          </a:p>
          <a:p>
            <a:r>
              <a:rPr lang="ru-RU" sz="1400" dirty="0" smtClean="0"/>
              <a:t>игровая </a:t>
            </a:r>
            <a:r>
              <a:rPr lang="ru-RU" sz="1400" dirty="0"/>
              <a:t>технология</a:t>
            </a:r>
          </a:p>
          <a:p>
            <a:r>
              <a:rPr lang="ru-RU" sz="1400" dirty="0" smtClean="0"/>
              <a:t>технология </a:t>
            </a:r>
            <a:r>
              <a:rPr lang="ru-RU" sz="1400" dirty="0"/>
              <a:t>«ТРИЗ» и др.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37207" y="1386588"/>
            <a:ext cx="5389033" cy="3951288"/>
          </a:xfrm>
        </p:spPr>
        <p:txBody>
          <a:bodyPr/>
          <a:lstStyle/>
          <a:p>
            <a:r>
              <a:rPr lang="ru-RU" dirty="0" err="1"/>
              <a:t>з</a:t>
            </a:r>
            <a:r>
              <a:rPr lang="ru-RU" dirty="0" err="1" smtClean="0"/>
              <a:t>доровьесберегающие</a:t>
            </a:r>
            <a:r>
              <a:rPr lang="ru-RU" dirty="0" smtClean="0"/>
              <a:t> технологии</a:t>
            </a:r>
          </a:p>
          <a:p>
            <a:r>
              <a:rPr lang="ru-RU" dirty="0"/>
              <a:t>технологии проектной деятельности</a:t>
            </a:r>
          </a:p>
          <a:p>
            <a:r>
              <a:rPr lang="ru-RU" dirty="0"/>
              <a:t>технология исследовательской деятельности</a:t>
            </a:r>
          </a:p>
          <a:p>
            <a:r>
              <a:rPr lang="ru-RU" dirty="0"/>
              <a:t> информационно-коммуникационные </a:t>
            </a:r>
            <a:r>
              <a:rPr lang="ru-RU" dirty="0" smtClean="0"/>
              <a:t>технологии</a:t>
            </a:r>
          </a:p>
          <a:p>
            <a:r>
              <a:rPr lang="ru-RU" dirty="0"/>
              <a:t>личностно-ориентированные технологии;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35094" y="5195804"/>
            <a:ext cx="5050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активные </a:t>
            </a:r>
            <a:r>
              <a:rPr lang="ru-RU" sz="1200" dirty="0"/>
              <a:t>и </a:t>
            </a:r>
            <a:r>
              <a:rPr lang="ru-RU" sz="1200" dirty="0" smtClean="0"/>
              <a:t>интерактивные формы </a:t>
            </a:r>
            <a:r>
              <a:rPr lang="ru-RU" sz="1200" dirty="0"/>
              <a:t>проведения </a:t>
            </a:r>
            <a:r>
              <a:rPr lang="ru-RU" sz="1200" dirty="0" smtClean="0"/>
              <a:t>занятий: компьютерных </a:t>
            </a:r>
            <a:r>
              <a:rPr lang="ru-RU" sz="1200" dirty="0"/>
              <a:t>симуляций</a:t>
            </a:r>
            <a:r>
              <a:rPr lang="ru-RU" sz="1200" dirty="0" smtClean="0"/>
              <a:t>,  </a:t>
            </a:r>
            <a:r>
              <a:rPr lang="ru-RU" sz="1200" dirty="0"/>
              <a:t>деловых и ролевых игр</a:t>
            </a:r>
            <a:r>
              <a:rPr lang="ru-RU" sz="1200" dirty="0" smtClean="0"/>
              <a:t>,</a:t>
            </a:r>
          </a:p>
          <a:p>
            <a:r>
              <a:rPr lang="ru-RU" sz="1200" dirty="0" smtClean="0"/>
              <a:t> </a:t>
            </a:r>
            <a:r>
              <a:rPr lang="ru-RU" sz="1200" dirty="0"/>
              <a:t>разбора конкретных ситуаций, </a:t>
            </a:r>
            <a:endParaRPr lang="ru-RU" sz="1200" dirty="0" smtClean="0"/>
          </a:p>
          <a:p>
            <a:r>
              <a:rPr lang="ru-RU" sz="1200" dirty="0" smtClean="0"/>
              <a:t>психологических </a:t>
            </a:r>
            <a:r>
              <a:rPr lang="ru-RU" sz="1200" dirty="0"/>
              <a:t>и иных тренингов</a:t>
            </a:r>
            <a:r>
              <a:rPr lang="ru-RU" sz="1200" dirty="0" smtClean="0"/>
              <a:t>,</a:t>
            </a:r>
          </a:p>
          <a:p>
            <a:r>
              <a:rPr lang="ru-RU" sz="1200" dirty="0" smtClean="0"/>
              <a:t> </a:t>
            </a:r>
            <a:r>
              <a:rPr lang="ru-RU" sz="1200" dirty="0"/>
              <a:t>групповых </a:t>
            </a:r>
            <a:r>
              <a:rPr lang="ru-RU" sz="1200" dirty="0" smtClean="0"/>
              <a:t>дискуссий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07912" y="415864"/>
            <a:ext cx="1105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34977" y="600710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ПО, ООУ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0180320" y="5745480"/>
            <a:ext cx="1447800" cy="70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Технология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7229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err="1" smtClean="0">
                <a:solidFill>
                  <a:schemeClr val="tx2"/>
                </a:solidFill>
              </a:rPr>
              <a:t>Здоровьесберегающие</a:t>
            </a:r>
            <a:r>
              <a:rPr lang="ru-RU" sz="2400" dirty="0" smtClean="0">
                <a:solidFill>
                  <a:schemeClr val="tx2"/>
                </a:solidFill>
              </a:rPr>
              <a:t> технологии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5032" y="1876926"/>
            <a:ext cx="6092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tx2"/>
                </a:solidFill>
              </a:rPr>
              <a:t>медико-профилактические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/>
              <a:t> </a:t>
            </a:r>
            <a:r>
              <a:rPr lang="ru-RU" sz="2000" i="1" dirty="0"/>
              <a:t>физкультурно-оздоровительные</a:t>
            </a:r>
            <a:r>
              <a:rPr lang="ru-RU" sz="2000" dirty="0"/>
              <a:t> </a:t>
            </a: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i="1" dirty="0"/>
              <a:t>обеспечения социально-психологического благополучия ребенка</a:t>
            </a:r>
            <a:r>
              <a:rPr lang="ru-RU" sz="2000" dirty="0"/>
              <a:t> </a:t>
            </a: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i="1" dirty="0" err="1"/>
              <a:t>здоровьесбережения</a:t>
            </a:r>
            <a:r>
              <a:rPr lang="ru-RU" sz="2000" i="1" dirty="0"/>
              <a:t> и </a:t>
            </a:r>
            <a:r>
              <a:rPr lang="ru-RU" sz="2000" i="1" dirty="0" err="1"/>
              <a:t>здоровьеобогащения</a:t>
            </a:r>
            <a:r>
              <a:rPr lang="ru-RU" sz="2000" i="1" dirty="0"/>
              <a:t> педагогов</a:t>
            </a:r>
            <a:r>
              <a:rPr lang="ru-RU" sz="2000" dirty="0"/>
              <a:t> </a:t>
            </a:r>
            <a:endParaRPr lang="ru-RU" sz="2000" dirty="0" smtClean="0"/>
          </a:p>
          <a:p>
            <a:r>
              <a:rPr lang="ru-RU" sz="2000" i="1" dirty="0">
                <a:solidFill>
                  <a:schemeClr val="tx2"/>
                </a:solidFill>
              </a:rPr>
              <a:t>о</a:t>
            </a:r>
            <a:r>
              <a:rPr lang="ru-RU" sz="2000" i="1" dirty="0" smtClean="0">
                <a:solidFill>
                  <a:schemeClr val="tx2"/>
                </a:solidFill>
              </a:rPr>
              <a:t>бразовательные</a:t>
            </a:r>
          </a:p>
          <a:p>
            <a:pPr>
              <a:buFont typeface="Wingdings" pitchFamily="2" charset="2"/>
              <a:buChar char="v"/>
            </a:pPr>
            <a:r>
              <a:rPr lang="ru-RU" sz="2000" i="1" dirty="0"/>
              <a:t>обучения здоровому образу </a:t>
            </a:r>
            <a:r>
              <a:rPr lang="ru-RU" sz="2000" i="1" dirty="0" smtClean="0"/>
              <a:t>жизни</a:t>
            </a:r>
          </a:p>
          <a:p>
            <a:pPr>
              <a:buFont typeface="Wingdings" pitchFamily="2" charset="2"/>
              <a:buChar char="v"/>
            </a:pPr>
            <a:r>
              <a:rPr lang="ru-RU" sz="2000" i="1" dirty="0"/>
              <a:t>технологию активной сенсорно-развивающей среды</a:t>
            </a:r>
            <a:r>
              <a:rPr lang="ru-RU" sz="2000" dirty="0"/>
              <a:t> </a:t>
            </a:r>
          </a:p>
        </p:txBody>
      </p:sp>
      <p:pic>
        <p:nvPicPr>
          <p:cNvPr id="8194" name="Picture 2" descr="http://static8.depositphotos.com/1064545/805/i/950/depositphotos_8051732-Athlete-lifting-weights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4524" y="1594410"/>
            <a:ext cx="3638924" cy="36389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66838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9686" y="3427827"/>
            <a:ext cx="7962314" cy="1362075"/>
          </a:xfrm>
        </p:spPr>
        <p:txBody>
          <a:bodyPr/>
          <a:lstStyle/>
          <a:p>
            <a:pPr algn="r"/>
            <a:r>
              <a:rPr lang="ru-RU" dirty="0"/>
              <a:t>Использование электронных образовательных ресурсов (ЭОР)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цифровых образовательных </a:t>
            </a:r>
            <a:br>
              <a:rPr lang="ru-RU" dirty="0" smtClean="0"/>
            </a:br>
            <a:r>
              <a:rPr lang="ru-RU" dirty="0" smtClean="0"/>
              <a:t>ресурсов (ЦОР) в </a:t>
            </a:r>
            <a:r>
              <a:rPr lang="ru-RU" dirty="0"/>
              <a:t>образовательном процессе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9698" name="Picture 2" descr="http://2.bp.blogspot.com/-sK6HBqlveuM/UX6avh0_2LI/AAAAAAAAC2Q/GC4H1Ber1TA/s1600/Network-Marketing-On-The-Interne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2093"/>
            <a:ext cx="4200771" cy="3575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9612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47300" y="1400800"/>
          <a:ext cx="7760725" cy="841248"/>
        </p:xfrm>
        <a:graphic>
          <a:graphicData uri="http://schemas.openxmlformats.org/drawingml/2006/table">
            <a:tbl>
              <a:tblPr/>
              <a:tblGrid>
                <a:gridCol w="3427700"/>
                <a:gridCol w="43330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Наименование ЭОР / </a:t>
                      </a:r>
                      <a:r>
                        <a:rPr lang="ru-RU" sz="1600" dirty="0" smtClean="0">
                          <a:latin typeface="+mn-lt"/>
                          <a:ea typeface="Times New Roman"/>
                          <a:cs typeface="Times New Roman"/>
                        </a:rPr>
                        <a:t>ЦОР </a:t>
                      </a: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(тиражируемые, самостоятельно разработанные)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Подтверждение эффективности использования (результаты работы, отзывы внешних экспертов, наличие сертификатов и др.)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89935" y="726861"/>
            <a:ext cx="1061883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Использование электронных образовательных ресурсов / цифровых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образовательных ресурсов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(ЭОР / ЦОР) в образовательной деятельности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32552" y="5797737"/>
          <a:ext cx="7790221" cy="841248"/>
        </p:xfrm>
        <a:graphic>
          <a:graphicData uri="http://schemas.openxmlformats.org/drawingml/2006/table">
            <a:tbl>
              <a:tblPr/>
              <a:tblGrid>
                <a:gridCol w="3440728"/>
                <a:gridCol w="434949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Лицензионные электронные образовательные ресурсы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  <a:hlinkClick r:id="rId2" action="ppaction://hlinkpres?slideindex=1&amp;slidetitle="/>
                        </a:rPr>
                        <a:t>Авторские 	электронные образовательные ресурсы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89936" y="5262780"/>
            <a:ext cx="9011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Использование электронных образовательных ресурсов (ЭОР) в образовательном процессе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50373" y="3586530"/>
          <a:ext cx="7844503" cy="782765"/>
        </p:xfrm>
        <a:graphic>
          <a:graphicData uri="http://schemas.openxmlformats.org/drawingml/2006/table">
            <a:tbl>
              <a:tblPr/>
              <a:tblGrid>
                <a:gridCol w="3211080"/>
                <a:gridCol w="4633423"/>
              </a:tblGrid>
              <a:tr h="3633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Наименование </a:t>
                      </a:r>
                      <a:r>
                        <a:rPr lang="ru-RU" sz="1600" dirty="0" smtClean="0">
                          <a:latin typeface="+mn-lt"/>
                          <a:ea typeface="Times New Roman"/>
                          <a:cs typeface="Times New Roman"/>
                        </a:rPr>
                        <a:t>технологии/ЭОР/ЦОР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666" marR="63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Подтверждение эффективности использования (результаты работы, отзывы внешних экспертов, наличие сертификатов и др.)</a:t>
                      </a:r>
                    </a:p>
                  </a:txBody>
                  <a:tcPr marL="63666" marR="63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35626" y="2762138"/>
            <a:ext cx="1054509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Использование современных образовательных технологий, дистанционных образовательных технологий, электронных образовательных ресурсов, цифрового интерактивного оборудования, эффективность их использования*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8645" y="398206"/>
            <a:ext cx="256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Воспитатель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5626" y="2448231"/>
            <a:ext cx="373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Учитель, преподаватель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6632" y="4852219"/>
            <a:ext cx="284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Старший воспитатель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695829605"/>
              </p:ext>
            </p:extLst>
          </p:nvPr>
        </p:nvGraphicFramePr>
        <p:xfrm>
          <a:off x="1524000" y="971550"/>
          <a:ext cx="9715500" cy="568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17800" y="215900"/>
            <a:ext cx="70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Базовые компоненты  ИОС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3250" y="3536950"/>
            <a:ext cx="393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Административная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011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9315" y="939437"/>
            <a:ext cx="2442411" cy="4672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Образовательный процесс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126730" y="2908883"/>
            <a:ext cx="1955131" cy="1774658"/>
          </a:xfrm>
          <a:prstGeom prst="ellipse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ИОС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40938" y="1542165"/>
            <a:ext cx="2105526" cy="8249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Результаты образовательного процесса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4897" y="2466877"/>
            <a:ext cx="1961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мониторинг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FF0000"/>
                </a:solidFill>
              </a:rPr>
              <a:t>ф</a:t>
            </a:r>
            <a:r>
              <a:rPr lang="ru-RU" sz="1200" b="1" dirty="0" smtClean="0">
                <a:solidFill>
                  <a:srgbClr val="FF0000"/>
                </a:solidFill>
              </a:rPr>
              <a:t>иксация хода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54000" y="1227034"/>
            <a:ext cx="2261935" cy="9782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Другие ОУ,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чреждения культуры, здравоохранения,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 спорта, досуга и др.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9793" y="2284927"/>
            <a:ext cx="2498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</a:t>
            </a:r>
            <a:r>
              <a:rPr lang="ru-RU" sz="1200" b="1" dirty="0" smtClean="0">
                <a:solidFill>
                  <a:srgbClr val="FF0000"/>
                </a:solidFill>
              </a:rPr>
              <a:t>истанционное взаимодействие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204153" y="2915737"/>
            <a:ext cx="2201779" cy="8160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Участники образовательного процесса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44979" y="6251145"/>
            <a:ext cx="2629770" cy="5099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Информация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78179" y="5124455"/>
            <a:ext cx="2201779" cy="5093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Здоровье обучающихся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78179" y="5834446"/>
            <a:ext cx="1985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мониторинг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57875" y="4379399"/>
            <a:ext cx="2081463" cy="8472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Индивидуальная и групповая деятельность обучающихся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06001" y="5442008"/>
            <a:ext cx="198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</a:rPr>
              <a:t>проектирование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</a:rPr>
              <a:t>организация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8318" y="1451214"/>
            <a:ext cx="2939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информационно-методическая поддержка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планирование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организация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ресурсное обеспечение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8319" y="4855448"/>
            <a:ext cx="2117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поиск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создание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сбор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анализ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обработка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хранение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FF0000"/>
                </a:solidFill>
              </a:rPr>
              <a:t>представление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85470" y="218473"/>
            <a:ext cx="747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Роль информационно-образовательной среды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5896583" y="4683541"/>
            <a:ext cx="541422" cy="485932"/>
          </a:xfrm>
          <a:prstGeom prst="downArrow">
            <a:avLst>
              <a:gd name="adj1" fmla="val 50000"/>
              <a:gd name="adj2" fmla="val 5496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9421597">
            <a:off x="4606087" y="3934035"/>
            <a:ext cx="540180" cy="4846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2567247">
            <a:off x="4755569" y="2948224"/>
            <a:ext cx="540180" cy="4846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9188979">
            <a:off x="6749223" y="2780285"/>
            <a:ext cx="540180" cy="4846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16200000">
            <a:off x="5868689" y="2425609"/>
            <a:ext cx="471213" cy="4846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20996291">
            <a:off x="7094964" y="3407527"/>
            <a:ext cx="540180" cy="4846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2209057">
            <a:off x="6922942" y="4150765"/>
            <a:ext cx="540180" cy="4846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204153" y="3914093"/>
            <a:ext cx="2581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дистанционное </a:t>
            </a:r>
            <a:r>
              <a:rPr lang="ru-RU" sz="1200" b="1" dirty="0" smtClean="0">
                <a:solidFill>
                  <a:srgbClr val="FF0000"/>
                </a:solidFill>
              </a:rPr>
              <a:t>взаимодействие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7101" y="2965682"/>
            <a:ext cx="5737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Информационно</a:t>
            </a:r>
            <a:r>
              <a:rPr lang="ru-RU" sz="2400" b="1" dirty="0">
                <a:solidFill>
                  <a:srgbClr val="002060"/>
                </a:solidFill>
              </a:rPr>
              <a:t>– образовательная среда (ИОС</a:t>
            </a:r>
            <a:r>
              <a:rPr lang="ru-RU" sz="2400" b="1" dirty="0" smtClean="0">
                <a:solidFill>
                  <a:srgbClr val="002060"/>
                </a:solidFill>
              </a:rPr>
              <a:t>) - важнейшее </a:t>
            </a:r>
            <a:r>
              <a:rPr lang="ru-RU" sz="2400" b="1" dirty="0">
                <a:solidFill>
                  <a:srgbClr val="002060"/>
                </a:solidFill>
              </a:rPr>
              <a:t>условие и одновременно средство формирования новой системы </a:t>
            </a:r>
            <a:r>
              <a:rPr lang="ru-RU" sz="2400" b="1" dirty="0" smtClean="0">
                <a:solidFill>
                  <a:srgbClr val="002060"/>
                </a:solidFill>
              </a:rPr>
              <a:t>образования.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4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575" y="63499"/>
            <a:ext cx="11107152" cy="5814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13371" y="1696824"/>
            <a:ext cx="3178629" cy="51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3099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668338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br>
              <a:rPr lang="ru-RU" sz="3200" b="1" i="1" smtClean="0">
                <a:solidFill>
                  <a:schemeClr val="hlink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23235" name="AutoShape 3"/>
          <p:cNvSpPr>
            <a:spLocks noChangeAspect="1" noChangeArrowheads="1"/>
          </p:cNvSpPr>
          <p:nvPr/>
        </p:nvSpPr>
        <p:spPr bwMode="auto">
          <a:xfrm>
            <a:off x="958851" y="477837"/>
            <a:ext cx="11233149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defRPr/>
            </a:pPr>
            <a:endParaRPr lang="ru-RU" b="1" dirty="0">
              <a:solidFill>
                <a:srgbClr val="FF0000"/>
              </a:solidFill>
              <a:latin typeface="Arial" charset="0"/>
            </a:endParaRPr>
          </a:p>
          <a:p>
            <a:pPr marL="342900" indent="-342900" algn="ctr"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Федеральные информационно-образовательные ресурсы</a:t>
            </a:r>
          </a:p>
          <a:p>
            <a:pPr marL="342900" indent="-342900" eaLnBrk="1" hangingPunct="1">
              <a:defRPr/>
            </a:pPr>
            <a:endParaRPr lang="ru-RU" b="1" dirty="0">
              <a:latin typeface="Arial" charset="0"/>
            </a:endParaRPr>
          </a:p>
          <a:p>
            <a:pPr marL="342900" indent="-342900" eaLnBrk="1" hangingPunct="1">
              <a:defRPr/>
            </a:pPr>
            <a:r>
              <a:rPr lang="ru-RU" b="1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srgbClr val="008000"/>
                </a:solidFill>
                <a:latin typeface="Arial" charset="0"/>
                <a:hlinkClick r:id="rId2"/>
              </a:rPr>
              <a:t>http://window.edu.ru</a:t>
            </a:r>
            <a:r>
              <a:rPr lang="ru-RU" b="1" dirty="0">
                <a:solidFill>
                  <a:srgbClr val="008000"/>
                </a:solidFill>
                <a:latin typeface="Arial" charset="0"/>
              </a:rPr>
              <a:t> - Информационная система "Единое окно доступа к образовательным ресурсам"</a:t>
            </a:r>
          </a:p>
          <a:p>
            <a:pPr marL="342900" indent="-342900" eaLnBrk="1" hangingPunct="1">
              <a:defRPr/>
            </a:pPr>
            <a:r>
              <a:rPr lang="ru-RU" b="1" dirty="0">
                <a:solidFill>
                  <a:srgbClr val="008000"/>
                </a:solidFill>
                <a:latin typeface="Arial" charset="0"/>
                <a:hlinkClick r:id="rId3"/>
              </a:rPr>
              <a:t>http://school-collection.edu.ru</a:t>
            </a:r>
            <a:r>
              <a:rPr lang="ru-RU" b="1" dirty="0">
                <a:solidFill>
                  <a:srgbClr val="008000"/>
                </a:solidFill>
                <a:latin typeface="Arial" charset="0"/>
              </a:rPr>
              <a:t> - Единая коллекция цифровых образовательных ресурсов</a:t>
            </a:r>
          </a:p>
          <a:p>
            <a:pPr marL="342900" indent="-342900" eaLnBrk="1" hangingPunct="1">
              <a:defRPr/>
            </a:pPr>
            <a:r>
              <a:rPr lang="ru-RU" b="1" dirty="0">
                <a:solidFill>
                  <a:srgbClr val="008000"/>
                </a:solidFill>
                <a:latin typeface="Arial" charset="0"/>
                <a:hlinkClick r:id="rId4"/>
              </a:rPr>
              <a:t>http://fcior.edu.ru</a:t>
            </a:r>
            <a:r>
              <a:rPr lang="ru-RU" b="1" dirty="0">
                <a:solidFill>
                  <a:srgbClr val="008000"/>
                </a:solidFill>
                <a:latin typeface="Arial" charset="0"/>
              </a:rPr>
              <a:t> - Федеральный центр информационно-образовательных ресурсов</a:t>
            </a:r>
          </a:p>
          <a:p>
            <a:pPr marL="342900" indent="-342900" eaLnBrk="1" hangingPunct="1">
              <a:defRPr/>
            </a:pPr>
            <a:endParaRPr lang="ru-RU" b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164" y="2994660"/>
            <a:ext cx="3965808" cy="2156460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7480" y="3088958"/>
            <a:ext cx="3920330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224" y="4179746"/>
            <a:ext cx="4297255" cy="234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t="3125" r="586" b="6250"/>
          <a:stretch>
            <a:fillRect/>
          </a:stretch>
        </p:blipFill>
        <p:spPr bwMode="auto">
          <a:xfrm>
            <a:off x="892503" y="361950"/>
            <a:ext cx="1129949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l="18375" t="7031" r="3148" b="11719"/>
          <a:stretch>
            <a:fillRect/>
          </a:stretch>
        </p:blipFill>
        <p:spPr bwMode="auto">
          <a:xfrm>
            <a:off x="1981200" y="285750"/>
            <a:ext cx="10210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 l="12958" t="3125" r="23792" b="6510"/>
          <a:stretch>
            <a:fillRect/>
          </a:stretch>
        </p:blipFill>
        <p:spPr bwMode="auto">
          <a:xfrm>
            <a:off x="1276350" y="0"/>
            <a:ext cx="82296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 l="13397" t="3125" r="23353" b="7031"/>
          <a:stretch>
            <a:fillRect/>
          </a:stretch>
        </p:blipFill>
        <p:spPr bwMode="auto">
          <a:xfrm>
            <a:off x="1924050" y="285750"/>
            <a:ext cx="82296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 cstate="print"/>
          <a:srcRect l="27086" t="3906" r="29429" b="6250"/>
          <a:stretch>
            <a:fillRect/>
          </a:stretch>
        </p:blipFill>
        <p:spPr bwMode="auto">
          <a:xfrm>
            <a:off x="3524250" y="285750"/>
            <a:ext cx="56578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668338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br>
              <a:rPr lang="ru-RU" sz="3200" b="1" i="1" smtClean="0">
                <a:solidFill>
                  <a:schemeClr val="hlink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10595" name="AutoShape 3"/>
          <p:cNvSpPr>
            <a:spLocks noChangeAspect="1" noChangeArrowheads="1"/>
          </p:cNvSpPr>
          <p:nvPr/>
        </p:nvSpPr>
        <p:spPr bwMode="auto">
          <a:xfrm>
            <a:off x="1428750" y="260351"/>
            <a:ext cx="10331450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sz="2800" b="1" dirty="0">
                <a:solidFill>
                  <a:srgbClr val="CC3300"/>
                </a:solidFill>
              </a:rPr>
              <a:t>Конференции, выставки, конкурсы, олимпиады</a:t>
            </a:r>
          </a:p>
          <a:p>
            <a:pPr eaLnBrk="1" hangingPunct="1"/>
            <a:endParaRPr lang="ru-RU" b="1" dirty="0" smtClean="0">
              <a:solidFill>
                <a:srgbClr val="008000"/>
              </a:solidFill>
              <a:hlinkClick r:id="rId2"/>
            </a:endParaRPr>
          </a:p>
          <a:p>
            <a:pPr eaLnBrk="1" hangingPunct="1"/>
            <a:endParaRPr lang="ru-RU" b="1" dirty="0" smtClean="0">
              <a:solidFill>
                <a:srgbClr val="008000"/>
              </a:solidFill>
              <a:hlinkClick r:id="rId2"/>
            </a:endParaRPr>
          </a:p>
          <a:p>
            <a:pPr eaLnBrk="1" hangingPunct="1"/>
            <a:endParaRPr lang="ru-RU" b="1" dirty="0" smtClean="0">
              <a:solidFill>
                <a:srgbClr val="008000"/>
              </a:solidFill>
              <a:hlinkClick r:id="rId2"/>
            </a:endParaRPr>
          </a:p>
          <a:p>
            <a:pPr eaLnBrk="1" hangingPunct="1"/>
            <a:endParaRPr lang="ru-RU" sz="2000" b="1" dirty="0" smtClean="0">
              <a:solidFill>
                <a:srgbClr val="008000"/>
              </a:solidFill>
              <a:hlinkClick r:id="rId2"/>
            </a:endParaRPr>
          </a:p>
          <a:p>
            <a:r>
              <a:rPr lang="ru-RU" sz="2000" b="1" dirty="0">
                <a:hlinkClick r:id="rId3"/>
              </a:rPr>
              <a:t>http://</a:t>
            </a:r>
            <a:r>
              <a:rPr lang="ru-RU" sz="2000" b="1" dirty="0">
                <a:solidFill>
                  <a:srgbClr val="008000"/>
                </a:solidFill>
                <a:hlinkClick r:id="rId3"/>
              </a:rPr>
              <a:t>festival.1september.ru</a:t>
            </a:r>
            <a:r>
              <a:rPr lang="ru-RU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-</a:t>
            </a:r>
            <a:r>
              <a:rPr lang="en-US" sz="2000" dirty="0"/>
              <a:t> </a:t>
            </a:r>
            <a:r>
              <a:rPr lang="ru-RU" sz="2000" b="1" dirty="0">
                <a:solidFill>
                  <a:srgbClr val="008000"/>
                </a:solidFill>
              </a:rPr>
              <a:t>Фестиваль педагогических идей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endParaRPr lang="ru-RU" sz="2000" b="1" dirty="0" smtClean="0">
              <a:solidFill>
                <a:srgbClr val="008000"/>
              </a:solidFill>
            </a:endParaRPr>
          </a:p>
          <a:p>
            <a:r>
              <a:rPr lang="en-US" sz="2000" b="1" dirty="0">
                <a:solidFill>
                  <a:srgbClr val="008000"/>
                </a:solidFill>
                <a:hlinkClick r:id="rId4"/>
              </a:rPr>
              <a:t>http://www.childfest.ru</a:t>
            </a:r>
            <a:r>
              <a:rPr lang="ru-RU" sz="2000" b="1" dirty="0">
                <a:solidFill>
                  <a:srgbClr val="008000"/>
                </a:solidFill>
              </a:rPr>
              <a:t> -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Умник</a:t>
            </a:r>
            <a:r>
              <a:rPr lang="en-US" sz="2000" b="1" dirty="0">
                <a:solidFill>
                  <a:srgbClr val="008000"/>
                </a:solidFill>
              </a:rPr>
              <a:t>: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детский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интернет</a:t>
            </a:r>
            <a:r>
              <a:rPr lang="ru-RU" sz="2000" b="1" dirty="0">
                <a:solidFill>
                  <a:srgbClr val="008000"/>
                </a:solidFill>
              </a:rPr>
              <a:t>-</a:t>
            </a:r>
            <a:r>
              <a:rPr lang="en-US" sz="2000" b="1" dirty="0" err="1">
                <a:solidFill>
                  <a:srgbClr val="008000"/>
                </a:solidFill>
              </a:rPr>
              <a:t>фестиваль</a:t>
            </a:r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b="1" dirty="0">
                <a:solidFill>
                  <a:srgbClr val="008000"/>
                </a:solidFill>
                <a:hlinkClick r:id="rId5"/>
              </a:rPr>
              <a:t>http://unk.future4you.ru</a:t>
            </a:r>
            <a:r>
              <a:rPr lang="ru-RU" sz="2000" b="1" dirty="0">
                <a:solidFill>
                  <a:srgbClr val="008000"/>
                </a:solidFill>
              </a:rPr>
              <a:t> - </a:t>
            </a:r>
            <a:r>
              <a:rPr lang="en-US" sz="2000" b="1" dirty="0" err="1">
                <a:solidFill>
                  <a:srgbClr val="008000"/>
                </a:solidFill>
              </a:rPr>
              <a:t>Юность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  <a:r>
              <a:rPr lang="en-US" sz="2000" b="1" dirty="0" err="1">
                <a:solidFill>
                  <a:srgbClr val="008000"/>
                </a:solidFill>
              </a:rPr>
              <a:t>наука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  <a:r>
              <a:rPr lang="en-US" sz="2000" b="1" dirty="0" err="1">
                <a:solidFill>
                  <a:srgbClr val="008000"/>
                </a:solidFill>
              </a:rPr>
              <a:t>культура</a:t>
            </a:r>
            <a:r>
              <a:rPr lang="en-US" sz="2000" b="1" dirty="0">
                <a:solidFill>
                  <a:srgbClr val="008000"/>
                </a:solidFill>
              </a:rPr>
              <a:t>: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открытый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конкурс</a:t>
            </a:r>
            <a:r>
              <a:rPr lang="ru-RU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исследовательских</a:t>
            </a:r>
            <a:r>
              <a:rPr lang="en-US" sz="2000" b="1" dirty="0">
                <a:solidFill>
                  <a:srgbClr val="008000"/>
                </a:solidFill>
              </a:rPr>
              <a:t> и </a:t>
            </a:r>
            <a:r>
              <a:rPr lang="en-US" sz="2000" b="1" dirty="0" err="1">
                <a:solidFill>
                  <a:srgbClr val="008000"/>
                </a:solidFill>
              </a:rPr>
              <a:t>творческих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работ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учащихся</a:t>
            </a:r>
            <a:endParaRPr lang="ru-RU" sz="2000" b="1" dirty="0">
              <a:solidFill>
                <a:srgbClr val="008000"/>
              </a:solidFill>
              <a:hlinkClick r:id="rId2"/>
            </a:endParaRPr>
          </a:p>
          <a:p>
            <a:pPr eaLnBrk="1" hangingPunct="1"/>
            <a:r>
              <a:rPr lang="en-US" sz="2000" b="1" dirty="0" smtClean="0">
                <a:solidFill>
                  <a:srgbClr val="008000"/>
                </a:solidFill>
                <a:hlinkClick r:id="rId2"/>
              </a:rPr>
              <a:t>http</a:t>
            </a:r>
            <a:r>
              <a:rPr lang="en-US" sz="2000" b="1" dirty="0">
                <a:solidFill>
                  <a:srgbClr val="008000"/>
                </a:solidFill>
                <a:hlinkClick r:id="rId2"/>
              </a:rPr>
              <a:t>://www.eidos.ru/olymp</a:t>
            </a:r>
            <a:r>
              <a:rPr lang="ru-RU" sz="2000" b="1" dirty="0">
                <a:solidFill>
                  <a:srgbClr val="008000"/>
                </a:solidFill>
              </a:rPr>
              <a:t> -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Всероссийские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дистанционные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эвристические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олимпиады</a:t>
            </a:r>
            <a:endParaRPr lang="en-US" sz="2000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8000"/>
                </a:solidFill>
                <a:hlinkClick r:id="rId6"/>
              </a:rPr>
              <a:t>http://bestschool.org.ru</a:t>
            </a:r>
            <a:r>
              <a:rPr lang="ru-RU" sz="2000" b="1" dirty="0">
                <a:solidFill>
                  <a:srgbClr val="008000"/>
                </a:solidFill>
              </a:rPr>
              <a:t> -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конкурс</a:t>
            </a:r>
            <a:r>
              <a:rPr lang="en-US" sz="2000" b="1" dirty="0">
                <a:solidFill>
                  <a:srgbClr val="008000"/>
                </a:solidFill>
              </a:rPr>
              <a:t> "</a:t>
            </a:r>
            <a:r>
              <a:rPr lang="en-US" sz="2000" b="1" dirty="0" err="1">
                <a:solidFill>
                  <a:srgbClr val="008000"/>
                </a:solidFill>
              </a:rPr>
              <a:t>Лучшие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школы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России</a:t>
            </a:r>
            <a:r>
              <a:rPr lang="en-US" sz="2000" b="1" dirty="0">
                <a:solidFill>
                  <a:srgbClr val="008000"/>
                </a:solidFill>
              </a:rPr>
              <a:t>"</a:t>
            </a:r>
          </a:p>
          <a:p>
            <a:pPr eaLnBrk="1" hangingPunct="1"/>
            <a:r>
              <a:rPr lang="en-US" sz="2000" b="1" dirty="0">
                <a:solidFill>
                  <a:srgbClr val="008000"/>
                </a:solidFill>
                <a:hlinkClick r:id="rId7"/>
              </a:rPr>
              <a:t>http://eidos.ru/dist_teacher</a:t>
            </a:r>
            <a:r>
              <a:rPr lang="ru-RU" sz="2000" b="1" dirty="0">
                <a:solidFill>
                  <a:srgbClr val="008000"/>
                </a:solidFill>
              </a:rPr>
              <a:t> -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конкурс</a:t>
            </a:r>
            <a:r>
              <a:rPr lang="en-US" sz="2000" b="1" dirty="0">
                <a:solidFill>
                  <a:srgbClr val="008000"/>
                </a:solidFill>
              </a:rPr>
              <a:t> "</a:t>
            </a:r>
            <a:r>
              <a:rPr lang="en-US" sz="2000" b="1" dirty="0" err="1">
                <a:solidFill>
                  <a:srgbClr val="008000"/>
                </a:solidFill>
              </a:rPr>
              <a:t>Дистанционный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учитель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года</a:t>
            </a:r>
            <a:r>
              <a:rPr lang="en-US" sz="2000" b="1" dirty="0">
                <a:solidFill>
                  <a:srgbClr val="008000"/>
                </a:solidFill>
              </a:rPr>
              <a:t>"</a:t>
            </a:r>
          </a:p>
          <a:p>
            <a:pPr eaLnBrk="1" hangingPunct="1"/>
            <a:r>
              <a:rPr lang="en-US" sz="2000" b="1" dirty="0">
                <a:solidFill>
                  <a:srgbClr val="008000"/>
                </a:solidFill>
                <a:hlinkClick r:id="rId8"/>
              </a:rPr>
              <a:t>http://konkurs.lgo.ru</a:t>
            </a:r>
            <a:r>
              <a:rPr lang="ru-RU" sz="2000" b="1" dirty="0">
                <a:solidFill>
                  <a:srgbClr val="008000"/>
                </a:solidFill>
              </a:rPr>
              <a:t> -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конкурс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школьных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изданий</a:t>
            </a:r>
            <a:endParaRPr lang="en-US" sz="2000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8000"/>
                </a:solidFill>
                <a:hlinkClick r:id="rId9"/>
              </a:rPr>
              <a:t>http://teacher.org.ru</a:t>
            </a:r>
            <a:r>
              <a:rPr lang="ru-RU" sz="2000" b="1" dirty="0">
                <a:solidFill>
                  <a:srgbClr val="008000"/>
                </a:solidFill>
              </a:rPr>
              <a:t> -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конкурс</a:t>
            </a:r>
            <a:r>
              <a:rPr lang="en-US" sz="2000" b="1" dirty="0">
                <a:solidFill>
                  <a:srgbClr val="008000"/>
                </a:solidFill>
              </a:rPr>
              <a:t> "</a:t>
            </a:r>
            <a:r>
              <a:rPr lang="en-US" sz="2000" b="1" dirty="0" err="1">
                <a:solidFill>
                  <a:srgbClr val="008000"/>
                </a:solidFill>
              </a:rPr>
              <a:t>Учитель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года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России</a:t>
            </a:r>
            <a:r>
              <a:rPr lang="en-US" sz="2000" b="1" dirty="0">
                <a:solidFill>
                  <a:srgbClr val="008000"/>
                </a:solidFill>
              </a:rPr>
              <a:t>"</a:t>
            </a:r>
          </a:p>
          <a:p>
            <a:pPr eaLnBrk="1" hangingPunct="1"/>
            <a:r>
              <a:rPr lang="en-US" sz="2000" b="1" dirty="0">
                <a:solidFill>
                  <a:srgbClr val="008000"/>
                </a:solidFill>
                <a:hlinkClick r:id="rId10"/>
              </a:rPr>
              <a:t>http://www.olimpiada.ru</a:t>
            </a:r>
            <a:r>
              <a:rPr lang="ru-RU" sz="2000" b="1" dirty="0">
                <a:solidFill>
                  <a:srgbClr val="008000"/>
                </a:solidFill>
              </a:rPr>
              <a:t> - </a:t>
            </a:r>
            <a:r>
              <a:rPr lang="en-US" sz="2000" b="1" dirty="0" err="1">
                <a:solidFill>
                  <a:srgbClr val="008000"/>
                </a:solidFill>
              </a:rPr>
              <a:t>Олимпиады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для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школьников</a:t>
            </a:r>
            <a:r>
              <a:rPr lang="en-US" sz="2000" b="1" dirty="0">
                <a:solidFill>
                  <a:srgbClr val="008000"/>
                </a:solidFill>
              </a:rPr>
              <a:t>: </a:t>
            </a:r>
            <a:r>
              <a:rPr lang="en-US" sz="2000" b="1" dirty="0" err="1">
                <a:solidFill>
                  <a:srgbClr val="008000"/>
                </a:solidFill>
              </a:rPr>
              <a:t>информационный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сайт</a:t>
            </a:r>
            <a:r>
              <a:rPr lang="ru-RU" sz="2000" b="1" dirty="0">
                <a:solidFill>
                  <a:srgbClr val="008000"/>
                </a:solidFill>
              </a:rPr>
              <a:t> </a:t>
            </a:r>
            <a:endParaRPr lang="en-US" sz="2000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008000"/>
                </a:solidFill>
                <a:hlinkClick r:id="rId11"/>
              </a:rPr>
              <a:t>http</a:t>
            </a:r>
            <a:r>
              <a:rPr lang="en-US" sz="2000" b="1" dirty="0">
                <a:solidFill>
                  <a:srgbClr val="008000"/>
                </a:solidFill>
                <a:hlinkClick r:id="rId11"/>
              </a:rPr>
              <a:t>://vernadsky.info</a:t>
            </a:r>
            <a:r>
              <a:rPr lang="ru-RU" sz="2000" b="1" dirty="0">
                <a:solidFill>
                  <a:srgbClr val="008000"/>
                </a:solidFill>
              </a:rPr>
              <a:t> - </a:t>
            </a:r>
            <a:r>
              <a:rPr lang="en-US" sz="2000" b="1" dirty="0" err="1">
                <a:solidFill>
                  <a:srgbClr val="008000"/>
                </a:solidFill>
              </a:rPr>
              <a:t>Всероссийский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конкурс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юношеских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исследовательских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работ</a:t>
            </a:r>
            <a:r>
              <a:rPr lang="ru-RU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им</a:t>
            </a:r>
            <a:r>
              <a:rPr lang="en-US" sz="2000" b="1" dirty="0">
                <a:solidFill>
                  <a:srgbClr val="008000"/>
                </a:solidFill>
              </a:rPr>
              <a:t>. В.И. </a:t>
            </a:r>
            <a:r>
              <a:rPr lang="en-US" sz="2000" b="1" dirty="0" err="1" smtClean="0">
                <a:solidFill>
                  <a:srgbClr val="008000"/>
                </a:solidFill>
              </a:rPr>
              <a:t>Вернадского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90871080"/>
              </p:ext>
            </p:extLst>
          </p:nvPr>
        </p:nvGraphicFramePr>
        <p:xfrm>
          <a:off x="1085515" y="1104676"/>
          <a:ext cx="1064126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473" y="187643"/>
            <a:ext cx="1130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2400" dirty="0">
                <a:solidFill>
                  <a:schemeClr val="tx2"/>
                </a:solidFill>
              </a:rPr>
              <a:t>Вклад в повышение качества образования, распространение собственного опыта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2336" y="1604211"/>
            <a:ext cx="1427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2.3, 2.4,    2.5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652336" y="3513221"/>
            <a:ext cx="1427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3.3, 3,4, 3,5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52336" y="5261811"/>
            <a:ext cx="166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3.5, 3.6</a:t>
            </a:r>
            <a:r>
              <a:rPr lang="ru-RU" dirty="0" smtClean="0"/>
              <a:t>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9151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668338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br>
              <a:rPr lang="ru-RU" sz="3200" b="1" i="1" smtClean="0">
                <a:solidFill>
                  <a:schemeClr val="hlink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11619" name="AutoShape 3"/>
          <p:cNvSpPr>
            <a:spLocks noChangeAspect="1" noChangeArrowheads="1"/>
          </p:cNvSpPr>
          <p:nvPr/>
        </p:nvSpPr>
        <p:spPr bwMode="auto">
          <a:xfrm>
            <a:off x="1581150" y="260351"/>
            <a:ext cx="10179050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endParaRPr lang="ru-RU" b="1" dirty="0">
              <a:solidFill>
                <a:srgbClr val="FF0000"/>
              </a:solidFill>
            </a:endParaRPr>
          </a:p>
          <a:p>
            <a:pPr marL="342900" indent="-342900" algn="ctr" eaLnBrk="1" hangingPunct="1"/>
            <a:r>
              <a:rPr lang="ru-RU" sz="2800" b="1" dirty="0">
                <a:solidFill>
                  <a:srgbClr val="CC3300"/>
                </a:solidFill>
              </a:rPr>
              <a:t>Ресурсы для администрации и методистов</a:t>
            </a:r>
          </a:p>
          <a:p>
            <a:pPr marL="342900" indent="-342900" eaLnBrk="1" hangingPunct="1"/>
            <a:endParaRPr lang="ru-RU" b="1" dirty="0">
              <a:solidFill>
                <a:srgbClr val="008000"/>
              </a:solidFill>
            </a:endParaRPr>
          </a:p>
          <a:p>
            <a:pPr marL="342900" indent="-342900" eaLnBrk="1" hangingPunct="1"/>
            <a:endParaRPr lang="ru-RU" sz="2000" b="1" dirty="0" smtClean="0">
              <a:solidFill>
                <a:srgbClr val="008000"/>
              </a:solidFill>
              <a:hlinkClick r:id="rId2"/>
            </a:endParaRPr>
          </a:p>
          <a:p>
            <a:pPr marL="342900" indent="-342900" eaLnBrk="1" hangingPunct="1"/>
            <a:endParaRPr lang="ru-RU" sz="2000" b="1" dirty="0">
              <a:solidFill>
                <a:srgbClr val="008000"/>
              </a:solidFill>
              <a:hlinkClick r:id="rId2"/>
            </a:endParaRPr>
          </a:p>
          <a:p>
            <a:pPr marL="342900" indent="-342900" eaLnBrk="1" hangingPunct="1"/>
            <a:r>
              <a:rPr lang="ru-RU" sz="2000" b="1" dirty="0" smtClean="0">
                <a:solidFill>
                  <a:srgbClr val="008000"/>
                </a:solidFill>
                <a:hlinkClick r:id="rId2"/>
              </a:rPr>
              <a:t>http</a:t>
            </a:r>
            <a:r>
              <a:rPr lang="ru-RU" sz="2000" b="1" dirty="0">
                <a:solidFill>
                  <a:srgbClr val="008000"/>
                </a:solidFill>
                <a:hlinkClick r:id="rId2"/>
              </a:rPr>
              <a:t>://www.it-n.ru</a:t>
            </a:r>
            <a:r>
              <a:rPr lang="ru-RU" sz="2000" b="1" dirty="0">
                <a:solidFill>
                  <a:srgbClr val="008000"/>
                </a:solidFill>
              </a:rPr>
              <a:t> - Образовательное сетевое сообщество "Сеть творческих учителей»</a:t>
            </a:r>
          </a:p>
          <a:p>
            <a:pPr marL="342900" indent="-342900" eaLnBrk="1" hangingPunct="1"/>
            <a:r>
              <a:rPr lang="ru-RU" sz="2000" b="1" dirty="0">
                <a:solidFill>
                  <a:srgbClr val="008000"/>
                </a:solidFill>
                <a:hlinkClick r:id="rId3"/>
              </a:rPr>
              <a:t>http://www.school.edu.ru</a:t>
            </a:r>
            <a:r>
              <a:rPr lang="ru-RU" sz="2000" b="1" dirty="0">
                <a:solidFill>
                  <a:srgbClr val="008000"/>
                </a:solidFill>
              </a:rPr>
              <a:t> - Российский общеобразовательный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8000"/>
                </a:solidFill>
              </a:rPr>
              <a:t>портал</a:t>
            </a:r>
          </a:p>
          <a:p>
            <a:pPr marL="342900" indent="-342900" eaLnBrk="1" hangingPunct="1"/>
            <a:r>
              <a:rPr lang="ru-RU" sz="2000" b="1" dirty="0">
                <a:solidFill>
                  <a:srgbClr val="008000"/>
                </a:solidFill>
                <a:hlinkClick r:id="rId4"/>
              </a:rPr>
              <a:t>http://www.school-sector.relarn.ru</a:t>
            </a:r>
            <a:r>
              <a:rPr lang="ru-RU" sz="2000" b="1" dirty="0">
                <a:solidFill>
                  <a:srgbClr val="008000"/>
                </a:solidFill>
              </a:rPr>
              <a:t> - Электронный журнал "Еженедельный педсовет"</a:t>
            </a:r>
          </a:p>
          <a:p>
            <a:pPr marL="342900" indent="-342900" eaLnBrk="1" hangingPunct="1"/>
            <a:r>
              <a:rPr lang="ru-RU" sz="2000" b="1" dirty="0">
                <a:solidFill>
                  <a:srgbClr val="008000"/>
                </a:solidFill>
                <a:hlinkClick r:id="rId5"/>
              </a:rPr>
              <a:t>http://pedsovet.alledu.ru</a:t>
            </a:r>
            <a:r>
              <a:rPr lang="ru-RU" sz="2000" b="1" dirty="0">
                <a:solidFill>
                  <a:srgbClr val="008000"/>
                </a:solidFill>
              </a:rPr>
              <a:t> - Всероссийский августовский виртуальный педагогический совет</a:t>
            </a:r>
          </a:p>
          <a:p>
            <a:pPr marL="342900" indent="-342900" eaLnBrk="1" hangingPunct="1"/>
            <a:r>
              <a:rPr lang="ru-RU" sz="2000" b="1" dirty="0">
                <a:solidFill>
                  <a:srgbClr val="008000"/>
                </a:solidFill>
                <a:hlinkClick r:id="rId6"/>
              </a:rPr>
              <a:t>http://www.iteach.ru</a:t>
            </a:r>
            <a:r>
              <a:rPr lang="ru-RU" sz="2000" b="1" dirty="0">
                <a:solidFill>
                  <a:srgbClr val="008000"/>
                </a:solidFill>
              </a:rPr>
              <a:t> - Образовательная программа </a:t>
            </a:r>
            <a:r>
              <a:rPr lang="ru-RU" sz="2000" b="1" dirty="0" err="1">
                <a:solidFill>
                  <a:srgbClr val="008000"/>
                </a:solidFill>
              </a:rPr>
              <a:t>Intel</a:t>
            </a:r>
            <a:r>
              <a:rPr lang="ru-RU" sz="2000" b="1" dirty="0">
                <a:solidFill>
                  <a:srgbClr val="008000"/>
                </a:solidFill>
              </a:rPr>
              <a:t> "Обучение для будущего"</a:t>
            </a:r>
          </a:p>
          <a:p>
            <a:pPr marL="342900" indent="-342900" eaLnBrk="1" hangingPunct="1"/>
            <a:r>
              <a:rPr lang="ru-RU" sz="2000" b="1" dirty="0">
                <a:solidFill>
                  <a:srgbClr val="008000"/>
                </a:solidFill>
                <a:hlinkClick r:id="rId7"/>
              </a:rPr>
              <a:t>http://www.ucheba.com</a:t>
            </a:r>
            <a:r>
              <a:rPr lang="ru-RU" sz="2000" b="1" dirty="0">
                <a:solidFill>
                  <a:srgbClr val="008000"/>
                </a:solidFill>
              </a:rPr>
              <a:t> - Образовательный портал "Учеба"</a:t>
            </a:r>
          </a:p>
          <a:p>
            <a:pPr marL="342900" indent="-342900" eaLnBrk="1" hangingPunct="1"/>
            <a:r>
              <a:rPr lang="ru-RU" sz="2000" b="1" dirty="0" smtClean="0">
                <a:solidFill>
                  <a:srgbClr val="008000"/>
                </a:solidFill>
                <a:hlinkClick r:id="rId8"/>
              </a:rPr>
              <a:t>http</a:t>
            </a:r>
            <a:r>
              <a:rPr lang="ru-RU" sz="2000" b="1" dirty="0">
                <a:solidFill>
                  <a:srgbClr val="008000"/>
                </a:solidFill>
                <a:hlinkClick r:id="rId8"/>
              </a:rPr>
              <a:t>://www.school-net.ru</a:t>
            </a:r>
            <a:r>
              <a:rPr lang="ru-RU" sz="2000" b="1" dirty="0">
                <a:solidFill>
                  <a:srgbClr val="008000"/>
                </a:solidFill>
              </a:rPr>
              <a:t> - Сетевое взаимодействие школ</a:t>
            </a:r>
          </a:p>
          <a:p>
            <a:pPr marL="342900" indent="-342900" eaLnBrk="1" hangingPunct="1"/>
            <a:r>
              <a:rPr lang="ru-RU" sz="2000" b="1" dirty="0">
                <a:solidFill>
                  <a:srgbClr val="008000"/>
                </a:solidFill>
                <a:hlinkClick r:id="rId9"/>
              </a:rPr>
              <a:t>http://www.setilab.ru</a:t>
            </a:r>
            <a:r>
              <a:rPr lang="ru-RU" sz="2000" b="1" dirty="0">
                <a:solidFill>
                  <a:srgbClr val="008000"/>
                </a:solidFill>
              </a:rPr>
              <a:t> - Сетевые исследовательские лаборатории "Школа для всех"</a:t>
            </a:r>
          </a:p>
          <a:p>
            <a:pPr marL="342900" indent="-342900" eaLnBrk="1" hangingPunct="1"/>
            <a:r>
              <a:rPr lang="ru-RU" sz="2000" b="1" dirty="0">
                <a:solidFill>
                  <a:srgbClr val="008000"/>
                </a:solidFill>
                <a:hlinkClick r:id="rId10"/>
              </a:rPr>
              <a:t>http://www.chronobus.ru</a:t>
            </a:r>
            <a:r>
              <a:rPr lang="ru-RU" sz="2000" b="1" dirty="0">
                <a:solidFill>
                  <a:srgbClr val="008000"/>
                </a:solidFill>
              </a:rPr>
              <a:t> - "</a:t>
            </a:r>
            <a:r>
              <a:rPr lang="ru-RU" sz="2000" b="1" dirty="0" err="1">
                <a:solidFill>
                  <a:srgbClr val="008000"/>
                </a:solidFill>
              </a:rPr>
              <a:t>Хронобус</a:t>
            </a:r>
            <a:r>
              <a:rPr lang="ru-RU" sz="2000" b="1" dirty="0">
                <a:solidFill>
                  <a:srgbClr val="008000"/>
                </a:solidFill>
              </a:rPr>
              <a:t>": системы для информатизации административной деятельности образовательных учреждений</a:t>
            </a:r>
          </a:p>
          <a:p>
            <a:pPr marL="342900" indent="-342900" eaLnBrk="1" hangingPunct="1"/>
            <a:endParaRPr lang="en-US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533401"/>
            <a:ext cx="5359400" cy="2905125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6197600" y="685801"/>
            <a:ext cx="55880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Каталог детских ресурсов </a:t>
            </a:r>
            <a:r>
              <a:rPr lang="ru-RU"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  <a:hlinkClick r:id="rId3"/>
              </a:rPr>
              <a:t>http://www.kinder.ru</a:t>
            </a: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362201"/>
            <a:ext cx="5943600" cy="3228975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7721600" y="1965326"/>
            <a:ext cx="447040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Школьный мир: обширный каталог ресурсов по среднему образованию 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5"/>
              </a:rPr>
              <a:t>http://school.holm.ru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6656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000" y="3822700"/>
            <a:ext cx="5588000" cy="303530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508000" y="5867401"/>
            <a:ext cx="58928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Каталог ссылок по учебным предметам </a:t>
            </a:r>
            <a:r>
              <a:rPr lang="ru-RU"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  <a:hlinkClick r:id="rId7"/>
              </a:rPr>
              <a:t>http://catalog.alledu.ru</a:t>
            </a:r>
            <a:r>
              <a:rPr lang="ru-RU" sz="2000" b="1">
                <a:solidFill>
                  <a:schemeClr val="hlink"/>
                </a:solidFill>
                <a:latin typeface="Arial" charset="0"/>
              </a:rPr>
              <a:t> </a:t>
            </a:r>
            <a:r>
              <a:rPr lang="ru-RU" sz="2000" b="1">
                <a:latin typeface="Bookman Old Style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1649" y="0"/>
            <a:ext cx="460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Электронные каталоги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668338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br>
              <a:rPr lang="ru-RU" sz="3200" b="1" i="1" smtClean="0">
                <a:solidFill>
                  <a:schemeClr val="hlink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         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sz="3200" b="1" i="1" smtClean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24259" name="AutoShape 3"/>
          <p:cNvSpPr>
            <a:spLocks noChangeAspect="1" noChangeArrowheads="1"/>
          </p:cNvSpPr>
          <p:nvPr/>
        </p:nvSpPr>
        <p:spPr bwMode="auto">
          <a:xfrm>
            <a:off x="1428750" y="260351"/>
            <a:ext cx="10331450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ru-RU" sz="2800" b="1" dirty="0">
                <a:solidFill>
                  <a:srgbClr val="CC3300"/>
                </a:solidFill>
              </a:rPr>
              <a:t>Региональные образовательные ресурсы</a:t>
            </a:r>
          </a:p>
          <a:p>
            <a:pPr eaLnBrk="1" hangingPunct="1"/>
            <a:endParaRPr lang="ru-RU" b="1" dirty="0">
              <a:solidFill>
                <a:srgbClr val="CC3300"/>
              </a:solidFill>
            </a:endParaRPr>
          </a:p>
          <a:p>
            <a:pPr eaLnBrk="1" hangingPunct="1"/>
            <a:endParaRPr lang="ru-RU" b="1" dirty="0" smtClean="0">
              <a:solidFill>
                <a:srgbClr val="008000"/>
              </a:solidFill>
              <a:hlinkClick r:id="rId2"/>
            </a:endParaRPr>
          </a:p>
          <a:p>
            <a:pPr eaLnBrk="1" hangingPunct="1"/>
            <a:r>
              <a:rPr lang="ru-RU" b="1" dirty="0" smtClean="0">
                <a:solidFill>
                  <a:srgbClr val="008000"/>
                </a:solidFill>
                <a:hlinkClick r:id="rId2"/>
              </a:rPr>
              <a:t>http</a:t>
            </a:r>
            <a:r>
              <a:rPr lang="ru-RU" b="1" dirty="0">
                <a:solidFill>
                  <a:srgbClr val="008000"/>
                </a:solidFill>
                <a:hlinkClick r:id="rId2"/>
              </a:rPr>
              <a:t>://</a:t>
            </a:r>
            <a:r>
              <a:rPr lang="en-US" b="1" dirty="0">
                <a:solidFill>
                  <a:srgbClr val="008000"/>
                </a:solidFill>
                <a:hlinkClick r:id="rId2"/>
              </a:rPr>
              <a:t>www.koipkro.kostroma.ru</a:t>
            </a:r>
            <a:r>
              <a:rPr lang="en-US" b="1" dirty="0">
                <a:solidFill>
                  <a:srgbClr val="008000"/>
                </a:solidFill>
              </a:rPr>
              <a:t> – </a:t>
            </a:r>
            <a:r>
              <a:rPr lang="ru-RU" b="1" dirty="0">
                <a:solidFill>
                  <a:srgbClr val="008000"/>
                </a:solidFill>
              </a:rPr>
              <a:t>Портал «Образование Костромской области»</a:t>
            </a:r>
          </a:p>
          <a:p>
            <a:pPr eaLnBrk="1" hangingPunct="1"/>
            <a:r>
              <a:rPr lang="ru-RU" b="1" dirty="0" smtClean="0">
                <a:hlinkClick r:id="rId3"/>
              </a:rPr>
              <a:t>http</a:t>
            </a:r>
            <a:r>
              <a:rPr lang="ru-RU" b="1" dirty="0">
                <a:hlinkClick r:id="rId3"/>
              </a:rPr>
              <a:t>://ceemat.ru/index.html</a:t>
            </a:r>
            <a:r>
              <a:rPr lang="ru-RU" b="1" dirty="0"/>
              <a:t> </a:t>
            </a:r>
            <a:r>
              <a:rPr lang="ru-RU" b="1" dirty="0">
                <a:solidFill>
                  <a:srgbClr val="008000"/>
                </a:solidFill>
              </a:rPr>
              <a:t>- сайт Костромского центра дополнительного образования для детей «Одарённые школьники»</a:t>
            </a:r>
          </a:p>
          <a:p>
            <a:pPr eaLnBrk="1" hangingPunct="1"/>
            <a:r>
              <a:rPr lang="ru-RU" b="1" dirty="0">
                <a:hlinkClick r:id="rId4"/>
              </a:rPr>
              <a:t>http://www.distant-school.ru</a:t>
            </a:r>
            <a:r>
              <a:rPr lang="ru-RU" b="1" dirty="0"/>
              <a:t> </a:t>
            </a:r>
            <a:r>
              <a:rPr lang="ru-RU" b="1" dirty="0">
                <a:solidFill>
                  <a:srgbClr val="008000"/>
                </a:solidFill>
              </a:rPr>
              <a:t>– дистанционная школа Костромского центра дополнительного образования для детей «Одарённые школьники</a:t>
            </a:r>
            <a:r>
              <a:rPr lang="ru-RU" b="1" dirty="0" smtClean="0">
                <a:solidFill>
                  <a:srgbClr val="008000"/>
                </a:solidFill>
              </a:rPr>
              <a:t>»</a:t>
            </a:r>
          </a:p>
          <a:p>
            <a:pPr eaLnBrk="1" hangingPunct="1"/>
            <a:endParaRPr lang="ru-RU" b="1" dirty="0">
              <a:solidFill>
                <a:srgbClr val="008000"/>
              </a:solidFill>
            </a:endParaRPr>
          </a:p>
          <a:p>
            <a:r>
              <a:rPr lang="ru-RU" b="1" dirty="0">
                <a:hlinkClick r:id="rId5"/>
              </a:rPr>
              <a:t>http://www.ege-kostroma.ru</a:t>
            </a:r>
            <a:r>
              <a:rPr lang="ru-RU" b="1" dirty="0"/>
              <a:t> </a:t>
            </a:r>
            <a:r>
              <a:rPr lang="ru-RU" b="1" dirty="0">
                <a:solidFill>
                  <a:srgbClr val="008000"/>
                </a:solidFill>
              </a:rPr>
              <a:t>– сайт Костромского РЦОИ «Эксперт-ЭГЭ»</a:t>
            </a:r>
          </a:p>
          <a:p>
            <a:pPr eaLnBrk="1" hangingPunct="1"/>
            <a:endParaRPr lang="ru-RU" b="1" dirty="0">
              <a:solidFill>
                <a:srgbClr val="008000"/>
              </a:solidFill>
            </a:endParaRPr>
          </a:p>
          <a:p>
            <a:pPr eaLnBrk="1" hangingPunct="1"/>
            <a:endParaRPr lang="ru-RU" b="1" dirty="0">
              <a:solidFill>
                <a:srgbClr val="008000"/>
              </a:solidFill>
            </a:endParaRPr>
          </a:p>
          <a:p>
            <a:pPr eaLnBrk="1" hangingPunct="1"/>
            <a:endParaRPr lang="ru-RU" b="1" dirty="0">
              <a:solidFill>
                <a:srgbClr val="008000"/>
              </a:solidFill>
            </a:endParaRPr>
          </a:p>
          <a:p>
            <a:pPr eaLnBrk="1" hangingPunct="1"/>
            <a:endParaRPr lang="ru-RU" sz="2800" b="1" dirty="0">
              <a:solidFill>
                <a:srgbClr val="CC3300"/>
              </a:solidFill>
            </a:endParaRPr>
          </a:p>
          <a:p>
            <a:pPr algn="ctr" eaLnBrk="1" hangingPunct="1"/>
            <a:endParaRPr lang="en-US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t="3646" r="16252" b="6250"/>
          <a:stretch>
            <a:fillRect/>
          </a:stretch>
        </p:blipFill>
        <p:spPr bwMode="auto">
          <a:xfrm>
            <a:off x="876300" y="228600"/>
            <a:ext cx="648757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 l="1245" t="3125" r="14422" b="8333"/>
          <a:stretch>
            <a:fillRect/>
          </a:stretch>
        </p:blipFill>
        <p:spPr bwMode="auto">
          <a:xfrm>
            <a:off x="4833769" y="2171700"/>
            <a:ext cx="735823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t="3646" r="15081" b="6250"/>
          <a:stretch>
            <a:fillRect/>
          </a:stretch>
        </p:blipFill>
        <p:spPr bwMode="auto">
          <a:xfrm>
            <a:off x="1314450" y="666750"/>
            <a:ext cx="9715500" cy="579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271394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4539" t="3385" r="6296" b="6250"/>
          <a:stretch>
            <a:fillRect/>
          </a:stretch>
        </p:blipFill>
        <p:spPr bwMode="auto">
          <a:xfrm>
            <a:off x="590550" y="247650"/>
            <a:ext cx="1160145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750" y="138112"/>
            <a:ext cx="100965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055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5564" t="5990" r="15813" b="11979"/>
          <a:stretch>
            <a:fillRect/>
          </a:stretch>
        </p:blipFill>
        <p:spPr bwMode="auto">
          <a:xfrm>
            <a:off x="1123950" y="457200"/>
            <a:ext cx="102298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t="6250" r="1171" b="6250"/>
          <a:stretch>
            <a:fillRect/>
          </a:stretch>
        </p:blipFill>
        <p:spPr bwMode="auto">
          <a:xfrm>
            <a:off x="956752" y="457200"/>
            <a:ext cx="1102178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3909" t="3646" r="12738" b="6250"/>
          <a:stretch>
            <a:fillRect/>
          </a:stretch>
        </p:blipFill>
        <p:spPr bwMode="auto">
          <a:xfrm>
            <a:off x="1352550" y="266700"/>
            <a:ext cx="954405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191864455"/>
              </p:ext>
            </p:extLst>
          </p:nvPr>
        </p:nvGraphicFramePr>
        <p:xfrm>
          <a:off x="0" y="1959743"/>
          <a:ext cx="4681951" cy="345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921608339"/>
              </p:ext>
            </p:extLst>
          </p:nvPr>
        </p:nvGraphicFramePr>
        <p:xfrm>
          <a:off x="3714517" y="1959743"/>
          <a:ext cx="3081403" cy="345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848224859"/>
              </p:ext>
            </p:extLst>
          </p:nvPr>
        </p:nvGraphicFramePr>
        <p:xfrm>
          <a:off x="5769224" y="1959743"/>
          <a:ext cx="2968669" cy="345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5215" y="250520"/>
            <a:ext cx="1128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Вклад </a:t>
            </a:r>
            <a:r>
              <a:rPr lang="ru-RU" sz="2400" b="1" dirty="0">
                <a:solidFill>
                  <a:schemeClr val="tx2"/>
                </a:solidFill>
              </a:rPr>
              <a:t>в повышение качества образования, распространение собственного опыта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8384" y="5539581"/>
            <a:ext cx="30814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модифицированные программы (внутренняя или внешняя экспертная оценка</a:t>
            </a:r>
            <a:r>
              <a:rPr lang="ru-RU" sz="1400" dirty="0" smtClean="0"/>
              <a:t>)                                                     20</a:t>
            </a:r>
          </a:p>
          <a:p>
            <a:r>
              <a:rPr lang="ru-RU" sz="1400" dirty="0" smtClean="0"/>
              <a:t>авторские </a:t>
            </a:r>
            <a:r>
              <a:rPr lang="ru-RU" sz="1400" dirty="0"/>
              <a:t>программы (внешняя экспертная оценка</a:t>
            </a:r>
            <a:r>
              <a:rPr lang="ru-RU" sz="1400" dirty="0" smtClean="0"/>
              <a:t>)                               40</a:t>
            </a:r>
            <a:endParaRPr lang="ru-RU" sz="14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391433463"/>
              </p:ext>
            </p:extLst>
          </p:nvPr>
        </p:nvGraphicFramePr>
        <p:xfrm>
          <a:off x="7510049" y="1959742"/>
          <a:ext cx="4681951" cy="345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xmlns="" val="855587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507" b="6250"/>
          <a:stretch>
            <a:fillRect/>
          </a:stretch>
        </p:blipFill>
        <p:spPr bwMode="auto">
          <a:xfrm>
            <a:off x="1398494" y="481782"/>
            <a:ext cx="8688042" cy="46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8633" y="5739619"/>
            <a:ext cx="745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hlinkClick r:id="rId4"/>
              </a:rPr>
              <a:t>Кабинет старшего  воспитателя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5916" y="3048000"/>
            <a:ext cx="8871284" cy="1362075"/>
          </a:xfrm>
        </p:spPr>
        <p:txBody>
          <a:bodyPr/>
          <a:lstStyle/>
          <a:p>
            <a:pPr algn="r"/>
            <a:r>
              <a:rPr lang="ru-RU" dirty="0"/>
              <a:t>Использование цифрового интерактивного оборудования (ЦИО): страница на сайте образовательного учреждения и др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170" name="Picture 2" descr="https://im1-tub-ru.yandex.net/i?id=b2f76d0b1e961d7267742f44021a2a48&amp;n=33&amp;h=190&amp;w=1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04620"/>
            <a:ext cx="3713872" cy="3753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7244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7094" y="240177"/>
            <a:ext cx="9923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Использование цифрового интерактивного оборудования (ЦИО): страница на сайте образовательного учреждения и др.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2263" y="1071174"/>
            <a:ext cx="8202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hlinkClick r:id="rId2"/>
              </a:rPr>
              <a:t>Интерактивная доска с программным обеспечением</a:t>
            </a:r>
            <a:r>
              <a:rPr lang="ru-RU" sz="2400" dirty="0"/>
              <a:t>​</a:t>
            </a:r>
            <a:endParaRPr lang="ru-RU" sz="2400" dirty="0" smtClean="0"/>
          </a:p>
          <a:p>
            <a:r>
              <a:rPr lang="ru-RU" sz="2400" dirty="0" smtClean="0"/>
              <a:t>Цифровой </a:t>
            </a:r>
            <a:r>
              <a:rPr lang="ru-RU" sz="2400" dirty="0"/>
              <a:t>микроскоп</a:t>
            </a:r>
            <a:r>
              <a:rPr lang="ru-RU" sz="2400" dirty="0" smtClean="0"/>
              <a:t>​</a:t>
            </a:r>
          </a:p>
          <a:p>
            <a:r>
              <a:rPr lang="ru-RU" sz="2400" dirty="0"/>
              <a:t>Графический планшет</a:t>
            </a:r>
            <a:r>
              <a:rPr lang="ru-RU" sz="2400" dirty="0" smtClean="0"/>
              <a:t>​</a:t>
            </a:r>
          </a:p>
          <a:p>
            <a:r>
              <a:rPr lang="ru-RU" sz="2400" dirty="0"/>
              <a:t>Интерактивный планшет </a:t>
            </a:r>
            <a:endParaRPr lang="ru-RU" sz="2400" dirty="0" smtClean="0"/>
          </a:p>
          <a:p>
            <a:r>
              <a:rPr lang="ru-RU" sz="2400" dirty="0" smtClean="0"/>
              <a:t>Интерактивная </a:t>
            </a:r>
            <a:r>
              <a:rPr lang="ru-RU" sz="2400" dirty="0"/>
              <a:t>панель </a:t>
            </a:r>
            <a:endParaRPr lang="ru-RU" sz="2400" dirty="0" smtClean="0"/>
          </a:p>
          <a:p>
            <a:r>
              <a:rPr lang="ru-RU" sz="2400" dirty="0" smtClean="0"/>
              <a:t>Интерактивный </a:t>
            </a:r>
            <a:r>
              <a:rPr lang="ru-RU" sz="2400" dirty="0"/>
              <a:t>стол </a:t>
            </a:r>
            <a:endParaRPr lang="ru-RU" sz="2400" dirty="0" smtClean="0"/>
          </a:p>
        </p:txBody>
      </p:sp>
      <p:pic>
        <p:nvPicPr>
          <p:cNvPr id="6" name="Рисунок 5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4504" y="1902171"/>
            <a:ext cx="7070307" cy="39498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263" y="3451762"/>
            <a:ext cx="1958870" cy="1469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9603" y="5031279"/>
            <a:ext cx="2254901" cy="16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4149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048000"/>
            <a:ext cx="8991600" cy="1362075"/>
          </a:xfrm>
        </p:spPr>
        <p:txBody>
          <a:bodyPr/>
          <a:lstStyle/>
          <a:p>
            <a:pPr algn="r"/>
            <a:r>
              <a:rPr lang="ru-RU" dirty="0" smtClean="0"/>
              <a:t>Использование элементов дистанционных образовательных технологий, электронного обучения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124" name="Picture 4" descr="http://s.pfst.net/2010.03/86564138627294f54ba07be6e59b43e09f44251a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2512"/>
            <a:ext cx="4206240" cy="353324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9832" y="176463"/>
            <a:ext cx="964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chemeClr val="tx2"/>
                </a:solidFill>
              </a:rPr>
              <a:t>Владение современными образовательными технологиями и методиками, эффективность их </a:t>
            </a:r>
            <a:r>
              <a:rPr lang="ru-RU" sz="2400" dirty="0" smtClean="0">
                <a:solidFill>
                  <a:schemeClr val="tx2"/>
                </a:solidFill>
              </a:rPr>
              <a:t>применения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9832" y="1138989"/>
            <a:ext cx="696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dirty="0"/>
              <a:t>Использование современных образовательных технологий</a:t>
            </a:r>
            <a:endParaRPr lang="ru-RU" sz="1600" dirty="0"/>
          </a:p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9920456"/>
              </p:ext>
            </p:extLst>
          </p:nvPr>
        </p:nvGraphicFramePr>
        <p:xfrm>
          <a:off x="1203158" y="1785320"/>
          <a:ext cx="9753599" cy="18928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29852"/>
                <a:gridCol w="1989222"/>
                <a:gridCol w="3033707"/>
                <a:gridCol w="2500818"/>
              </a:tblGrid>
              <a:tr h="21590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Название образовательной технологии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Цель использования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Описание порядка использования (алгоритм применения) технологии в практической профессиональной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Результат использования образовательной технологии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38168" y="4084268"/>
            <a:ext cx="5304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dirty="0"/>
              <a:t>Использование элементов дистанционного обучения участников образовательного процесса.</a:t>
            </a:r>
          </a:p>
          <a:p>
            <a:r>
              <a:rPr lang="ru-RU" dirty="0"/>
              <a:t>- ссылки на электронные ресурсы, подтверждающие использование дистанционного обучения участников образовательного процесса: обучающихся, родителей, педагогов.</a:t>
            </a:r>
            <a:endParaRPr lang="ru-RU" sz="1600" dirty="0"/>
          </a:p>
          <a:p>
            <a:r>
              <a:rPr lang="ru-RU" dirty="0"/>
              <a:t> </a:t>
            </a:r>
            <a:endParaRPr lang="ru-RU" sz="1600" dirty="0"/>
          </a:p>
        </p:txBody>
      </p:sp>
      <p:pic>
        <p:nvPicPr>
          <p:cNvPr id="7170" name="Picture 2" descr="http://bodyabc.ho.ua/wp-content/uploads/2015/03/postavit-cel-i-sdelat-pervii-shag-1024x1024.jp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 l="9138" t="11188" r="4971" b="12433"/>
          <a:stretch>
            <a:fillRect/>
          </a:stretch>
        </p:blipFill>
        <p:spPr bwMode="auto">
          <a:xfrm>
            <a:off x="8794376" y="3911574"/>
            <a:ext cx="2859742" cy="25430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22" name="Picture 2" descr="http://iselect.pl/wp-content/uploads/2011/10/bigstock__D_Archery_16716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924" y="4026413"/>
            <a:ext cx="2448232" cy="24482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04962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-43" b="6250"/>
          <a:stretch>
            <a:fillRect/>
          </a:stretch>
        </p:blipFill>
        <p:spPr bwMode="auto">
          <a:xfrm>
            <a:off x="2078086" y="727369"/>
            <a:ext cx="9574307" cy="50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Box 2"/>
          <p:cNvSpPr txBox="1"/>
          <p:nvPr/>
        </p:nvSpPr>
        <p:spPr>
          <a:xfrm>
            <a:off x="2326341" y="161365"/>
            <a:ext cx="843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Дистанционный курс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0" y="5761503"/>
            <a:ext cx="10621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 ссылки на электронные ресурсы, подтверждающие использование ДОТ и ЭО обучающихся, родителей, педагогов.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cs320331.vk.me/v320331753/a4d3/KFWSMbb3R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1293" y="1663859"/>
            <a:ext cx="2355235" cy="2286148"/>
          </a:xfrm>
          <a:prstGeom prst="rect">
            <a:avLst/>
          </a:prstGeom>
          <a:noFill/>
        </p:spPr>
      </p:pic>
      <p:pic>
        <p:nvPicPr>
          <p:cNvPr id="111620" name="Picture 4" descr="https://im2-tub-ru.yandex.net/i?id=2c609d62ae7f2ef53ebe2950810bf537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655" y="202688"/>
            <a:ext cx="1809750" cy="1809750"/>
          </a:xfrm>
          <a:prstGeom prst="rect">
            <a:avLst/>
          </a:prstGeom>
          <a:noFill/>
        </p:spPr>
      </p:pic>
      <p:pic>
        <p:nvPicPr>
          <p:cNvPr id="111622" name="Picture 6" descr="http://www.nexproject.com/wp-content/uploads/2014/03/green_leader_running_the_race_500_clr_344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2922" y="2868842"/>
            <a:ext cx="4154538" cy="2841704"/>
          </a:xfrm>
          <a:prstGeom prst="rect">
            <a:avLst/>
          </a:prstGeom>
          <a:noFill/>
        </p:spPr>
      </p:pic>
      <p:pic>
        <p:nvPicPr>
          <p:cNvPr id="111624" name="Picture 8" descr="http://21.zolotoydohod.com/attachments/Image/victory_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2467" y="4000500"/>
            <a:ext cx="2286000" cy="2857500"/>
          </a:xfrm>
          <a:prstGeom prst="rect">
            <a:avLst/>
          </a:prstGeom>
          <a:noFill/>
        </p:spPr>
      </p:pic>
      <p:sp>
        <p:nvSpPr>
          <p:cNvPr id="8" name="Скругленный прямоугольник 4"/>
          <p:cNvSpPr/>
          <p:nvPr/>
        </p:nvSpPr>
        <p:spPr>
          <a:xfrm>
            <a:off x="2743473" y="219214"/>
            <a:ext cx="7817406" cy="15231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accent2">
                    <a:lumMod val="50000"/>
                  </a:schemeClr>
                </a:solidFill>
              </a:rPr>
              <a:t>Педагогический опыт</a:t>
            </a:r>
            <a:r>
              <a:rPr lang="ru-RU" sz="1600" b="1" kern="1200" dirty="0" smtClean="0"/>
              <a:t> </a:t>
            </a:r>
            <a:r>
              <a:rPr lang="ru-RU" sz="1600" kern="1200" dirty="0" smtClean="0"/>
              <a:t>– результат педагогической деятельности педагога, отражающий уровень овладения им совокупностью профессиональных умений, самостоятельно используемых им при реализации стоящих перед ним педагогических задач</a:t>
            </a:r>
            <a:endParaRPr lang="ru-RU" sz="1600" kern="1200" dirty="0"/>
          </a:p>
        </p:txBody>
      </p:sp>
      <p:sp>
        <p:nvSpPr>
          <p:cNvPr id="11" name="Скругленный прямоугольник 4"/>
          <p:cNvSpPr/>
          <p:nvPr/>
        </p:nvSpPr>
        <p:spPr>
          <a:xfrm>
            <a:off x="4094375" y="1605563"/>
            <a:ext cx="7817406" cy="15231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2">
                    <a:lumMod val="50000"/>
                  </a:schemeClr>
                </a:solidFill>
              </a:rPr>
              <a:t>Передовой педагогический опыт</a:t>
            </a:r>
            <a:r>
              <a:rPr lang="ru-RU" sz="1600" kern="1200" dirty="0" smtClean="0"/>
              <a:t> – возникает из массового опыта, превосходит его по отдельным параметрам или в целом, отличаясь от него по ряду признаков, важнейшими из которых являются: актуальность, новизна, </a:t>
            </a:r>
            <a:r>
              <a:rPr lang="ru-RU" sz="1600" kern="1200" dirty="0" err="1" smtClean="0"/>
              <a:t>воспроизводимость</a:t>
            </a:r>
            <a:r>
              <a:rPr lang="ru-RU" sz="1600" kern="1200" dirty="0" smtClean="0"/>
              <a:t>, эффективность и стабильность результатов. </a:t>
            </a:r>
            <a:endParaRPr lang="ru-RU" sz="1600" kern="1200" dirty="0"/>
          </a:p>
        </p:txBody>
      </p:sp>
      <p:sp>
        <p:nvSpPr>
          <p:cNvPr id="24" name="Скругленный прямоугольник 4"/>
          <p:cNvSpPr/>
          <p:nvPr/>
        </p:nvSpPr>
        <p:spPr>
          <a:xfrm>
            <a:off x="663950" y="4024298"/>
            <a:ext cx="6710244" cy="15231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accent3">
                    <a:lumMod val="50000"/>
                  </a:schemeClr>
                </a:solidFill>
              </a:rPr>
              <a:t>Инновационный (творческий) педагогический опыт</a:t>
            </a:r>
            <a:r>
              <a:rPr lang="ru-RU" sz="1600" kern="1200" dirty="0" smtClean="0">
                <a:solidFill>
                  <a:schemeClr val="accent3">
                    <a:lumMod val="50000"/>
                  </a:schemeClr>
                </a:solidFill>
              </a:rPr>
              <a:t> – </a:t>
            </a:r>
            <a:r>
              <a:rPr lang="ru-RU" sz="1600" kern="1200" dirty="0" smtClean="0"/>
              <a:t>высшая степень проявления передового педагогического опыта, характеризующаяся системной перестройкой педагогом своей деятельности на основе принципиально новой идеи или совокупностей идей (открытия), в результате чего достигается значительное и устойчивое повышение эффективности педагогического процесса.</a:t>
            </a:r>
            <a:endParaRPr lang="ru-RU" sz="1600" kern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291781" y="5471651"/>
            <a:ext cx="586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solidFill>
                  <a:srgbClr val="C00000"/>
                </a:solidFill>
              </a:rPr>
              <a:t>Новаторский педагогический опыт</a:t>
            </a:r>
            <a:r>
              <a:rPr lang="ru-RU" sz="1600" dirty="0" smtClean="0">
                <a:solidFill>
                  <a:srgbClr val="C00000"/>
                </a:solidFill>
              </a:rPr>
              <a:t> </a:t>
            </a:r>
            <a:r>
              <a:rPr lang="ru-RU" sz="1600" dirty="0" smtClean="0"/>
              <a:t>– создание принципиально новой идеи, практики или технологии, не имеющей аналогов в педагогической практике.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671" y="0"/>
            <a:ext cx="114693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73603" y="745255"/>
            <a:ext cx="5041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Желай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!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531414" y="669209"/>
            <a:ext cx="576262" cy="7461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00049" y="442452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Д</a:t>
            </a:r>
          </a:p>
        </p:txBody>
      </p:sp>
      <p:sp>
        <p:nvSpPr>
          <p:cNvPr id="20486" name="Прямоугольник 6"/>
          <p:cNvSpPr>
            <a:spLocks noChangeArrowheads="1"/>
          </p:cNvSpPr>
          <p:nvPr/>
        </p:nvSpPr>
        <p:spPr bwMode="auto">
          <a:xfrm>
            <a:off x="3095626" y="5857875"/>
            <a:ext cx="5929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chemeClr val="bg1"/>
                </a:solidFill>
              </a:rPr>
              <a:t>Творческих удач!</a:t>
            </a:r>
          </a:p>
        </p:txBody>
      </p:sp>
    </p:spTree>
    <p:extLst>
      <p:ext uri="{BB962C8B-B14F-4D97-AF65-F5344CB8AC3E}">
        <p14:creationId xmlns:p14="http://schemas.microsoft.com/office/powerpoint/2010/main" xmlns="" val="21901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79" y="905107"/>
            <a:ext cx="1088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Публичное представление собственного педагогического опыта в форме открытого урока/занятия*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9391" y="181813"/>
            <a:ext cx="11682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Вклад </a:t>
            </a:r>
            <a:r>
              <a:rPr lang="ru-RU" sz="2400" b="1" dirty="0">
                <a:solidFill>
                  <a:schemeClr val="tx2"/>
                </a:solidFill>
              </a:rPr>
              <a:t>в повышение качества образования, распространение собственного опыта</a:t>
            </a:r>
            <a:endParaRPr lang="ru-RU" sz="2400" dirty="0">
              <a:solidFill>
                <a:schemeClr val="tx2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965748765"/>
              </p:ext>
            </p:extLst>
          </p:nvPr>
        </p:nvGraphicFramePr>
        <p:xfrm>
          <a:off x="4152780" y="1929008"/>
          <a:ext cx="4681951" cy="372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40077" y="2242159"/>
            <a:ext cx="3720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Муниципальный уровень</a:t>
            </a:r>
            <a:endParaRPr lang="ru-RU" dirty="0"/>
          </a:p>
          <a:p>
            <a:pPr lvl="0"/>
            <a:r>
              <a:rPr lang="ru-RU" i="1" dirty="0"/>
              <a:t>1 – 2 </a:t>
            </a:r>
            <a:r>
              <a:rPr lang="ru-RU" i="1" dirty="0" smtClean="0"/>
              <a:t>мероприятия                    10</a:t>
            </a:r>
            <a:endParaRPr lang="ru-RU" dirty="0"/>
          </a:p>
          <a:p>
            <a:pPr lvl="0"/>
            <a:r>
              <a:rPr lang="ru-RU" i="1" dirty="0"/>
              <a:t>3 и более </a:t>
            </a:r>
            <a:r>
              <a:rPr lang="ru-RU" i="1" dirty="0" smtClean="0"/>
              <a:t>мероприятий            20</a:t>
            </a:r>
            <a:endParaRPr lang="ru-RU" dirty="0"/>
          </a:p>
          <a:p>
            <a:r>
              <a:rPr lang="ru-RU" i="1" dirty="0"/>
              <a:t> </a:t>
            </a:r>
            <a:endParaRPr lang="ru-RU" dirty="0"/>
          </a:p>
          <a:p>
            <a:r>
              <a:rPr lang="ru-RU" b="1" dirty="0"/>
              <a:t>Региональный уровень </a:t>
            </a:r>
            <a:endParaRPr lang="ru-RU" dirty="0"/>
          </a:p>
          <a:p>
            <a:pPr lvl="0"/>
            <a:r>
              <a:rPr lang="ru-RU" i="1" dirty="0"/>
              <a:t>1 - 2 </a:t>
            </a:r>
            <a:r>
              <a:rPr lang="ru-RU" i="1" dirty="0" smtClean="0"/>
              <a:t>мероприятия                      30</a:t>
            </a:r>
            <a:endParaRPr lang="ru-RU" dirty="0"/>
          </a:p>
          <a:p>
            <a:pPr lvl="0"/>
            <a:r>
              <a:rPr lang="ru-RU" i="1" dirty="0"/>
              <a:t>3 и более </a:t>
            </a:r>
            <a:r>
              <a:rPr lang="ru-RU" i="1" dirty="0" smtClean="0"/>
              <a:t>мероприятий            40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Федеральный/международный уровень</a:t>
            </a:r>
            <a:endParaRPr lang="ru-RU" dirty="0"/>
          </a:p>
          <a:p>
            <a:pPr lvl="0"/>
            <a:r>
              <a:rPr lang="ru-RU" dirty="0"/>
              <a:t>1 </a:t>
            </a:r>
            <a:r>
              <a:rPr lang="ru-RU" dirty="0" smtClean="0"/>
              <a:t>мероприятие                             50</a:t>
            </a:r>
            <a:endParaRPr lang="ru-RU" dirty="0"/>
          </a:p>
          <a:p>
            <a:r>
              <a:rPr lang="ru-RU" dirty="0"/>
              <a:t>2 </a:t>
            </a:r>
            <a:r>
              <a:rPr lang="ru-RU" dirty="0" smtClean="0"/>
              <a:t>мероприятия                             60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67386" y="2242159"/>
            <a:ext cx="3430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тзыв </a:t>
            </a:r>
            <a:r>
              <a:rPr lang="ru-RU" b="1" dirty="0"/>
              <a:t>положительный </a:t>
            </a:r>
            <a:r>
              <a:rPr lang="ru-RU" b="1" dirty="0" smtClean="0"/>
              <a:t>           </a:t>
            </a:r>
            <a:r>
              <a:rPr lang="ru-RU" dirty="0" smtClean="0"/>
              <a:t>40</a:t>
            </a:r>
          </a:p>
          <a:p>
            <a:endParaRPr lang="ru-RU" dirty="0"/>
          </a:p>
          <a:p>
            <a:r>
              <a:rPr lang="ru-RU" b="1" dirty="0"/>
              <a:t>О</a:t>
            </a:r>
            <a:r>
              <a:rPr lang="ru-RU" b="1" dirty="0" smtClean="0"/>
              <a:t>тзыв </a:t>
            </a:r>
            <a:r>
              <a:rPr lang="ru-RU" b="1" dirty="0"/>
              <a:t>положительный, содержит рекомендации к тиражированию </a:t>
            </a:r>
            <a:r>
              <a:rPr lang="ru-RU" b="1" dirty="0" smtClean="0"/>
              <a:t>опыта             </a:t>
            </a:r>
            <a:r>
              <a:rPr lang="ru-RU" dirty="0" smtClean="0"/>
              <a:t>80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99825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ba64f5d3e8559cb8cc89f2eff7b47784e8eedc9"/>
</p:tagLst>
</file>

<file path=ppt/theme/theme1.xml><?xml version="1.0" encoding="utf-8"?>
<a:theme xmlns:a="http://schemas.openxmlformats.org/drawingml/2006/main" name="TS101674557 (1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AWJJH2MPE6E2-832103526-16</_dlc_DocId>
    <_dlc_DocIdUrl xmlns="4a252ca3-5a62-4c1c-90a6-29f4710e47f8">
      <Url>http://edu-sps.koiro.local/koiro/CROS/fros/KRPO/_layouts/15/DocIdRedir.aspx?ID=AWJJH2MPE6E2-832103526-16</Url>
      <Description>AWJJH2MPE6E2-832103526-16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B910EDA8982FC439CAE7165B0EAEA96" ma:contentTypeVersion="49" ma:contentTypeDescription="Создание документа." ma:contentTypeScope="" ma:versionID="f84daf347aab576cd5ae377a4133f3c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C30A4F-78E6-403D-89C5-A056D254FCB0}"/>
</file>

<file path=customXml/itemProps2.xml><?xml version="1.0" encoding="utf-8"?>
<ds:datastoreItem xmlns:ds="http://schemas.openxmlformats.org/officeDocument/2006/customXml" ds:itemID="{029A1474-1AA8-4117-9C3F-4B7DFC85A854}"/>
</file>

<file path=customXml/itemProps3.xml><?xml version="1.0" encoding="utf-8"?>
<ds:datastoreItem xmlns:ds="http://schemas.openxmlformats.org/officeDocument/2006/customXml" ds:itemID="{66D59B0C-F855-4391-928D-CE702477058C}"/>
</file>

<file path=customXml/itemProps4.xml><?xml version="1.0" encoding="utf-8"?>
<ds:datastoreItem xmlns:ds="http://schemas.openxmlformats.org/officeDocument/2006/customXml" ds:itemID="{7EE23B03-AF2E-469E-A151-2490803E7363}"/>
</file>

<file path=docProps/app.xml><?xml version="1.0" encoding="utf-8"?>
<Properties xmlns="http://schemas.openxmlformats.org/officeDocument/2006/extended-properties" xmlns:vt="http://schemas.openxmlformats.org/officeDocument/2006/docPropsVTypes">
  <Template>УМК по географии как система образовательных ресурсов</Template>
  <TotalTime>2097</TotalTime>
  <Words>5955</Words>
  <Application>Microsoft Office PowerPoint</Application>
  <PresentationFormat>Произвольный</PresentationFormat>
  <Paragraphs>1013</Paragraphs>
  <Slides>87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TS101674557 (1)</vt:lpstr>
      <vt:lpstr>Слайд 1</vt:lpstr>
      <vt:lpstr>Слайд 2</vt:lpstr>
      <vt:lpstr>Образовательная и методическая деятельность при формировании портфолио педагога</vt:lpstr>
      <vt:lpstr>Слайд 4</vt:lpstr>
      <vt:lpstr>Слайд 5</vt:lpstr>
      <vt:lpstr>Публичное представление собственного обобщенного педагогического опыта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Отличительные особенности открытого урока и мастер-класса</vt:lpstr>
      <vt:lpstr>Слайд 16</vt:lpstr>
      <vt:lpstr>Слайд 17</vt:lpstr>
      <vt:lpstr>Слайд 18</vt:lpstr>
      <vt:lpstr>Слайд 19</vt:lpstr>
      <vt:lpstr>Слайд 20</vt:lpstr>
      <vt:lpstr>Слайд 21</vt:lpstr>
      <vt:lpstr>Показатели эффективности урока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Методы воспитания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Общественно-профессиональная активность педагога</vt:lpstr>
      <vt:lpstr>Слайд 52</vt:lpstr>
      <vt:lpstr>Слайд 53</vt:lpstr>
      <vt:lpstr>Слайд 54</vt:lpstr>
      <vt:lpstr>Демонстрация владения современными образовательными технологиями</vt:lpstr>
      <vt:lpstr>Слайд 56</vt:lpstr>
      <vt:lpstr>Слайд 57</vt:lpstr>
      <vt:lpstr>Слайд 58</vt:lpstr>
      <vt:lpstr>Слайд 59</vt:lpstr>
      <vt:lpstr>Современные образовательные технологии</vt:lpstr>
      <vt:lpstr>Здоровьесберегающие технологии</vt:lpstr>
      <vt:lpstr>Использование электронных образовательных ресурсов (ЭОР)  и цифровых образовательных  ресурсов (ЦОР) в образовательном процессе</vt:lpstr>
      <vt:lpstr>Слайд 63</vt:lpstr>
      <vt:lpstr>Слайд 64</vt:lpstr>
      <vt:lpstr>Слайд 65</vt:lpstr>
      <vt:lpstr>Слайд 66</vt:lpstr>
      <vt:lpstr>                       </vt:lpstr>
      <vt:lpstr>Слайд 68</vt:lpstr>
      <vt:lpstr>                       </vt:lpstr>
      <vt:lpstr>                       </vt:lpstr>
      <vt:lpstr>Слайд 71</vt:lpstr>
      <vt:lpstr>                       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Использование цифрового интерактивного оборудования (ЦИО): страница на сайте образовательного учреждения и др.</vt:lpstr>
      <vt:lpstr>Слайд 82</vt:lpstr>
      <vt:lpstr>Использование элементов дистанционных образовательных технологий, электронного обучения</vt:lpstr>
      <vt:lpstr>Слайд 84</vt:lpstr>
      <vt:lpstr>Слайд 85</vt:lpstr>
      <vt:lpstr>Слайд 86</vt:lpstr>
      <vt:lpstr>Слайд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и методическая деятельность при формировании портфолио педагога</dc:title>
  <dc:creator>Пользователь</dc:creator>
  <cp:lastModifiedBy>Людмила-Пк</cp:lastModifiedBy>
  <cp:revision>267</cp:revision>
  <dcterms:created xsi:type="dcterms:W3CDTF">2015-10-13T11:12:13Z</dcterms:created>
  <dcterms:modified xsi:type="dcterms:W3CDTF">2015-12-15T21:47:51Z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0x0101002B910EDA8982FC439CAE7165B0EAEA96</vt:lpwstr>
  </property>
  <property fmtid="{D5CDD505-2E9C-101B-9397-08002B2CF9AE}" pid="3" name="_dlc_DocIdItemGuid">
    <vt:lpwstr>7fd36f05-776b-4514-9e64-6c8c115068c0</vt:lpwstr>
  </property>
</Properties>
</file>