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5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layout1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2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layout3.xml" ContentType="application/vnd.openxmlformats-officedocument.drawingml.diagramLayout+xml"/>
  <Override PartName="/ppt/diagrams/colors5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2A9B8A-53E3-419C-952B-10CCE0120F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11920B7-E6E9-43C3-96CE-602FDBE91B3D}">
      <dgm:prSet/>
      <dgm:spPr/>
      <dgm:t>
        <a:bodyPr/>
        <a:lstStyle/>
        <a:p>
          <a:pPr rtl="0"/>
          <a:r>
            <a:rPr lang="ru-RU" b="1" dirty="0" smtClean="0">
              <a:solidFill>
                <a:srgbClr val="FFFF00"/>
              </a:solidFill>
            </a:rPr>
            <a:t>1. О</a:t>
          </a:r>
          <a:r>
            <a:rPr lang="ru-RU" dirty="0" smtClean="0">
              <a:solidFill>
                <a:srgbClr val="FFFF00"/>
              </a:solidFill>
            </a:rPr>
            <a:t>рганизация подготовки, повышения квалификации и профессиональной переподготовки преподавателей (мастеров производственного обучения) по наиболее перспективным и востребованным профессиям и специальностям в системе среднего профессионального образования на основе лучших отечественных и международных практик и методик подготовки рабочих кадров;</a:t>
          </a:r>
          <a:endParaRPr lang="ru-RU" dirty="0">
            <a:solidFill>
              <a:srgbClr val="FFFF00"/>
            </a:solidFill>
          </a:endParaRPr>
        </a:p>
      </dgm:t>
    </dgm:pt>
    <dgm:pt modelId="{190B19F9-060B-4D35-ACA7-3F1DF8B9F717}" type="parTrans" cxnId="{92D37565-75FE-4548-98C5-964267589A56}">
      <dgm:prSet/>
      <dgm:spPr/>
      <dgm:t>
        <a:bodyPr/>
        <a:lstStyle/>
        <a:p>
          <a:endParaRPr lang="ru-RU"/>
        </a:p>
      </dgm:t>
    </dgm:pt>
    <dgm:pt modelId="{2DDD5372-2C43-4BD6-9839-23FB745F5DBE}" type="sibTrans" cxnId="{92D37565-75FE-4548-98C5-964267589A56}">
      <dgm:prSet/>
      <dgm:spPr/>
      <dgm:t>
        <a:bodyPr/>
        <a:lstStyle/>
        <a:p>
          <a:endParaRPr lang="ru-RU"/>
        </a:p>
      </dgm:t>
    </dgm:pt>
    <dgm:pt modelId="{1AAF7E7B-BB08-4464-A64A-857F972B0AC0}">
      <dgm:prSet/>
      <dgm:spPr/>
      <dgm:t>
        <a:bodyPr/>
        <a:lstStyle/>
        <a:p>
          <a:pPr rtl="0"/>
          <a:r>
            <a:rPr lang="ru-RU" b="1" dirty="0" smtClean="0">
              <a:solidFill>
                <a:srgbClr val="FFFF00"/>
              </a:solidFill>
            </a:rPr>
            <a:t>2. Ф</a:t>
          </a:r>
          <a:r>
            <a:rPr lang="ru-RU" dirty="0" smtClean="0">
              <a:solidFill>
                <a:srgbClr val="FFFF00"/>
              </a:solidFill>
            </a:rPr>
            <a:t>ормирование учебно-методических комплексов, подготовка предложений по актуализации квалификационных требований к работникам, федеральных государственных образовательных стандартов, примерных основных образовательных программ, разработка и актуализация оценочных материалов по наиболее перспективным и востребованным профессиям и специальностям в системе среднего профессионального образования;</a:t>
          </a:r>
          <a:endParaRPr lang="ru-RU" dirty="0">
            <a:solidFill>
              <a:srgbClr val="FFFF00"/>
            </a:solidFill>
          </a:endParaRPr>
        </a:p>
      </dgm:t>
    </dgm:pt>
    <dgm:pt modelId="{8516FBE6-837A-488F-B46B-EC3FB656138C}" type="parTrans" cxnId="{D0480B3D-5412-4371-8FA3-DA922D590E9B}">
      <dgm:prSet/>
      <dgm:spPr/>
      <dgm:t>
        <a:bodyPr/>
        <a:lstStyle/>
        <a:p>
          <a:endParaRPr lang="ru-RU"/>
        </a:p>
      </dgm:t>
    </dgm:pt>
    <dgm:pt modelId="{D9172393-6C28-4BFF-9CCA-7C76F0FF7AF4}" type="sibTrans" cxnId="{D0480B3D-5412-4371-8FA3-DA922D590E9B}">
      <dgm:prSet/>
      <dgm:spPr/>
      <dgm:t>
        <a:bodyPr/>
        <a:lstStyle/>
        <a:p>
          <a:endParaRPr lang="ru-RU"/>
        </a:p>
      </dgm:t>
    </dgm:pt>
    <dgm:pt modelId="{47AB3928-0A16-4919-979D-B8473CA6DFC0}" type="pres">
      <dgm:prSet presAssocID="{BB2A9B8A-53E3-419C-952B-10CCE0120F3B}" presName="linear" presStyleCnt="0">
        <dgm:presLayoutVars>
          <dgm:animLvl val="lvl"/>
          <dgm:resizeHandles val="exact"/>
        </dgm:presLayoutVars>
      </dgm:prSet>
      <dgm:spPr/>
    </dgm:pt>
    <dgm:pt modelId="{B3746B3C-F8D9-4DD8-8BF5-B7FEBD9276F6}" type="pres">
      <dgm:prSet presAssocID="{011920B7-E6E9-43C3-96CE-602FDBE91B3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CA867B0-BECC-4C85-B55D-60E28BD2131B}" type="pres">
      <dgm:prSet presAssocID="{2DDD5372-2C43-4BD6-9839-23FB745F5DBE}" presName="spacer" presStyleCnt="0"/>
      <dgm:spPr/>
    </dgm:pt>
    <dgm:pt modelId="{6AA6E5C5-EFBD-4AF8-A480-0E46EBFDF6C3}" type="pres">
      <dgm:prSet presAssocID="{1AAF7E7B-BB08-4464-A64A-857F972B0AC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0480B3D-5412-4371-8FA3-DA922D590E9B}" srcId="{BB2A9B8A-53E3-419C-952B-10CCE0120F3B}" destId="{1AAF7E7B-BB08-4464-A64A-857F972B0AC0}" srcOrd="1" destOrd="0" parTransId="{8516FBE6-837A-488F-B46B-EC3FB656138C}" sibTransId="{D9172393-6C28-4BFF-9CCA-7C76F0FF7AF4}"/>
    <dgm:cxn modelId="{4B574590-E517-40BC-B486-62E9A7AD39B5}" type="presOf" srcId="{1AAF7E7B-BB08-4464-A64A-857F972B0AC0}" destId="{6AA6E5C5-EFBD-4AF8-A480-0E46EBFDF6C3}" srcOrd="0" destOrd="0" presId="urn:microsoft.com/office/officeart/2005/8/layout/vList2"/>
    <dgm:cxn modelId="{23A669A5-C8CD-44A2-A205-D76B85100FD6}" type="presOf" srcId="{BB2A9B8A-53E3-419C-952B-10CCE0120F3B}" destId="{47AB3928-0A16-4919-979D-B8473CA6DFC0}" srcOrd="0" destOrd="0" presId="urn:microsoft.com/office/officeart/2005/8/layout/vList2"/>
    <dgm:cxn modelId="{92D37565-75FE-4548-98C5-964267589A56}" srcId="{BB2A9B8A-53E3-419C-952B-10CCE0120F3B}" destId="{011920B7-E6E9-43C3-96CE-602FDBE91B3D}" srcOrd="0" destOrd="0" parTransId="{190B19F9-060B-4D35-ACA7-3F1DF8B9F717}" sibTransId="{2DDD5372-2C43-4BD6-9839-23FB745F5DBE}"/>
    <dgm:cxn modelId="{39E4FF1F-52BE-4810-92F5-B0EB7870C18B}" type="presOf" srcId="{011920B7-E6E9-43C3-96CE-602FDBE91B3D}" destId="{B3746B3C-F8D9-4DD8-8BF5-B7FEBD9276F6}" srcOrd="0" destOrd="0" presId="urn:microsoft.com/office/officeart/2005/8/layout/vList2"/>
    <dgm:cxn modelId="{B9945136-5157-4A45-9362-AB5EDE764E2A}" type="presParOf" srcId="{47AB3928-0A16-4919-979D-B8473CA6DFC0}" destId="{B3746B3C-F8D9-4DD8-8BF5-B7FEBD9276F6}" srcOrd="0" destOrd="0" presId="urn:microsoft.com/office/officeart/2005/8/layout/vList2"/>
    <dgm:cxn modelId="{A39D2649-72F0-4C50-985F-7C377AF53953}" type="presParOf" srcId="{47AB3928-0A16-4919-979D-B8473CA6DFC0}" destId="{BCA867B0-BECC-4C85-B55D-60E28BD2131B}" srcOrd="1" destOrd="0" presId="urn:microsoft.com/office/officeart/2005/8/layout/vList2"/>
    <dgm:cxn modelId="{EB405B44-7741-4FCE-B101-C58254C1CEEB}" type="presParOf" srcId="{47AB3928-0A16-4919-979D-B8473CA6DFC0}" destId="{6AA6E5C5-EFBD-4AF8-A480-0E46EBFDF6C3}" srcOrd="2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3E9F2D-08F2-4DF6-9551-6F7B443C4E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E0E48B7-3532-4D1D-92E1-0CFD35843685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фрезерные работы на станках с ЧПУ (токарь-универсал):</a:t>
          </a:r>
          <a:endParaRPr lang="ru-RU" sz="2000" dirty="0">
            <a:solidFill>
              <a:srgbClr val="FFFF00"/>
            </a:solidFill>
          </a:endParaRPr>
        </a:p>
      </dgm:t>
    </dgm:pt>
    <dgm:pt modelId="{D23CD49F-CEB8-47A6-BC01-B27A9CC7B623}" type="parTrans" cxnId="{FC457706-48DE-4EEB-8736-386FB33818D9}">
      <dgm:prSet/>
      <dgm:spPr/>
      <dgm:t>
        <a:bodyPr/>
        <a:lstStyle/>
        <a:p>
          <a:endParaRPr lang="ru-RU"/>
        </a:p>
      </dgm:t>
    </dgm:pt>
    <dgm:pt modelId="{A93DE07A-75EE-40FE-8C91-4381469A2AEB}" type="sibTrans" cxnId="{FC457706-48DE-4EEB-8736-386FB33818D9}">
      <dgm:prSet/>
      <dgm:spPr/>
      <dgm:t>
        <a:bodyPr/>
        <a:lstStyle/>
        <a:p>
          <a:endParaRPr lang="ru-RU"/>
        </a:p>
      </dgm:t>
    </dgm:pt>
    <dgm:pt modelId="{928C346E-100D-4E4F-9C77-F3B1206AC636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токарные работы на станках с ЧПУ (токарь-универсал)</a:t>
          </a:r>
          <a:endParaRPr lang="ru-RU" sz="2000" dirty="0">
            <a:solidFill>
              <a:srgbClr val="FFFF00"/>
            </a:solidFill>
          </a:endParaRPr>
        </a:p>
      </dgm:t>
    </dgm:pt>
    <dgm:pt modelId="{81010C77-3C9F-42A5-8666-3BA41D520702}" type="parTrans" cxnId="{121898D9-A50E-49A8-B628-4725EA4239FF}">
      <dgm:prSet/>
      <dgm:spPr/>
      <dgm:t>
        <a:bodyPr/>
        <a:lstStyle/>
        <a:p>
          <a:endParaRPr lang="ru-RU"/>
        </a:p>
      </dgm:t>
    </dgm:pt>
    <dgm:pt modelId="{9C44FA96-7102-423D-A858-B1DF60A02B02}" type="sibTrans" cxnId="{121898D9-A50E-49A8-B628-4725EA4239FF}">
      <dgm:prSet/>
      <dgm:spPr/>
      <dgm:t>
        <a:bodyPr/>
        <a:lstStyle/>
        <a:p>
          <a:endParaRPr lang="ru-RU"/>
        </a:p>
      </dgm:t>
    </dgm:pt>
    <dgm:pt modelId="{C5A63277-CBDC-4E2E-8404-3BEDB2B8D994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электромонтаж (электромонтажник)</a:t>
          </a:r>
          <a:endParaRPr lang="ru-RU" sz="2000" dirty="0">
            <a:solidFill>
              <a:srgbClr val="FFFF00"/>
            </a:solidFill>
          </a:endParaRPr>
        </a:p>
      </dgm:t>
    </dgm:pt>
    <dgm:pt modelId="{147F1828-D12F-47B3-A685-B63EB8367E30}" type="parTrans" cxnId="{9A992ED9-D2B9-49FE-8D01-5ED8A1E7C24A}">
      <dgm:prSet/>
      <dgm:spPr/>
      <dgm:t>
        <a:bodyPr/>
        <a:lstStyle/>
        <a:p>
          <a:endParaRPr lang="ru-RU"/>
        </a:p>
      </dgm:t>
    </dgm:pt>
    <dgm:pt modelId="{06ADD35D-F6E2-4330-B05A-93F7A7BE1102}" type="sibTrans" cxnId="{9A992ED9-D2B9-49FE-8D01-5ED8A1E7C24A}">
      <dgm:prSet/>
      <dgm:spPr/>
      <dgm:t>
        <a:bodyPr/>
        <a:lstStyle/>
        <a:p>
          <a:endParaRPr lang="ru-RU"/>
        </a:p>
      </dgm:t>
    </dgm:pt>
    <dgm:pt modelId="{36863545-B1E5-4E7D-82E8-60A6F12145BA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инженерная графика CAD (техник-конструктор)</a:t>
          </a:r>
          <a:endParaRPr lang="ru-RU" sz="2000" dirty="0">
            <a:solidFill>
              <a:srgbClr val="FFFF00"/>
            </a:solidFill>
          </a:endParaRPr>
        </a:p>
      </dgm:t>
    </dgm:pt>
    <dgm:pt modelId="{06467D49-0EC8-44E5-8992-2904888410F7}" type="parTrans" cxnId="{A01ADA62-76AE-4E43-BB77-E3924CED5477}">
      <dgm:prSet/>
      <dgm:spPr/>
      <dgm:t>
        <a:bodyPr/>
        <a:lstStyle/>
        <a:p>
          <a:endParaRPr lang="ru-RU"/>
        </a:p>
      </dgm:t>
    </dgm:pt>
    <dgm:pt modelId="{E6B74BB3-B76B-48F6-B18A-B01E71553FAC}" type="sibTrans" cxnId="{A01ADA62-76AE-4E43-BB77-E3924CED5477}">
      <dgm:prSet/>
      <dgm:spPr/>
      <dgm:t>
        <a:bodyPr/>
        <a:lstStyle/>
        <a:p>
          <a:endParaRPr lang="ru-RU"/>
        </a:p>
      </dgm:t>
    </dgm:pt>
    <dgm:pt modelId="{70CEC363-7B52-4E68-9921-D248E1842591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ремонт и обслуживание легковых автомобилей (автомеханик)</a:t>
          </a:r>
          <a:endParaRPr lang="ru-RU" sz="2000" dirty="0">
            <a:solidFill>
              <a:srgbClr val="FFFF00"/>
            </a:solidFill>
          </a:endParaRPr>
        </a:p>
      </dgm:t>
    </dgm:pt>
    <dgm:pt modelId="{1BEF9387-75F4-4B39-B024-51D30DA495A5}" type="parTrans" cxnId="{882A16D9-9804-4B13-BEED-2EC06EBFF233}">
      <dgm:prSet/>
      <dgm:spPr/>
      <dgm:t>
        <a:bodyPr/>
        <a:lstStyle/>
        <a:p>
          <a:endParaRPr lang="ru-RU"/>
        </a:p>
      </dgm:t>
    </dgm:pt>
    <dgm:pt modelId="{AA6078C1-6282-40D8-9262-9965D18C47EE}" type="sibTrans" cxnId="{882A16D9-9804-4B13-BEED-2EC06EBFF233}">
      <dgm:prSet/>
      <dgm:spPr/>
      <dgm:t>
        <a:bodyPr/>
        <a:lstStyle/>
        <a:p>
          <a:endParaRPr lang="ru-RU"/>
        </a:p>
      </dgm:t>
    </dgm:pt>
    <dgm:pt modelId="{275B4521-4C82-4860-BAD0-E34A05B1BDF3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поварское дело (повар-кондитер)</a:t>
          </a:r>
          <a:endParaRPr lang="ru-RU" sz="2000" dirty="0">
            <a:solidFill>
              <a:srgbClr val="FFFF00"/>
            </a:solidFill>
          </a:endParaRPr>
        </a:p>
      </dgm:t>
    </dgm:pt>
    <dgm:pt modelId="{BABF1ABC-53A1-4489-B064-7D3CF5D3BF99}" type="parTrans" cxnId="{0C5EB3F0-6700-4504-BFB2-81FF10410E4C}">
      <dgm:prSet/>
      <dgm:spPr/>
      <dgm:t>
        <a:bodyPr/>
        <a:lstStyle/>
        <a:p>
          <a:endParaRPr lang="ru-RU"/>
        </a:p>
      </dgm:t>
    </dgm:pt>
    <dgm:pt modelId="{CDCEC974-D082-41AC-8D56-CE729057E8F4}" type="sibTrans" cxnId="{0C5EB3F0-6700-4504-BFB2-81FF10410E4C}">
      <dgm:prSet/>
      <dgm:spPr/>
      <dgm:t>
        <a:bodyPr/>
        <a:lstStyle/>
        <a:p>
          <a:endParaRPr lang="ru-RU"/>
        </a:p>
      </dgm:t>
    </dgm:pt>
    <dgm:pt modelId="{F08530AB-DD12-4931-8FD1-527DA4D44E16}">
      <dgm:prSet custT="1"/>
      <dgm:spPr/>
      <dgm:t>
        <a:bodyPr/>
        <a:lstStyle/>
        <a:p>
          <a:pPr rtl="0"/>
          <a:r>
            <a:rPr lang="ru-RU" sz="2000" dirty="0" err="1" smtClean="0">
              <a:solidFill>
                <a:srgbClr val="FFFF00"/>
              </a:solidFill>
            </a:rPr>
            <a:t>мехатроника</a:t>
          </a:r>
          <a:r>
            <a:rPr lang="ru-RU" sz="2000" dirty="0" smtClean="0">
              <a:solidFill>
                <a:srgbClr val="FFFF00"/>
              </a:solidFill>
            </a:rPr>
            <a:t> (</a:t>
          </a:r>
          <a:r>
            <a:rPr lang="ru-RU" sz="2000" dirty="0" err="1" smtClean="0">
              <a:solidFill>
                <a:srgbClr val="FFFF00"/>
              </a:solidFill>
            </a:rPr>
            <a:t>мехатроник</a:t>
          </a:r>
          <a:r>
            <a:rPr lang="ru-RU" sz="2000" dirty="0" smtClean="0">
              <a:solidFill>
                <a:srgbClr val="FFFF00"/>
              </a:solidFill>
            </a:rPr>
            <a:t>)</a:t>
          </a:r>
          <a:endParaRPr lang="ru-RU" sz="2000" dirty="0">
            <a:solidFill>
              <a:srgbClr val="FFFF00"/>
            </a:solidFill>
          </a:endParaRPr>
        </a:p>
      </dgm:t>
    </dgm:pt>
    <dgm:pt modelId="{6015B745-C310-4B9B-94B8-400C5D06A189}" type="parTrans" cxnId="{D45828F7-770B-49B4-93C6-21D4752FA9FA}">
      <dgm:prSet/>
      <dgm:spPr/>
      <dgm:t>
        <a:bodyPr/>
        <a:lstStyle/>
        <a:p>
          <a:endParaRPr lang="ru-RU"/>
        </a:p>
      </dgm:t>
    </dgm:pt>
    <dgm:pt modelId="{C67D036B-2996-4892-826C-099618418FBB}" type="sibTrans" cxnId="{D45828F7-770B-49B4-93C6-21D4752FA9FA}">
      <dgm:prSet/>
      <dgm:spPr/>
      <dgm:t>
        <a:bodyPr/>
        <a:lstStyle/>
        <a:p>
          <a:endParaRPr lang="ru-RU"/>
        </a:p>
      </dgm:t>
    </dgm:pt>
    <dgm:pt modelId="{777BE8BA-0F5D-4577-91E1-0BDFE434B658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сварочные технологии (сварщик)</a:t>
          </a:r>
          <a:endParaRPr lang="ru-RU" sz="2000" dirty="0">
            <a:solidFill>
              <a:srgbClr val="FFFF00"/>
            </a:solidFill>
          </a:endParaRPr>
        </a:p>
      </dgm:t>
    </dgm:pt>
    <dgm:pt modelId="{DA25CBA2-DF8F-4CA6-B31F-521222409629}" type="parTrans" cxnId="{127C97DE-7E17-4F15-BF6E-2E64F73B8254}">
      <dgm:prSet/>
      <dgm:spPr/>
      <dgm:t>
        <a:bodyPr/>
        <a:lstStyle/>
        <a:p>
          <a:endParaRPr lang="ru-RU"/>
        </a:p>
      </dgm:t>
    </dgm:pt>
    <dgm:pt modelId="{F878D95F-796A-43EA-86BD-47B0DF4CA098}" type="sibTrans" cxnId="{127C97DE-7E17-4F15-BF6E-2E64F73B8254}">
      <dgm:prSet/>
      <dgm:spPr/>
      <dgm:t>
        <a:bodyPr/>
        <a:lstStyle/>
        <a:p>
          <a:endParaRPr lang="ru-RU"/>
        </a:p>
      </dgm:t>
    </dgm:pt>
    <dgm:pt modelId="{08CE4DA9-4977-4321-8C93-58803BECDEC5}">
      <dgm:prSet custT="1"/>
      <dgm:spPr/>
      <dgm:t>
        <a:bodyPr/>
        <a:lstStyle/>
        <a:p>
          <a:pPr rtl="0"/>
          <a:r>
            <a:rPr lang="ru-RU" sz="2000" dirty="0" err="1" smtClean="0">
              <a:solidFill>
                <a:srgbClr val="FFFF00"/>
              </a:solidFill>
            </a:rPr>
            <a:t>ИТ-сетевое</a:t>
          </a:r>
          <a:r>
            <a:rPr lang="ru-RU" sz="2000" dirty="0" smtClean="0">
              <a:solidFill>
                <a:srgbClr val="FFFF00"/>
              </a:solidFill>
            </a:rPr>
            <a:t> и системное администрирование (сетевой и системный администратор)</a:t>
          </a:r>
          <a:endParaRPr lang="ru-RU" sz="2000" dirty="0">
            <a:solidFill>
              <a:srgbClr val="FFFF00"/>
            </a:solidFill>
          </a:endParaRPr>
        </a:p>
      </dgm:t>
    </dgm:pt>
    <dgm:pt modelId="{5C315987-EE30-4EF6-9A13-88E424E0B6D4}" type="parTrans" cxnId="{D2B6B308-A399-4DF1-A2B6-4F68581BB6B3}">
      <dgm:prSet/>
      <dgm:spPr/>
      <dgm:t>
        <a:bodyPr/>
        <a:lstStyle/>
        <a:p>
          <a:endParaRPr lang="ru-RU"/>
        </a:p>
      </dgm:t>
    </dgm:pt>
    <dgm:pt modelId="{15E34514-35CD-45E4-B887-582EB9FB6E4C}" type="sibTrans" cxnId="{D2B6B308-A399-4DF1-A2B6-4F68581BB6B3}">
      <dgm:prSet/>
      <dgm:spPr/>
      <dgm:t>
        <a:bodyPr/>
        <a:lstStyle/>
        <a:p>
          <a:endParaRPr lang="ru-RU"/>
        </a:p>
      </dgm:t>
    </dgm:pt>
    <dgm:pt modelId="{F14407B1-48A2-4727-B85E-C2FD5F64CD36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FFFF00"/>
              </a:solidFill>
            </a:rPr>
            <a:t>холодильная техника и системы кондиционирования (специалист по холодильно-вентиляционной технике)</a:t>
          </a:r>
          <a:endParaRPr lang="ru-RU" sz="2000" dirty="0">
            <a:solidFill>
              <a:srgbClr val="FFFF00"/>
            </a:solidFill>
          </a:endParaRPr>
        </a:p>
      </dgm:t>
    </dgm:pt>
    <dgm:pt modelId="{1C03ABEB-2651-4988-B0B2-B424A19E1DD3}" type="parTrans" cxnId="{ED4172AA-F48D-4403-97A2-0104726F9EDD}">
      <dgm:prSet/>
      <dgm:spPr/>
      <dgm:t>
        <a:bodyPr/>
        <a:lstStyle/>
        <a:p>
          <a:endParaRPr lang="ru-RU"/>
        </a:p>
      </dgm:t>
    </dgm:pt>
    <dgm:pt modelId="{31909650-9154-4789-BE04-365CBA0918F6}" type="sibTrans" cxnId="{ED4172AA-F48D-4403-97A2-0104726F9EDD}">
      <dgm:prSet/>
      <dgm:spPr/>
      <dgm:t>
        <a:bodyPr/>
        <a:lstStyle/>
        <a:p>
          <a:endParaRPr lang="ru-RU"/>
        </a:p>
      </dgm:t>
    </dgm:pt>
    <dgm:pt modelId="{388E49F3-890E-4F50-8EFB-325679DFD1C0}" type="pres">
      <dgm:prSet presAssocID="{DE3E9F2D-08F2-4DF6-9551-6F7B443C4E30}" presName="linear" presStyleCnt="0">
        <dgm:presLayoutVars>
          <dgm:animLvl val="lvl"/>
          <dgm:resizeHandles val="exact"/>
        </dgm:presLayoutVars>
      </dgm:prSet>
      <dgm:spPr/>
    </dgm:pt>
    <dgm:pt modelId="{D4EB6075-8D24-4BBC-B7A3-02F29FF3FF08}" type="pres">
      <dgm:prSet presAssocID="{4E0E48B7-3532-4D1D-92E1-0CFD35843685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50C1687D-A4BE-4E0A-909E-899A8AA373AC}" type="pres">
      <dgm:prSet presAssocID="{A93DE07A-75EE-40FE-8C91-4381469A2AEB}" presName="spacer" presStyleCnt="0"/>
      <dgm:spPr/>
    </dgm:pt>
    <dgm:pt modelId="{D7B53EE8-ACFF-4128-8F56-6EA308D06395}" type="pres">
      <dgm:prSet presAssocID="{928C346E-100D-4E4F-9C77-F3B1206AC636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A28F5F6E-72C5-490A-BDF4-BD571BDCEBF1}" type="pres">
      <dgm:prSet presAssocID="{9C44FA96-7102-423D-A858-B1DF60A02B02}" presName="spacer" presStyleCnt="0"/>
      <dgm:spPr/>
    </dgm:pt>
    <dgm:pt modelId="{340AEE90-418C-43BE-8A5A-38834335318C}" type="pres">
      <dgm:prSet presAssocID="{C5A63277-CBDC-4E2E-8404-3BEDB2B8D994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980F96E9-8500-4404-B093-1BAD64A52449}" type="pres">
      <dgm:prSet presAssocID="{06ADD35D-F6E2-4330-B05A-93F7A7BE1102}" presName="spacer" presStyleCnt="0"/>
      <dgm:spPr/>
    </dgm:pt>
    <dgm:pt modelId="{18A8AC29-BC6D-4655-AB08-703AE81DED9D}" type="pres">
      <dgm:prSet presAssocID="{36863545-B1E5-4E7D-82E8-60A6F12145BA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DD7AE112-264B-4082-8670-97524ED27F7D}" type="pres">
      <dgm:prSet presAssocID="{E6B74BB3-B76B-48F6-B18A-B01E71553FAC}" presName="spacer" presStyleCnt="0"/>
      <dgm:spPr/>
    </dgm:pt>
    <dgm:pt modelId="{62EBBB12-651D-4F37-9270-DF6C288AB74E}" type="pres">
      <dgm:prSet presAssocID="{70CEC363-7B52-4E68-9921-D248E1842591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D9E202AD-C05C-439C-A8C9-7F7A9FE28449}" type="pres">
      <dgm:prSet presAssocID="{AA6078C1-6282-40D8-9262-9965D18C47EE}" presName="spacer" presStyleCnt="0"/>
      <dgm:spPr/>
    </dgm:pt>
    <dgm:pt modelId="{480EBC58-3442-493F-A10D-0B885FC4725E}" type="pres">
      <dgm:prSet presAssocID="{275B4521-4C82-4860-BAD0-E34A05B1BDF3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43D9334C-5F79-4D99-B6B3-D643DF6374EC}" type="pres">
      <dgm:prSet presAssocID="{CDCEC974-D082-41AC-8D56-CE729057E8F4}" presName="spacer" presStyleCnt="0"/>
      <dgm:spPr/>
    </dgm:pt>
    <dgm:pt modelId="{EEB91ABF-9664-488B-98D6-B543D62D4770}" type="pres">
      <dgm:prSet presAssocID="{F08530AB-DD12-4931-8FD1-527DA4D44E16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87D0F098-82C0-4D7A-B760-3767631A3380}" type="pres">
      <dgm:prSet presAssocID="{C67D036B-2996-4892-826C-099618418FBB}" presName="spacer" presStyleCnt="0"/>
      <dgm:spPr/>
    </dgm:pt>
    <dgm:pt modelId="{3A848F84-C6FD-40A3-8E82-1CD8F233F155}" type="pres">
      <dgm:prSet presAssocID="{777BE8BA-0F5D-4577-91E1-0BDFE434B658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15A6C0A8-EC7B-424C-83D0-FD89282E6C1E}" type="pres">
      <dgm:prSet presAssocID="{F878D95F-796A-43EA-86BD-47B0DF4CA098}" presName="spacer" presStyleCnt="0"/>
      <dgm:spPr/>
    </dgm:pt>
    <dgm:pt modelId="{3F3B5348-60D8-4D7A-B2F4-1A1DD34BAA10}" type="pres">
      <dgm:prSet presAssocID="{08CE4DA9-4977-4321-8C93-58803BECDEC5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A3C2EB81-20CB-4D07-9332-2C62AC7FFE84}" type="pres">
      <dgm:prSet presAssocID="{15E34514-35CD-45E4-B887-582EB9FB6E4C}" presName="spacer" presStyleCnt="0"/>
      <dgm:spPr/>
    </dgm:pt>
    <dgm:pt modelId="{E3987815-631B-4B75-B635-563AF2D82D51}" type="pres">
      <dgm:prSet presAssocID="{F14407B1-48A2-4727-B85E-C2FD5F64CD36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882A16D9-9804-4B13-BEED-2EC06EBFF233}" srcId="{DE3E9F2D-08F2-4DF6-9551-6F7B443C4E30}" destId="{70CEC363-7B52-4E68-9921-D248E1842591}" srcOrd="4" destOrd="0" parTransId="{1BEF9387-75F4-4B39-B024-51D30DA495A5}" sibTransId="{AA6078C1-6282-40D8-9262-9965D18C47EE}"/>
    <dgm:cxn modelId="{0C5EB3F0-6700-4504-BFB2-81FF10410E4C}" srcId="{DE3E9F2D-08F2-4DF6-9551-6F7B443C4E30}" destId="{275B4521-4C82-4860-BAD0-E34A05B1BDF3}" srcOrd="5" destOrd="0" parTransId="{BABF1ABC-53A1-4489-B064-7D3CF5D3BF99}" sibTransId="{CDCEC974-D082-41AC-8D56-CE729057E8F4}"/>
    <dgm:cxn modelId="{D45828F7-770B-49B4-93C6-21D4752FA9FA}" srcId="{DE3E9F2D-08F2-4DF6-9551-6F7B443C4E30}" destId="{F08530AB-DD12-4931-8FD1-527DA4D44E16}" srcOrd="6" destOrd="0" parTransId="{6015B745-C310-4B9B-94B8-400C5D06A189}" sibTransId="{C67D036B-2996-4892-826C-099618418FBB}"/>
    <dgm:cxn modelId="{CFDF21F6-018A-4512-A33C-D87733824C79}" type="presOf" srcId="{275B4521-4C82-4860-BAD0-E34A05B1BDF3}" destId="{480EBC58-3442-493F-A10D-0B885FC4725E}" srcOrd="0" destOrd="0" presId="urn:microsoft.com/office/officeart/2005/8/layout/vList2"/>
    <dgm:cxn modelId="{50C3F9EA-04ED-4EE1-91D0-329EA9ACD4DA}" type="presOf" srcId="{70CEC363-7B52-4E68-9921-D248E1842591}" destId="{62EBBB12-651D-4F37-9270-DF6C288AB74E}" srcOrd="0" destOrd="0" presId="urn:microsoft.com/office/officeart/2005/8/layout/vList2"/>
    <dgm:cxn modelId="{8FD68E26-C3F2-4420-A3C3-D89EC6EE9AF6}" type="presOf" srcId="{F08530AB-DD12-4931-8FD1-527DA4D44E16}" destId="{EEB91ABF-9664-488B-98D6-B543D62D4770}" srcOrd="0" destOrd="0" presId="urn:microsoft.com/office/officeart/2005/8/layout/vList2"/>
    <dgm:cxn modelId="{ED4172AA-F48D-4403-97A2-0104726F9EDD}" srcId="{DE3E9F2D-08F2-4DF6-9551-6F7B443C4E30}" destId="{F14407B1-48A2-4727-B85E-C2FD5F64CD36}" srcOrd="9" destOrd="0" parTransId="{1C03ABEB-2651-4988-B0B2-B424A19E1DD3}" sibTransId="{31909650-9154-4789-BE04-365CBA0918F6}"/>
    <dgm:cxn modelId="{361EEDA8-92FA-423B-A2E6-E41B5F480B7C}" type="presOf" srcId="{36863545-B1E5-4E7D-82E8-60A6F12145BA}" destId="{18A8AC29-BC6D-4655-AB08-703AE81DED9D}" srcOrd="0" destOrd="0" presId="urn:microsoft.com/office/officeart/2005/8/layout/vList2"/>
    <dgm:cxn modelId="{9CB4C08F-EBF1-4BCF-B1D2-21BAFCC7CAAB}" type="presOf" srcId="{4E0E48B7-3532-4D1D-92E1-0CFD35843685}" destId="{D4EB6075-8D24-4BBC-B7A3-02F29FF3FF08}" srcOrd="0" destOrd="0" presId="urn:microsoft.com/office/officeart/2005/8/layout/vList2"/>
    <dgm:cxn modelId="{121898D9-A50E-49A8-B628-4725EA4239FF}" srcId="{DE3E9F2D-08F2-4DF6-9551-6F7B443C4E30}" destId="{928C346E-100D-4E4F-9C77-F3B1206AC636}" srcOrd="1" destOrd="0" parTransId="{81010C77-3C9F-42A5-8666-3BA41D520702}" sibTransId="{9C44FA96-7102-423D-A858-B1DF60A02B02}"/>
    <dgm:cxn modelId="{D0F60DC3-C338-42E8-AD97-8B52555F154D}" type="presOf" srcId="{F14407B1-48A2-4727-B85E-C2FD5F64CD36}" destId="{E3987815-631B-4B75-B635-563AF2D82D51}" srcOrd="0" destOrd="0" presId="urn:microsoft.com/office/officeart/2005/8/layout/vList2"/>
    <dgm:cxn modelId="{2C59EC45-780D-4F3E-9A07-7E5C1D352D15}" type="presOf" srcId="{08CE4DA9-4977-4321-8C93-58803BECDEC5}" destId="{3F3B5348-60D8-4D7A-B2F4-1A1DD34BAA10}" srcOrd="0" destOrd="0" presId="urn:microsoft.com/office/officeart/2005/8/layout/vList2"/>
    <dgm:cxn modelId="{F49E014A-A668-4B16-B66D-472B24D28B92}" type="presOf" srcId="{C5A63277-CBDC-4E2E-8404-3BEDB2B8D994}" destId="{340AEE90-418C-43BE-8A5A-38834335318C}" srcOrd="0" destOrd="0" presId="urn:microsoft.com/office/officeart/2005/8/layout/vList2"/>
    <dgm:cxn modelId="{65D191B7-84D3-4B11-9EC8-423D0CF90C51}" type="presOf" srcId="{DE3E9F2D-08F2-4DF6-9551-6F7B443C4E30}" destId="{388E49F3-890E-4F50-8EFB-325679DFD1C0}" srcOrd="0" destOrd="0" presId="urn:microsoft.com/office/officeart/2005/8/layout/vList2"/>
    <dgm:cxn modelId="{FC31ECA7-36E2-4094-8A80-AC107B342C55}" type="presOf" srcId="{928C346E-100D-4E4F-9C77-F3B1206AC636}" destId="{D7B53EE8-ACFF-4128-8F56-6EA308D06395}" srcOrd="0" destOrd="0" presId="urn:microsoft.com/office/officeart/2005/8/layout/vList2"/>
    <dgm:cxn modelId="{FC457706-48DE-4EEB-8736-386FB33818D9}" srcId="{DE3E9F2D-08F2-4DF6-9551-6F7B443C4E30}" destId="{4E0E48B7-3532-4D1D-92E1-0CFD35843685}" srcOrd="0" destOrd="0" parTransId="{D23CD49F-CEB8-47A6-BC01-B27A9CC7B623}" sibTransId="{A93DE07A-75EE-40FE-8C91-4381469A2AEB}"/>
    <dgm:cxn modelId="{39A4071D-6E1F-4E74-8217-B1CB07B993B7}" type="presOf" srcId="{777BE8BA-0F5D-4577-91E1-0BDFE434B658}" destId="{3A848F84-C6FD-40A3-8E82-1CD8F233F155}" srcOrd="0" destOrd="0" presId="urn:microsoft.com/office/officeart/2005/8/layout/vList2"/>
    <dgm:cxn modelId="{A01ADA62-76AE-4E43-BB77-E3924CED5477}" srcId="{DE3E9F2D-08F2-4DF6-9551-6F7B443C4E30}" destId="{36863545-B1E5-4E7D-82E8-60A6F12145BA}" srcOrd="3" destOrd="0" parTransId="{06467D49-0EC8-44E5-8992-2904888410F7}" sibTransId="{E6B74BB3-B76B-48F6-B18A-B01E71553FAC}"/>
    <dgm:cxn modelId="{D2B6B308-A399-4DF1-A2B6-4F68581BB6B3}" srcId="{DE3E9F2D-08F2-4DF6-9551-6F7B443C4E30}" destId="{08CE4DA9-4977-4321-8C93-58803BECDEC5}" srcOrd="8" destOrd="0" parTransId="{5C315987-EE30-4EF6-9A13-88E424E0B6D4}" sibTransId="{15E34514-35CD-45E4-B887-582EB9FB6E4C}"/>
    <dgm:cxn modelId="{127C97DE-7E17-4F15-BF6E-2E64F73B8254}" srcId="{DE3E9F2D-08F2-4DF6-9551-6F7B443C4E30}" destId="{777BE8BA-0F5D-4577-91E1-0BDFE434B658}" srcOrd="7" destOrd="0" parTransId="{DA25CBA2-DF8F-4CA6-B31F-521222409629}" sibTransId="{F878D95F-796A-43EA-86BD-47B0DF4CA098}"/>
    <dgm:cxn modelId="{9A992ED9-D2B9-49FE-8D01-5ED8A1E7C24A}" srcId="{DE3E9F2D-08F2-4DF6-9551-6F7B443C4E30}" destId="{C5A63277-CBDC-4E2E-8404-3BEDB2B8D994}" srcOrd="2" destOrd="0" parTransId="{147F1828-D12F-47B3-A685-B63EB8367E30}" sibTransId="{06ADD35D-F6E2-4330-B05A-93F7A7BE1102}"/>
    <dgm:cxn modelId="{4A55EA7F-A7A6-4CA6-A062-B940A384EB8B}" type="presParOf" srcId="{388E49F3-890E-4F50-8EFB-325679DFD1C0}" destId="{D4EB6075-8D24-4BBC-B7A3-02F29FF3FF08}" srcOrd="0" destOrd="0" presId="urn:microsoft.com/office/officeart/2005/8/layout/vList2"/>
    <dgm:cxn modelId="{954D9BFF-AB62-4A06-8E71-E707632C614C}" type="presParOf" srcId="{388E49F3-890E-4F50-8EFB-325679DFD1C0}" destId="{50C1687D-A4BE-4E0A-909E-899A8AA373AC}" srcOrd="1" destOrd="0" presId="urn:microsoft.com/office/officeart/2005/8/layout/vList2"/>
    <dgm:cxn modelId="{0F528DF3-5501-4EE0-8C2B-51A142FE8A13}" type="presParOf" srcId="{388E49F3-890E-4F50-8EFB-325679DFD1C0}" destId="{D7B53EE8-ACFF-4128-8F56-6EA308D06395}" srcOrd="2" destOrd="0" presId="urn:microsoft.com/office/officeart/2005/8/layout/vList2"/>
    <dgm:cxn modelId="{48E46777-28B6-4216-B2B4-D9E57A7F7C49}" type="presParOf" srcId="{388E49F3-890E-4F50-8EFB-325679DFD1C0}" destId="{A28F5F6E-72C5-490A-BDF4-BD571BDCEBF1}" srcOrd="3" destOrd="0" presId="urn:microsoft.com/office/officeart/2005/8/layout/vList2"/>
    <dgm:cxn modelId="{F0E5628F-2D96-43B9-8269-4685DBF2F9DF}" type="presParOf" srcId="{388E49F3-890E-4F50-8EFB-325679DFD1C0}" destId="{340AEE90-418C-43BE-8A5A-38834335318C}" srcOrd="4" destOrd="0" presId="urn:microsoft.com/office/officeart/2005/8/layout/vList2"/>
    <dgm:cxn modelId="{46A301E3-CE36-402F-B20D-758EDAF43B12}" type="presParOf" srcId="{388E49F3-890E-4F50-8EFB-325679DFD1C0}" destId="{980F96E9-8500-4404-B093-1BAD64A52449}" srcOrd="5" destOrd="0" presId="urn:microsoft.com/office/officeart/2005/8/layout/vList2"/>
    <dgm:cxn modelId="{E9431603-0653-4D1E-9C21-ED27269EB5BA}" type="presParOf" srcId="{388E49F3-890E-4F50-8EFB-325679DFD1C0}" destId="{18A8AC29-BC6D-4655-AB08-703AE81DED9D}" srcOrd="6" destOrd="0" presId="urn:microsoft.com/office/officeart/2005/8/layout/vList2"/>
    <dgm:cxn modelId="{DA13B1D9-51DF-42CE-9A48-7E60B9E7AEE3}" type="presParOf" srcId="{388E49F3-890E-4F50-8EFB-325679DFD1C0}" destId="{DD7AE112-264B-4082-8670-97524ED27F7D}" srcOrd="7" destOrd="0" presId="urn:microsoft.com/office/officeart/2005/8/layout/vList2"/>
    <dgm:cxn modelId="{082EFBFE-86B1-4398-9653-F4F86B15FF98}" type="presParOf" srcId="{388E49F3-890E-4F50-8EFB-325679DFD1C0}" destId="{62EBBB12-651D-4F37-9270-DF6C288AB74E}" srcOrd="8" destOrd="0" presId="urn:microsoft.com/office/officeart/2005/8/layout/vList2"/>
    <dgm:cxn modelId="{F7B5F131-C17B-4578-9A67-C2F2EC67B1FC}" type="presParOf" srcId="{388E49F3-890E-4F50-8EFB-325679DFD1C0}" destId="{D9E202AD-C05C-439C-A8C9-7F7A9FE28449}" srcOrd="9" destOrd="0" presId="urn:microsoft.com/office/officeart/2005/8/layout/vList2"/>
    <dgm:cxn modelId="{4152BE72-33E6-4D64-8716-5E803F875767}" type="presParOf" srcId="{388E49F3-890E-4F50-8EFB-325679DFD1C0}" destId="{480EBC58-3442-493F-A10D-0B885FC4725E}" srcOrd="10" destOrd="0" presId="urn:microsoft.com/office/officeart/2005/8/layout/vList2"/>
    <dgm:cxn modelId="{7A85C341-9DE0-48AC-8EB3-923120FECCE1}" type="presParOf" srcId="{388E49F3-890E-4F50-8EFB-325679DFD1C0}" destId="{43D9334C-5F79-4D99-B6B3-D643DF6374EC}" srcOrd="11" destOrd="0" presId="urn:microsoft.com/office/officeart/2005/8/layout/vList2"/>
    <dgm:cxn modelId="{51FE0FAB-4A9C-4ECE-8763-F4390A721301}" type="presParOf" srcId="{388E49F3-890E-4F50-8EFB-325679DFD1C0}" destId="{EEB91ABF-9664-488B-98D6-B543D62D4770}" srcOrd="12" destOrd="0" presId="urn:microsoft.com/office/officeart/2005/8/layout/vList2"/>
    <dgm:cxn modelId="{0D7B030A-FAEE-4EC7-B08E-F21EAD880BEF}" type="presParOf" srcId="{388E49F3-890E-4F50-8EFB-325679DFD1C0}" destId="{87D0F098-82C0-4D7A-B760-3767631A3380}" srcOrd="13" destOrd="0" presId="urn:microsoft.com/office/officeart/2005/8/layout/vList2"/>
    <dgm:cxn modelId="{6AA63DC6-AE2D-4973-AC90-518DA7438A9A}" type="presParOf" srcId="{388E49F3-890E-4F50-8EFB-325679DFD1C0}" destId="{3A848F84-C6FD-40A3-8E82-1CD8F233F155}" srcOrd="14" destOrd="0" presId="urn:microsoft.com/office/officeart/2005/8/layout/vList2"/>
    <dgm:cxn modelId="{FB4D8D1E-31D7-45A6-9338-7E69151771F5}" type="presParOf" srcId="{388E49F3-890E-4F50-8EFB-325679DFD1C0}" destId="{15A6C0A8-EC7B-424C-83D0-FD89282E6C1E}" srcOrd="15" destOrd="0" presId="urn:microsoft.com/office/officeart/2005/8/layout/vList2"/>
    <dgm:cxn modelId="{A45056BC-3AEB-4814-93B7-A545A605106C}" type="presParOf" srcId="{388E49F3-890E-4F50-8EFB-325679DFD1C0}" destId="{3F3B5348-60D8-4D7A-B2F4-1A1DD34BAA10}" srcOrd="16" destOrd="0" presId="urn:microsoft.com/office/officeart/2005/8/layout/vList2"/>
    <dgm:cxn modelId="{46E9C654-7CEB-485C-9F78-831171CAF045}" type="presParOf" srcId="{388E49F3-890E-4F50-8EFB-325679DFD1C0}" destId="{A3C2EB81-20CB-4D07-9332-2C62AC7FFE84}" srcOrd="17" destOrd="0" presId="urn:microsoft.com/office/officeart/2005/8/layout/vList2"/>
    <dgm:cxn modelId="{2DBFEF60-6FCB-4340-801D-515250F603F5}" type="presParOf" srcId="{388E49F3-890E-4F50-8EFB-325679DFD1C0}" destId="{E3987815-631B-4B75-B635-563AF2D82D51}" srcOrd="18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73ACBD-C274-4031-877E-36CFE362F204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3DEC8F-3143-489C-AFDF-AB5E38FB40AC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соответствие профессии компетенции </a:t>
          </a:r>
          <a:r>
            <a:rPr lang="ru-RU" dirty="0" err="1" smtClean="0">
              <a:solidFill>
                <a:srgbClr val="FFFF00"/>
              </a:solidFill>
            </a:rPr>
            <a:t>WorldSkills</a:t>
          </a:r>
          <a:r>
            <a:rPr lang="ru-RU" dirty="0" smtClean="0">
              <a:solidFill>
                <a:srgbClr val="FFFF00"/>
              </a:solidFill>
            </a:rPr>
            <a:t> </a:t>
          </a:r>
          <a:r>
            <a:rPr lang="ru-RU" dirty="0" err="1" smtClean="0">
              <a:solidFill>
                <a:srgbClr val="FFFF00"/>
              </a:solidFill>
            </a:rPr>
            <a:t>International</a:t>
          </a:r>
          <a:r>
            <a:rPr lang="ru-RU" dirty="0" smtClean="0">
              <a:solidFill>
                <a:srgbClr val="FFFF00"/>
              </a:solidFill>
            </a:rPr>
            <a:t>;</a:t>
          </a:r>
          <a:endParaRPr lang="ru-RU" dirty="0">
            <a:solidFill>
              <a:srgbClr val="FFFF00"/>
            </a:solidFill>
          </a:endParaRPr>
        </a:p>
      </dgm:t>
    </dgm:pt>
    <dgm:pt modelId="{713BD9A5-49A7-4A5E-AF6D-688CEE461DAE}" type="parTrans" cxnId="{A47C9C04-BDE4-4046-8980-B9BB76A39B43}">
      <dgm:prSet/>
      <dgm:spPr/>
      <dgm:t>
        <a:bodyPr/>
        <a:lstStyle/>
        <a:p>
          <a:endParaRPr lang="ru-RU"/>
        </a:p>
      </dgm:t>
    </dgm:pt>
    <dgm:pt modelId="{15CCAF1A-61EE-42E2-B2EC-1CF1435DFAA0}" type="sibTrans" cxnId="{A47C9C04-BDE4-4046-8980-B9BB76A39B43}">
      <dgm:prSet/>
      <dgm:spPr/>
      <dgm:t>
        <a:bodyPr/>
        <a:lstStyle/>
        <a:p>
          <a:endParaRPr lang="ru-RU"/>
        </a:p>
      </dgm:t>
    </dgm:pt>
    <dgm:pt modelId="{C16FECC8-5B61-490B-8884-EB15E1DF28EF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высокие результаты членов российской сборной на мировых чемпионатах по стандартам </a:t>
          </a:r>
          <a:r>
            <a:rPr lang="ru-RU" dirty="0" err="1" smtClean="0">
              <a:solidFill>
                <a:srgbClr val="FFFF00"/>
              </a:solidFill>
            </a:rPr>
            <a:t>WorldSkills</a:t>
          </a:r>
          <a:r>
            <a:rPr lang="ru-RU" dirty="0" smtClean="0">
              <a:solidFill>
                <a:srgbClr val="FFFF00"/>
              </a:solidFill>
            </a:rPr>
            <a:t> </a:t>
          </a:r>
          <a:r>
            <a:rPr lang="ru-RU" dirty="0" err="1" smtClean="0">
              <a:solidFill>
                <a:srgbClr val="FFFF00"/>
              </a:solidFill>
            </a:rPr>
            <a:t>International</a:t>
          </a:r>
          <a:r>
            <a:rPr lang="ru-RU" dirty="0" smtClean="0">
              <a:solidFill>
                <a:srgbClr val="FFFF00"/>
              </a:solidFill>
            </a:rPr>
            <a:t>;</a:t>
          </a:r>
          <a:endParaRPr lang="ru-RU" dirty="0">
            <a:solidFill>
              <a:srgbClr val="FFFF00"/>
            </a:solidFill>
          </a:endParaRPr>
        </a:p>
      </dgm:t>
    </dgm:pt>
    <dgm:pt modelId="{53FC5BAB-14BD-4D97-93AA-7DC0890BC883}" type="parTrans" cxnId="{A92EA152-9491-457D-950B-A300ED0DC23F}">
      <dgm:prSet/>
      <dgm:spPr/>
      <dgm:t>
        <a:bodyPr/>
        <a:lstStyle/>
        <a:p>
          <a:endParaRPr lang="ru-RU"/>
        </a:p>
      </dgm:t>
    </dgm:pt>
    <dgm:pt modelId="{FAADF124-5BA6-4292-A7CB-1DBE4ECB7991}" type="sibTrans" cxnId="{A92EA152-9491-457D-950B-A300ED0DC23F}">
      <dgm:prSet/>
      <dgm:spPr/>
      <dgm:t>
        <a:bodyPr/>
        <a:lstStyle/>
        <a:p>
          <a:endParaRPr lang="ru-RU"/>
        </a:p>
      </dgm:t>
    </dgm:pt>
    <dgm:pt modelId="{F5092C0E-FF50-4104-AE57-FA06D7EC2A66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наличие специализированных центров компетенций, представляющих лучшие отечественные практики подготовки победителей и призеров национальных чемпионатов;</a:t>
          </a:r>
          <a:endParaRPr lang="ru-RU" dirty="0">
            <a:solidFill>
              <a:srgbClr val="FFFF00"/>
            </a:solidFill>
          </a:endParaRPr>
        </a:p>
      </dgm:t>
    </dgm:pt>
    <dgm:pt modelId="{D15C1CB7-CA3A-4DF9-9404-8ED7057F4F02}" type="parTrans" cxnId="{C111289E-1C4B-46BD-836E-BBFE0251ED69}">
      <dgm:prSet/>
      <dgm:spPr/>
      <dgm:t>
        <a:bodyPr/>
        <a:lstStyle/>
        <a:p>
          <a:endParaRPr lang="ru-RU"/>
        </a:p>
      </dgm:t>
    </dgm:pt>
    <dgm:pt modelId="{3D463766-4F86-49B6-9122-3143D1AC2CC1}" type="sibTrans" cxnId="{C111289E-1C4B-46BD-836E-BBFE0251ED69}">
      <dgm:prSet/>
      <dgm:spPr/>
      <dgm:t>
        <a:bodyPr/>
        <a:lstStyle/>
        <a:p>
          <a:endParaRPr lang="ru-RU"/>
        </a:p>
      </dgm:t>
    </dgm:pt>
    <dgm:pt modelId="{104A0943-F889-4BC8-A34D-FFF1D42E1F23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сформированное экспертное сообщество по соответствующим компетенциям (сертифицированные эксперты Союза «</a:t>
          </a:r>
          <a:r>
            <a:rPr lang="ru-RU" dirty="0" err="1" smtClean="0">
              <a:solidFill>
                <a:srgbClr val="FFFF00"/>
              </a:solidFill>
            </a:rPr>
            <a:t>Ворлдскиллс</a:t>
          </a:r>
          <a:r>
            <a:rPr lang="ru-RU" dirty="0" smtClean="0">
              <a:solidFill>
                <a:srgbClr val="FFFF00"/>
              </a:solidFill>
            </a:rPr>
            <a:t> Россия»);</a:t>
          </a:r>
          <a:endParaRPr lang="ru-RU" dirty="0">
            <a:solidFill>
              <a:srgbClr val="FFFF00"/>
            </a:solidFill>
          </a:endParaRPr>
        </a:p>
      </dgm:t>
    </dgm:pt>
    <dgm:pt modelId="{BEA2CC43-9368-4F5A-9BAD-E36410A9D022}" type="parTrans" cxnId="{49DC38FE-B373-4C02-882D-18BDB9D7B9BD}">
      <dgm:prSet/>
      <dgm:spPr/>
      <dgm:t>
        <a:bodyPr/>
        <a:lstStyle/>
        <a:p>
          <a:endParaRPr lang="ru-RU"/>
        </a:p>
      </dgm:t>
    </dgm:pt>
    <dgm:pt modelId="{0722FF63-155C-4A1B-8D3C-835F2C01ED0E}" type="sibTrans" cxnId="{49DC38FE-B373-4C02-882D-18BDB9D7B9BD}">
      <dgm:prSet/>
      <dgm:spPr/>
      <dgm:t>
        <a:bodyPr/>
        <a:lstStyle/>
        <a:p>
          <a:endParaRPr lang="ru-RU"/>
        </a:p>
      </dgm:t>
    </dgm:pt>
    <dgm:pt modelId="{73EEA4FE-6C72-4000-B142-1EAF268B32D2}">
      <dgm:prSet/>
      <dgm:spPr/>
    </dgm:pt>
    <dgm:pt modelId="{25E2473B-2514-45EE-B5B4-10E87FEFAC6F}" type="parTrans" cxnId="{9EDDB74B-B728-4571-8E7C-10876BF611AC}">
      <dgm:prSet/>
      <dgm:spPr/>
      <dgm:t>
        <a:bodyPr/>
        <a:lstStyle/>
        <a:p>
          <a:endParaRPr lang="ru-RU"/>
        </a:p>
      </dgm:t>
    </dgm:pt>
    <dgm:pt modelId="{9F938DA5-34C4-40D6-9141-F0AAC1FD23EC}" type="sibTrans" cxnId="{9EDDB74B-B728-4571-8E7C-10876BF611AC}">
      <dgm:prSet/>
      <dgm:spPr/>
      <dgm:t>
        <a:bodyPr/>
        <a:lstStyle/>
        <a:p>
          <a:endParaRPr lang="ru-RU"/>
        </a:p>
      </dgm:t>
    </dgm:pt>
    <dgm:pt modelId="{5E0494B1-D0B1-4027-B46B-ECC305833FC9}">
      <dgm:prSet/>
      <dgm:spPr/>
      <dgm:t>
        <a:bodyPr/>
        <a:lstStyle/>
        <a:p>
          <a:pPr rtl="0"/>
          <a:endParaRPr lang="ru-RU" dirty="0"/>
        </a:p>
      </dgm:t>
    </dgm:pt>
    <dgm:pt modelId="{56BC458D-2A64-469D-AC06-DE5A5057FA98}" type="parTrans" cxnId="{D84A0709-5368-43F8-9E80-86106A040AE8}">
      <dgm:prSet/>
      <dgm:spPr/>
      <dgm:t>
        <a:bodyPr/>
        <a:lstStyle/>
        <a:p>
          <a:endParaRPr lang="ru-RU"/>
        </a:p>
      </dgm:t>
    </dgm:pt>
    <dgm:pt modelId="{ECEE7DCE-46D9-4A4E-989D-7D5E3401EDB6}" type="sibTrans" cxnId="{D84A0709-5368-43F8-9E80-86106A040AE8}">
      <dgm:prSet/>
      <dgm:spPr/>
      <dgm:t>
        <a:bodyPr/>
        <a:lstStyle/>
        <a:p>
          <a:endParaRPr lang="ru-RU"/>
        </a:p>
      </dgm:t>
    </dgm:pt>
    <dgm:pt modelId="{74551E4C-B500-446A-88E2-37B6F663C81F}" type="pres">
      <dgm:prSet presAssocID="{8B73ACBD-C274-4031-877E-36CFE362F204}" presName="matrix" presStyleCnt="0">
        <dgm:presLayoutVars>
          <dgm:chMax val="1"/>
          <dgm:dir/>
          <dgm:resizeHandles val="exact"/>
        </dgm:presLayoutVars>
      </dgm:prSet>
      <dgm:spPr/>
    </dgm:pt>
    <dgm:pt modelId="{18880701-CF0F-4093-A514-1FF07D6F2173}" type="pres">
      <dgm:prSet presAssocID="{8B73ACBD-C274-4031-877E-36CFE362F204}" presName="diamond" presStyleLbl="bgShp" presStyleIdx="0" presStyleCnt="1"/>
      <dgm:spPr/>
    </dgm:pt>
    <dgm:pt modelId="{612D7A97-2A08-4E37-910B-919CAD5ACA7C}" type="pres">
      <dgm:prSet presAssocID="{8B73ACBD-C274-4031-877E-36CFE362F204}" presName="quad1" presStyleLbl="node1" presStyleIdx="0" presStyleCnt="4" custScaleX="199085" custLinFactNeighborX="-47869" custLinFactNeighborY="-1049">
        <dgm:presLayoutVars>
          <dgm:chMax val="0"/>
          <dgm:chPref val="0"/>
          <dgm:bulletEnabled val="1"/>
        </dgm:presLayoutVars>
      </dgm:prSet>
      <dgm:spPr/>
    </dgm:pt>
    <dgm:pt modelId="{52999A70-312B-461F-9DD5-DD4EDE7B2059}" type="pres">
      <dgm:prSet presAssocID="{8B73ACBD-C274-4031-877E-36CFE362F204}" presName="quad2" presStyleLbl="node1" presStyleIdx="1" presStyleCnt="4" custScaleX="185349" custLinFactNeighborX="57858" custLinFactNeighborY="-1049">
        <dgm:presLayoutVars>
          <dgm:chMax val="0"/>
          <dgm:chPref val="0"/>
          <dgm:bulletEnabled val="1"/>
        </dgm:presLayoutVars>
      </dgm:prSet>
      <dgm:spPr/>
    </dgm:pt>
    <dgm:pt modelId="{8E2C7D99-3A56-4147-949F-4A6DBFAD65B1}" type="pres">
      <dgm:prSet presAssocID="{8B73ACBD-C274-4031-877E-36CFE362F204}" presName="quad3" presStyleLbl="node1" presStyleIdx="2" presStyleCnt="4" custScaleX="194923" custLinFactNeighborX="-44643" custLinFactNeighborY="1149">
        <dgm:presLayoutVars>
          <dgm:chMax val="0"/>
          <dgm:chPref val="0"/>
          <dgm:bulletEnabled val="1"/>
        </dgm:presLayoutVars>
      </dgm:prSet>
      <dgm:spPr/>
    </dgm:pt>
    <dgm:pt modelId="{C7D66742-95A5-4B1E-B422-EA9842BBC382}" type="pres">
      <dgm:prSet presAssocID="{8B73ACBD-C274-4031-877E-36CFE362F204}" presName="quad4" presStyleLbl="node1" presStyleIdx="3" presStyleCnt="4" custScaleX="187847" custLinFactNeighborX="57233" custLinFactNeighborY="1149">
        <dgm:presLayoutVars>
          <dgm:chMax val="0"/>
          <dgm:chPref val="0"/>
          <dgm:bulletEnabled val="1"/>
        </dgm:presLayoutVars>
      </dgm:prSet>
      <dgm:spPr/>
    </dgm:pt>
  </dgm:ptLst>
  <dgm:cxnLst>
    <dgm:cxn modelId="{9EDDB74B-B728-4571-8E7C-10876BF611AC}" srcId="{8B73ACBD-C274-4031-877E-36CFE362F204}" destId="{73EEA4FE-6C72-4000-B142-1EAF268B32D2}" srcOrd="4" destOrd="0" parTransId="{25E2473B-2514-45EE-B5B4-10E87FEFAC6F}" sibTransId="{9F938DA5-34C4-40D6-9141-F0AAC1FD23EC}"/>
    <dgm:cxn modelId="{49DC38FE-B373-4C02-882D-18BDB9D7B9BD}" srcId="{8B73ACBD-C274-4031-877E-36CFE362F204}" destId="{104A0943-F889-4BC8-A34D-FFF1D42E1F23}" srcOrd="3" destOrd="0" parTransId="{BEA2CC43-9368-4F5A-9BAD-E36410A9D022}" sibTransId="{0722FF63-155C-4A1B-8D3C-835F2C01ED0E}"/>
    <dgm:cxn modelId="{B0D7E18B-740A-40EA-BF4C-1EC300F7DDD7}" type="presOf" srcId="{8B73ACBD-C274-4031-877E-36CFE362F204}" destId="{74551E4C-B500-446A-88E2-37B6F663C81F}" srcOrd="0" destOrd="0" presId="urn:microsoft.com/office/officeart/2005/8/layout/matrix3"/>
    <dgm:cxn modelId="{9A64104A-8290-48C8-A0A2-53D1DEB0C485}" type="presOf" srcId="{D63DEC8F-3143-489C-AFDF-AB5E38FB40AC}" destId="{612D7A97-2A08-4E37-910B-919CAD5ACA7C}" srcOrd="0" destOrd="0" presId="urn:microsoft.com/office/officeart/2005/8/layout/matrix3"/>
    <dgm:cxn modelId="{C111289E-1C4B-46BD-836E-BBFE0251ED69}" srcId="{8B73ACBD-C274-4031-877E-36CFE362F204}" destId="{F5092C0E-FF50-4104-AE57-FA06D7EC2A66}" srcOrd="2" destOrd="0" parTransId="{D15C1CB7-CA3A-4DF9-9404-8ED7057F4F02}" sibTransId="{3D463766-4F86-49B6-9122-3143D1AC2CC1}"/>
    <dgm:cxn modelId="{F57A33F2-5A89-4B71-A156-A3065AD21733}" type="presOf" srcId="{F5092C0E-FF50-4104-AE57-FA06D7EC2A66}" destId="{8E2C7D99-3A56-4147-949F-4A6DBFAD65B1}" srcOrd="0" destOrd="0" presId="urn:microsoft.com/office/officeart/2005/8/layout/matrix3"/>
    <dgm:cxn modelId="{A47C9C04-BDE4-4046-8980-B9BB76A39B43}" srcId="{8B73ACBD-C274-4031-877E-36CFE362F204}" destId="{D63DEC8F-3143-489C-AFDF-AB5E38FB40AC}" srcOrd="0" destOrd="0" parTransId="{713BD9A5-49A7-4A5E-AF6D-688CEE461DAE}" sibTransId="{15CCAF1A-61EE-42E2-B2EC-1CF1435DFAA0}"/>
    <dgm:cxn modelId="{D84A0709-5368-43F8-9E80-86106A040AE8}" srcId="{8B73ACBD-C274-4031-877E-36CFE362F204}" destId="{5E0494B1-D0B1-4027-B46B-ECC305833FC9}" srcOrd="5" destOrd="0" parTransId="{56BC458D-2A64-469D-AC06-DE5A5057FA98}" sibTransId="{ECEE7DCE-46D9-4A4E-989D-7D5E3401EDB6}"/>
    <dgm:cxn modelId="{A92EA152-9491-457D-950B-A300ED0DC23F}" srcId="{8B73ACBD-C274-4031-877E-36CFE362F204}" destId="{C16FECC8-5B61-490B-8884-EB15E1DF28EF}" srcOrd="1" destOrd="0" parTransId="{53FC5BAB-14BD-4D97-93AA-7DC0890BC883}" sibTransId="{FAADF124-5BA6-4292-A7CB-1DBE4ECB7991}"/>
    <dgm:cxn modelId="{F3070186-6B76-451F-A722-F87075DF39C6}" type="presOf" srcId="{104A0943-F889-4BC8-A34D-FFF1D42E1F23}" destId="{C7D66742-95A5-4B1E-B422-EA9842BBC382}" srcOrd="0" destOrd="0" presId="urn:microsoft.com/office/officeart/2005/8/layout/matrix3"/>
    <dgm:cxn modelId="{0EC2D4CE-85BB-4933-89F3-758D0C0F61CC}" type="presOf" srcId="{C16FECC8-5B61-490B-8884-EB15E1DF28EF}" destId="{52999A70-312B-461F-9DD5-DD4EDE7B2059}" srcOrd="0" destOrd="0" presId="urn:microsoft.com/office/officeart/2005/8/layout/matrix3"/>
    <dgm:cxn modelId="{2CA5F73A-7FDC-4C90-BE8D-0081FAF6E1E1}" type="presParOf" srcId="{74551E4C-B500-446A-88E2-37B6F663C81F}" destId="{18880701-CF0F-4093-A514-1FF07D6F2173}" srcOrd="0" destOrd="0" presId="urn:microsoft.com/office/officeart/2005/8/layout/matrix3"/>
    <dgm:cxn modelId="{D3E440E4-CBD8-43A3-B509-CE692C3FF120}" type="presParOf" srcId="{74551E4C-B500-446A-88E2-37B6F663C81F}" destId="{612D7A97-2A08-4E37-910B-919CAD5ACA7C}" srcOrd="1" destOrd="0" presId="urn:microsoft.com/office/officeart/2005/8/layout/matrix3"/>
    <dgm:cxn modelId="{A969B735-94B5-489E-A50C-3378C5AC97F7}" type="presParOf" srcId="{74551E4C-B500-446A-88E2-37B6F663C81F}" destId="{52999A70-312B-461F-9DD5-DD4EDE7B2059}" srcOrd="2" destOrd="0" presId="urn:microsoft.com/office/officeart/2005/8/layout/matrix3"/>
    <dgm:cxn modelId="{CDCD31EE-D4AC-45B1-9988-3F6C711541B1}" type="presParOf" srcId="{74551E4C-B500-446A-88E2-37B6F663C81F}" destId="{8E2C7D99-3A56-4147-949F-4A6DBFAD65B1}" srcOrd="3" destOrd="0" presId="urn:microsoft.com/office/officeart/2005/8/layout/matrix3"/>
    <dgm:cxn modelId="{76192AAD-58FC-461F-B32E-CF63EF7D0C91}" type="presParOf" srcId="{74551E4C-B500-446A-88E2-37B6F663C81F}" destId="{C7D66742-95A5-4B1E-B422-EA9842BBC382}" srcOrd="4" destOrd="0" presId="urn:microsoft.com/office/officeart/2005/8/layout/matrix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3FAFCA-5979-46C6-9664-350B5670D8A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A38FEF-9077-4703-BD71-5F421DE97DFF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FFFF00"/>
              </a:solidFill>
            </a:rPr>
            <a:t>Модуль 1 –</a:t>
          </a:r>
          <a:r>
            <a:rPr lang="ru-RU" dirty="0" smtClean="0">
              <a:solidFill>
                <a:srgbClr val="FFFF00"/>
              </a:solidFill>
            </a:rPr>
            <a:t>базовый – в рамках</a:t>
          </a:r>
        </a:p>
        <a:p>
          <a:pPr marL="0" marR="0" indent="0" defTabSz="3111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FFFF00"/>
              </a:solidFill>
            </a:rPr>
            <a:t>Национального чемпионата</a:t>
          </a:r>
        </a:p>
        <a:p>
          <a:pPr marL="0" marR="0" indent="0" defTabSz="3111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FFFF00"/>
              </a:solidFill>
            </a:rPr>
            <a:t>«Молодые профессионалы»</a:t>
          </a:r>
        </a:p>
        <a:p>
          <a:pPr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rgbClr val="FFFF00"/>
            </a:solidFill>
          </a:endParaRPr>
        </a:p>
      </dgm:t>
    </dgm:pt>
    <dgm:pt modelId="{AE0ECEAC-435F-4B82-B450-9559ED822F8E}" type="parTrans" cxnId="{C48FDC66-1FAD-4D23-9C9E-09F7DA0B3401}">
      <dgm:prSet/>
      <dgm:spPr/>
      <dgm:t>
        <a:bodyPr/>
        <a:lstStyle/>
        <a:p>
          <a:endParaRPr lang="ru-RU"/>
        </a:p>
      </dgm:t>
    </dgm:pt>
    <dgm:pt modelId="{0C01C4C1-FDBC-49E5-B7C7-F24EBF294BC2}" type="sibTrans" cxnId="{C48FDC66-1FAD-4D23-9C9E-09F7DA0B3401}">
      <dgm:prSet/>
      <dgm:spPr/>
      <dgm:t>
        <a:bodyPr/>
        <a:lstStyle/>
        <a:p>
          <a:endParaRPr lang="ru-RU"/>
        </a:p>
      </dgm:t>
    </dgm:pt>
    <dgm:pt modelId="{FEAD4E15-73E8-4BCD-9617-99F73E7187F7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FFFF00"/>
              </a:solidFill>
            </a:rPr>
            <a:t>Модуль 2 –</a:t>
          </a:r>
          <a:r>
            <a:rPr lang="ru-RU" dirty="0" smtClean="0">
              <a:solidFill>
                <a:srgbClr val="FFFF00"/>
              </a:solidFill>
            </a:rPr>
            <a:t>практический (в организациях –</a:t>
          </a:r>
        </a:p>
        <a:p>
          <a:pPr marL="0" marR="0" indent="0" defTabSz="4889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FFFF00"/>
              </a:solidFill>
            </a:rPr>
            <a:t>носителях лучших практик</a:t>
          </a:r>
        </a:p>
        <a:p>
          <a:pPr marL="0" marR="0" indent="0" defTabSz="4889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FFFF00"/>
              </a:solidFill>
            </a:rPr>
            <a:t>подготовки кадров)</a:t>
          </a:r>
        </a:p>
        <a:p>
          <a:pPr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rgbClr val="FFFF00"/>
            </a:solidFill>
          </a:endParaRPr>
        </a:p>
      </dgm:t>
    </dgm:pt>
    <dgm:pt modelId="{9A6615D7-36AA-4F12-8ED3-5A462FB0FF54}" type="parTrans" cxnId="{A4CDB4BE-14FD-4A78-B99E-502AD9635F54}">
      <dgm:prSet/>
      <dgm:spPr/>
      <dgm:t>
        <a:bodyPr/>
        <a:lstStyle/>
        <a:p>
          <a:endParaRPr lang="ru-RU"/>
        </a:p>
      </dgm:t>
    </dgm:pt>
    <dgm:pt modelId="{1AFBAF45-A146-4F14-B0BA-4A474D80A422}" type="sibTrans" cxnId="{A4CDB4BE-14FD-4A78-B99E-502AD9635F54}">
      <dgm:prSet/>
      <dgm:spPr/>
      <dgm:t>
        <a:bodyPr/>
        <a:lstStyle/>
        <a:p>
          <a:endParaRPr lang="ru-RU"/>
        </a:p>
      </dgm:t>
    </dgm:pt>
    <dgm:pt modelId="{D83CA8D8-4334-4128-8B94-932FBFF7C4BD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FFFF00"/>
              </a:solidFill>
            </a:rPr>
            <a:t>Контрольный замер – Национальный чемпионат-2017</a:t>
          </a:r>
          <a:r>
            <a:rPr lang="ru-RU" b="1" dirty="0" smtClean="0">
              <a:solidFill>
                <a:srgbClr val="FFFF00"/>
              </a:solidFill>
            </a:rPr>
            <a:t>(результаты студентов, подготовленных мастерами)</a:t>
          </a:r>
          <a:endParaRPr lang="ru-RU" dirty="0" smtClean="0">
            <a:solidFill>
              <a:srgbClr val="FFFF00"/>
            </a:solidFill>
          </a:endParaRPr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97DE9D3-B8F0-4228-B789-78F43582C8A0}" type="parTrans" cxnId="{28F2137F-F402-463E-B58F-4D1A2339764C}">
      <dgm:prSet/>
      <dgm:spPr/>
      <dgm:t>
        <a:bodyPr/>
        <a:lstStyle/>
        <a:p>
          <a:endParaRPr lang="ru-RU"/>
        </a:p>
      </dgm:t>
    </dgm:pt>
    <dgm:pt modelId="{25D3412D-63FF-4E69-B479-FBEF24FC653D}" type="sibTrans" cxnId="{28F2137F-F402-463E-B58F-4D1A2339764C}">
      <dgm:prSet/>
      <dgm:spPr/>
      <dgm:t>
        <a:bodyPr/>
        <a:lstStyle/>
        <a:p>
          <a:endParaRPr lang="ru-RU"/>
        </a:p>
      </dgm:t>
    </dgm:pt>
    <dgm:pt modelId="{237DE4AC-61F8-4382-A26F-02749C9141AA}" type="pres">
      <dgm:prSet presAssocID="{5B3FAFCA-5979-46C6-9664-350B5670D8AE}" presName="CompostProcess" presStyleCnt="0">
        <dgm:presLayoutVars>
          <dgm:dir/>
          <dgm:resizeHandles val="exact"/>
        </dgm:presLayoutVars>
      </dgm:prSet>
      <dgm:spPr/>
    </dgm:pt>
    <dgm:pt modelId="{65261627-13D8-40D3-A35E-9BFCAE4AC186}" type="pres">
      <dgm:prSet presAssocID="{5B3FAFCA-5979-46C6-9664-350B5670D8AE}" presName="arrow" presStyleLbl="bgShp" presStyleIdx="0" presStyleCnt="1"/>
      <dgm:spPr/>
    </dgm:pt>
    <dgm:pt modelId="{88CF7312-C8D9-4C66-878B-6981356D08BA}" type="pres">
      <dgm:prSet presAssocID="{5B3FAFCA-5979-46C6-9664-350B5670D8AE}" presName="linearProcess" presStyleCnt="0"/>
      <dgm:spPr/>
    </dgm:pt>
    <dgm:pt modelId="{6A0F2F20-EF9F-4D28-9A23-8297262F06E5}" type="pres">
      <dgm:prSet presAssocID="{8EA38FEF-9077-4703-BD71-5F421DE97DFF}" presName="textNode" presStyleLbl="node1" presStyleIdx="0" presStyleCnt="3">
        <dgm:presLayoutVars>
          <dgm:bulletEnabled val="1"/>
        </dgm:presLayoutVars>
      </dgm:prSet>
      <dgm:spPr/>
    </dgm:pt>
    <dgm:pt modelId="{3423074D-B538-41B1-BC08-066A90EAA848}" type="pres">
      <dgm:prSet presAssocID="{0C01C4C1-FDBC-49E5-B7C7-F24EBF294BC2}" presName="sibTrans" presStyleCnt="0"/>
      <dgm:spPr/>
    </dgm:pt>
    <dgm:pt modelId="{E36220DB-EAFE-4861-8EDA-10414D29E163}" type="pres">
      <dgm:prSet presAssocID="{FEAD4E15-73E8-4BCD-9617-99F73E7187F7}" presName="textNode" presStyleLbl="node1" presStyleIdx="1" presStyleCnt="3">
        <dgm:presLayoutVars>
          <dgm:bulletEnabled val="1"/>
        </dgm:presLayoutVars>
      </dgm:prSet>
      <dgm:spPr/>
    </dgm:pt>
    <dgm:pt modelId="{0A1282FA-9271-4C95-A82A-C1B78EECB46D}" type="pres">
      <dgm:prSet presAssocID="{1AFBAF45-A146-4F14-B0BA-4A474D80A422}" presName="sibTrans" presStyleCnt="0"/>
      <dgm:spPr/>
    </dgm:pt>
    <dgm:pt modelId="{C1882756-E1E8-46B8-9FCF-A342DAD63642}" type="pres">
      <dgm:prSet presAssocID="{D83CA8D8-4334-4128-8B94-932FBFF7C4B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AB947511-E30F-42F8-A405-170E9E87304C}" type="presOf" srcId="{FEAD4E15-73E8-4BCD-9617-99F73E7187F7}" destId="{E36220DB-EAFE-4861-8EDA-10414D29E163}" srcOrd="0" destOrd="0" presId="urn:microsoft.com/office/officeart/2005/8/layout/hProcess9"/>
    <dgm:cxn modelId="{BFBEC2E5-80A5-4599-8EAF-B588905B985F}" type="presOf" srcId="{D83CA8D8-4334-4128-8B94-932FBFF7C4BD}" destId="{C1882756-E1E8-46B8-9FCF-A342DAD63642}" srcOrd="0" destOrd="0" presId="urn:microsoft.com/office/officeart/2005/8/layout/hProcess9"/>
    <dgm:cxn modelId="{C8FC84AD-E786-4D16-8CDC-70123C0D60EC}" type="presOf" srcId="{5B3FAFCA-5979-46C6-9664-350B5670D8AE}" destId="{237DE4AC-61F8-4382-A26F-02749C9141AA}" srcOrd="0" destOrd="0" presId="urn:microsoft.com/office/officeart/2005/8/layout/hProcess9"/>
    <dgm:cxn modelId="{B48A4A06-292E-448C-86D6-2952B39EB528}" type="presOf" srcId="{8EA38FEF-9077-4703-BD71-5F421DE97DFF}" destId="{6A0F2F20-EF9F-4D28-9A23-8297262F06E5}" srcOrd="0" destOrd="0" presId="urn:microsoft.com/office/officeart/2005/8/layout/hProcess9"/>
    <dgm:cxn modelId="{28F2137F-F402-463E-B58F-4D1A2339764C}" srcId="{5B3FAFCA-5979-46C6-9664-350B5670D8AE}" destId="{D83CA8D8-4334-4128-8B94-932FBFF7C4BD}" srcOrd="2" destOrd="0" parTransId="{597DE9D3-B8F0-4228-B789-78F43582C8A0}" sibTransId="{25D3412D-63FF-4E69-B479-FBEF24FC653D}"/>
    <dgm:cxn modelId="{C48FDC66-1FAD-4D23-9C9E-09F7DA0B3401}" srcId="{5B3FAFCA-5979-46C6-9664-350B5670D8AE}" destId="{8EA38FEF-9077-4703-BD71-5F421DE97DFF}" srcOrd="0" destOrd="0" parTransId="{AE0ECEAC-435F-4B82-B450-9559ED822F8E}" sibTransId="{0C01C4C1-FDBC-49E5-B7C7-F24EBF294BC2}"/>
    <dgm:cxn modelId="{A4CDB4BE-14FD-4A78-B99E-502AD9635F54}" srcId="{5B3FAFCA-5979-46C6-9664-350B5670D8AE}" destId="{FEAD4E15-73E8-4BCD-9617-99F73E7187F7}" srcOrd="1" destOrd="0" parTransId="{9A6615D7-36AA-4F12-8ED3-5A462FB0FF54}" sibTransId="{1AFBAF45-A146-4F14-B0BA-4A474D80A422}"/>
    <dgm:cxn modelId="{81B0ECD5-B17D-4FB9-AAEE-F16406A97E21}" type="presParOf" srcId="{237DE4AC-61F8-4382-A26F-02749C9141AA}" destId="{65261627-13D8-40D3-A35E-9BFCAE4AC186}" srcOrd="0" destOrd="0" presId="urn:microsoft.com/office/officeart/2005/8/layout/hProcess9"/>
    <dgm:cxn modelId="{95CD1576-4082-4973-900C-81BBF95F8795}" type="presParOf" srcId="{237DE4AC-61F8-4382-A26F-02749C9141AA}" destId="{88CF7312-C8D9-4C66-878B-6981356D08BA}" srcOrd="1" destOrd="0" presId="urn:microsoft.com/office/officeart/2005/8/layout/hProcess9"/>
    <dgm:cxn modelId="{DB824374-D0BB-42B9-9313-F4418E4C3E8B}" type="presParOf" srcId="{88CF7312-C8D9-4C66-878B-6981356D08BA}" destId="{6A0F2F20-EF9F-4D28-9A23-8297262F06E5}" srcOrd="0" destOrd="0" presId="urn:microsoft.com/office/officeart/2005/8/layout/hProcess9"/>
    <dgm:cxn modelId="{C2CAA6B9-77D4-4271-90F2-C9174E1EB883}" type="presParOf" srcId="{88CF7312-C8D9-4C66-878B-6981356D08BA}" destId="{3423074D-B538-41B1-BC08-066A90EAA848}" srcOrd="1" destOrd="0" presId="urn:microsoft.com/office/officeart/2005/8/layout/hProcess9"/>
    <dgm:cxn modelId="{E49167C6-9D7F-4652-8D30-ED20F7273164}" type="presParOf" srcId="{88CF7312-C8D9-4C66-878B-6981356D08BA}" destId="{E36220DB-EAFE-4861-8EDA-10414D29E163}" srcOrd="2" destOrd="0" presId="urn:microsoft.com/office/officeart/2005/8/layout/hProcess9"/>
    <dgm:cxn modelId="{89F42896-C3CC-4AB5-8E28-5B52E4631809}" type="presParOf" srcId="{88CF7312-C8D9-4C66-878B-6981356D08BA}" destId="{0A1282FA-9271-4C95-A82A-C1B78EECB46D}" srcOrd="3" destOrd="0" presId="urn:microsoft.com/office/officeart/2005/8/layout/hProcess9"/>
    <dgm:cxn modelId="{61514DF3-60B9-4010-9510-31FDEC8873EC}" type="presParOf" srcId="{88CF7312-C8D9-4C66-878B-6981356D08BA}" destId="{C1882756-E1E8-46B8-9FCF-A342DAD63642}" srcOrd="4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1BC1CC-33DE-409E-B89D-E7249D71D5A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638E04-BAB8-4BBB-8F0F-976CDC67CE61}">
      <dgm:prSet custT="1"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Экспертные доклады «Движение </a:t>
          </a:r>
          <a:r>
            <a:rPr lang="ru-RU" sz="14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WorldSkills</a:t>
          </a:r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International</a:t>
          </a:r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(«Молодые профессионалы») как инструмент развития профессиональных сообществ и систем подготовки кадров» </a:t>
          </a:r>
          <a:endParaRPr lang="ru-RU" sz="14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0DD271-0712-4FA8-BC05-7C02DC383908}" type="parTrans" cxnId="{A65EC8DB-B3BC-4A98-AB24-03361F14BBA3}">
      <dgm:prSet/>
      <dgm:spPr/>
      <dgm:t>
        <a:bodyPr/>
        <a:lstStyle/>
        <a:p>
          <a:endParaRPr lang="ru-RU"/>
        </a:p>
      </dgm:t>
    </dgm:pt>
    <dgm:pt modelId="{343515A4-A859-43C4-85F0-0E1A31B15111}" type="sibTrans" cxnId="{A65EC8DB-B3BC-4A98-AB24-03361F14BBA3}">
      <dgm:prSet/>
      <dgm:spPr/>
      <dgm:t>
        <a:bodyPr/>
        <a:lstStyle/>
        <a:p>
          <a:endParaRPr lang="ru-RU"/>
        </a:p>
      </dgm:t>
    </dgm:pt>
    <dgm:pt modelId="{8EFC1050-0358-4B9A-BF3F-22C1B488B81D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«Стандарты компетенций </a:t>
          </a:r>
          <a:r>
            <a:rPr lang="en-US" sz="14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WorldSkills</a:t>
          </a:r>
          <a:r>
            <a:rPr lang="en-US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International»</a:t>
          </a:r>
          <a:endParaRPr lang="ru-RU" sz="14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4DEC72-CE85-4914-88ED-85FBB99B9061}" type="parTrans" cxnId="{07A39C64-BF14-45B7-BCCB-B848D340ABB5}">
      <dgm:prSet/>
      <dgm:spPr/>
      <dgm:t>
        <a:bodyPr/>
        <a:lstStyle/>
        <a:p>
          <a:endParaRPr lang="ru-RU"/>
        </a:p>
      </dgm:t>
    </dgm:pt>
    <dgm:pt modelId="{349A0B73-1714-47B2-BC68-D529E8CA2711}" type="sibTrans" cxnId="{07A39C64-BF14-45B7-BCCB-B848D340ABB5}">
      <dgm:prSet/>
      <dgm:spPr/>
      <dgm:t>
        <a:bodyPr/>
        <a:lstStyle/>
        <a:p>
          <a:endParaRPr lang="ru-RU"/>
        </a:p>
      </dgm:t>
    </dgm:pt>
    <dgm:pt modelId="{B17881A9-2610-43F4-91B2-4565A945D5E3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«Лучшие практики подготовки кадров по профессиям (специальностям) среднего профессионального образования с учетом стандартов компетенций WSI» 	</a:t>
          </a:r>
          <a:endParaRPr lang="ru-RU" sz="14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D2270D-DAA1-48E2-978F-4B4E18FB7BF2}" type="parTrans" cxnId="{1A8B245C-AAF8-4D3A-BFF7-49B2937FB956}">
      <dgm:prSet/>
      <dgm:spPr/>
      <dgm:t>
        <a:bodyPr/>
        <a:lstStyle/>
        <a:p>
          <a:endParaRPr lang="ru-RU"/>
        </a:p>
      </dgm:t>
    </dgm:pt>
    <dgm:pt modelId="{FC04E7CC-7FB3-4A68-98EF-B39F5820E27F}" type="sibTrans" cxnId="{1A8B245C-AAF8-4D3A-BFF7-49B2937FB956}">
      <dgm:prSet/>
      <dgm:spPr/>
      <dgm:t>
        <a:bodyPr/>
        <a:lstStyle/>
        <a:p>
          <a:endParaRPr lang="ru-RU"/>
        </a:p>
      </dgm:t>
    </dgm:pt>
    <dgm:pt modelId="{25F7BE19-02E4-4557-B3C7-5FF51FD11E73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Экспертная лекция «Компетенции в системе разделения труда» 	</a:t>
          </a:r>
          <a:endParaRPr lang="ru-RU" sz="14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53D544-F809-4720-A524-6804048F9F28}" type="parTrans" cxnId="{A0B6D657-F126-4194-9D68-87917FDAFEAB}">
      <dgm:prSet/>
      <dgm:spPr/>
      <dgm:t>
        <a:bodyPr/>
        <a:lstStyle/>
        <a:p>
          <a:endParaRPr lang="ru-RU"/>
        </a:p>
      </dgm:t>
    </dgm:pt>
    <dgm:pt modelId="{3E33D925-ED72-40D9-9DE2-6F2DD1D64765}" type="sibTrans" cxnId="{A0B6D657-F126-4194-9D68-87917FDAFEAB}">
      <dgm:prSet/>
      <dgm:spPr/>
      <dgm:t>
        <a:bodyPr/>
        <a:lstStyle/>
        <a:p>
          <a:endParaRPr lang="ru-RU"/>
        </a:p>
      </dgm:t>
    </dgm:pt>
    <dgm:pt modelId="{7CBAC3C9-74B4-493A-8068-0657584EAF8A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Экспертная дискуссия «Перспективные технологии и методики профессионального образования и обучения» 	</a:t>
          </a:r>
          <a:endParaRPr lang="ru-RU" sz="14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61E0CE8-3E69-4A56-B5F7-98F18AF141E1}" type="parTrans" cxnId="{24B0EDEA-9DC8-4152-B20C-8564FC476421}">
      <dgm:prSet/>
      <dgm:spPr/>
      <dgm:t>
        <a:bodyPr/>
        <a:lstStyle/>
        <a:p>
          <a:endParaRPr lang="ru-RU"/>
        </a:p>
      </dgm:t>
    </dgm:pt>
    <dgm:pt modelId="{0A24BCCF-E57E-4887-A607-F60508006435}" type="sibTrans" cxnId="{24B0EDEA-9DC8-4152-B20C-8564FC476421}">
      <dgm:prSet/>
      <dgm:spPr/>
      <dgm:t>
        <a:bodyPr/>
        <a:lstStyle/>
        <a:p>
          <a:endParaRPr lang="ru-RU"/>
        </a:p>
      </dgm:t>
    </dgm:pt>
    <dgm:pt modelId="{CC634B90-8AFC-4815-A0AA-123937355FB8}" type="pres">
      <dgm:prSet presAssocID="{C51BC1CC-33DE-409E-B89D-E7249D71D5A3}" presName="compositeShape" presStyleCnt="0">
        <dgm:presLayoutVars>
          <dgm:dir/>
          <dgm:resizeHandles/>
        </dgm:presLayoutVars>
      </dgm:prSet>
      <dgm:spPr/>
    </dgm:pt>
    <dgm:pt modelId="{65582A78-8E17-4A82-A71B-7B59BB922ADD}" type="pres">
      <dgm:prSet presAssocID="{C51BC1CC-33DE-409E-B89D-E7249D71D5A3}" presName="pyramid" presStyleLbl="node1" presStyleIdx="0" presStyleCnt="1"/>
      <dgm:spPr/>
    </dgm:pt>
    <dgm:pt modelId="{C7DBAEC2-8D6E-4E1D-A3AF-7B001E02B6AA}" type="pres">
      <dgm:prSet presAssocID="{C51BC1CC-33DE-409E-B89D-E7249D71D5A3}" presName="theList" presStyleCnt="0"/>
      <dgm:spPr/>
    </dgm:pt>
    <dgm:pt modelId="{E8CA6774-5EB6-41A7-BA0E-D3BC105F29AF}" type="pres">
      <dgm:prSet presAssocID="{3C638E04-BAB8-4BBB-8F0F-976CDC67CE61}" presName="aNode" presStyleLbl="fgAcc1" presStyleIdx="0" presStyleCnt="5" custScaleX="208588">
        <dgm:presLayoutVars>
          <dgm:bulletEnabled val="1"/>
        </dgm:presLayoutVars>
      </dgm:prSet>
      <dgm:spPr/>
    </dgm:pt>
    <dgm:pt modelId="{A8972504-CCE5-4DB3-B749-34CEAF959067}" type="pres">
      <dgm:prSet presAssocID="{3C638E04-BAB8-4BBB-8F0F-976CDC67CE61}" presName="aSpace" presStyleCnt="0"/>
      <dgm:spPr/>
    </dgm:pt>
    <dgm:pt modelId="{A16DCFB3-0A47-4995-9B92-8102684A1443}" type="pres">
      <dgm:prSet presAssocID="{8EFC1050-0358-4B9A-BF3F-22C1B488B81D}" presName="aNode" presStyleLbl="fgAcc1" presStyleIdx="1" presStyleCnt="5" custScaleX="210695">
        <dgm:presLayoutVars>
          <dgm:bulletEnabled val="1"/>
        </dgm:presLayoutVars>
      </dgm:prSet>
      <dgm:spPr/>
    </dgm:pt>
    <dgm:pt modelId="{99DB3C01-6FC3-4ABD-9D38-4BC29AA038C2}" type="pres">
      <dgm:prSet presAssocID="{8EFC1050-0358-4B9A-BF3F-22C1B488B81D}" presName="aSpace" presStyleCnt="0"/>
      <dgm:spPr/>
    </dgm:pt>
    <dgm:pt modelId="{D3D724E9-DF0B-4953-B395-7C0D3D746F8B}" type="pres">
      <dgm:prSet presAssocID="{B17881A9-2610-43F4-91B2-4565A945D5E3}" presName="aNode" presStyleLbl="fgAcc1" presStyleIdx="2" presStyleCnt="5" custScaleX="213696">
        <dgm:presLayoutVars>
          <dgm:bulletEnabled val="1"/>
        </dgm:presLayoutVars>
      </dgm:prSet>
      <dgm:spPr/>
    </dgm:pt>
    <dgm:pt modelId="{3D32AC19-FA15-4CAE-8B10-32F6E1BE2F6C}" type="pres">
      <dgm:prSet presAssocID="{B17881A9-2610-43F4-91B2-4565A945D5E3}" presName="aSpace" presStyleCnt="0"/>
      <dgm:spPr/>
    </dgm:pt>
    <dgm:pt modelId="{A704B0E1-EC00-46A6-80C4-53B9FAC9B247}" type="pres">
      <dgm:prSet presAssocID="{25F7BE19-02E4-4557-B3C7-5FF51FD11E73}" presName="aNode" presStyleLbl="fgAcc1" presStyleIdx="3" presStyleCnt="5" custScaleX="216174">
        <dgm:presLayoutVars>
          <dgm:bulletEnabled val="1"/>
        </dgm:presLayoutVars>
      </dgm:prSet>
      <dgm:spPr/>
    </dgm:pt>
    <dgm:pt modelId="{E1342F27-2B8E-4B8A-AAF3-062B093230DF}" type="pres">
      <dgm:prSet presAssocID="{25F7BE19-02E4-4557-B3C7-5FF51FD11E73}" presName="aSpace" presStyleCnt="0"/>
      <dgm:spPr/>
    </dgm:pt>
    <dgm:pt modelId="{7C598E7C-D5D6-48D6-8A1F-F821E2E3C32B}" type="pres">
      <dgm:prSet presAssocID="{7CBAC3C9-74B4-493A-8068-0657584EAF8A}" presName="aNode" presStyleLbl="fgAcc1" presStyleIdx="4" presStyleCnt="5" custScaleX="213385">
        <dgm:presLayoutVars>
          <dgm:bulletEnabled val="1"/>
        </dgm:presLayoutVars>
      </dgm:prSet>
      <dgm:spPr/>
    </dgm:pt>
    <dgm:pt modelId="{164C73E2-1A5D-4830-B647-71ABD68CE4A0}" type="pres">
      <dgm:prSet presAssocID="{7CBAC3C9-74B4-493A-8068-0657584EAF8A}" presName="aSpace" presStyleCnt="0"/>
      <dgm:spPr/>
    </dgm:pt>
  </dgm:ptLst>
  <dgm:cxnLst>
    <dgm:cxn modelId="{C6D50E67-BEED-4811-907D-41FA31028818}" type="presOf" srcId="{3C638E04-BAB8-4BBB-8F0F-976CDC67CE61}" destId="{E8CA6774-5EB6-41A7-BA0E-D3BC105F29AF}" srcOrd="0" destOrd="0" presId="urn:microsoft.com/office/officeart/2005/8/layout/pyramid2"/>
    <dgm:cxn modelId="{F2A282F6-8E8F-4603-8C3F-BB4C607779DD}" type="presOf" srcId="{7CBAC3C9-74B4-493A-8068-0657584EAF8A}" destId="{7C598E7C-D5D6-48D6-8A1F-F821E2E3C32B}" srcOrd="0" destOrd="0" presId="urn:microsoft.com/office/officeart/2005/8/layout/pyramid2"/>
    <dgm:cxn modelId="{AEBB065B-40F1-43F3-B913-D777EB2F11E0}" type="presOf" srcId="{25F7BE19-02E4-4557-B3C7-5FF51FD11E73}" destId="{A704B0E1-EC00-46A6-80C4-53B9FAC9B247}" srcOrd="0" destOrd="0" presId="urn:microsoft.com/office/officeart/2005/8/layout/pyramid2"/>
    <dgm:cxn modelId="{24B0EDEA-9DC8-4152-B20C-8564FC476421}" srcId="{C51BC1CC-33DE-409E-B89D-E7249D71D5A3}" destId="{7CBAC3C9-74B4-493A-8068-0657584EAF8A}" srcOrd="4" destOrd="0" parTransId="{161E0CE8-3E69-4A56-B5F7-98F18AF141E1}" sibTransId="{0A24BCCF-E57E-4887-A607-F60508006435}"/>
    <dgm:cxn modelId="{A65EC8DB-B3BC-4A98-AB24-03361F14BBA3}" srcId="{C51BC1CC-33DE-409E-B89D-E7249D71D5A3}" destId="{3C638E04-BAB8-4BBB-8F0F-976CDC67CE61}" srcOrd="0" destOrd="0" parTransId="{930DD271-0712-4FA8-BC05-7C02DC383908}" sibTransId="{343515A4-A859-43C4-85F0-0E1A31B15111}"/>
    <dgm:cxn modelId="{BA56D9A7-B47C-4347-A943-8E72E5CE9EDD}" type="presOf" srcId="{8EFC1050-0358-4B9A-BF3F-22C1B488B81D}" destId="{A16DCFB3-0A47-4995-9B92-8102684A1443}" srcOrd="0" destOrd="0" presId="urn:microsoft.com/office/officeart/2005/8/layout/pyramid2"/>
    <dgm:cxn modelId="{1A8B245C-AAF8-4D3A-BFF7-49B2937FB956}" srcId="{C51BC1CC-33DE-409E-B89D-E7249D71D5A3}" destId="{B17881A9-2610-43F4-91B2-4565A945D5E3}" srcOrd="2" destOrd="0" parTransId="{C5D2270D-DAA1-48E2-978F-4B4E18FB7BF2}" sibTransId="{FC04E7CC-7FB3-4A68-98EF-B39F5820E27F}"/>
    <dgm:cxn modelId="{07A39C64-BF14-45B7-BCCB-B848D340ABB5}" srcId="{C51BC1CC-33DE-409E-B89D-E7249D71D5A3}" destId="{8EFC1050-0358-4B9A-BF3F-22C1B488B81D}" srcOrd="1" destOrd="0" parTransId="{9A4DEC72-CE85-4914-88ED-85FBB99B9061}" sibTransId="{349A0B73-1714-47B2-BC68-D529E8CA2711}"/>
    <dgm:cxn modelId="{A0B6D657-F126-4194-9D68-87917FDAFEAB}" srcId="{C51BC1CC-33DE-409E-B89D-E7249D71D5A3}" destId="{25F7BE19-02E4-4557-B3C7-5FF51FD11E73}" srcOrd="3" destOrd="0" parTransId="{1D53D544-F809-4720-A524-6804048F9F28}" sibTransId="{3E33D925-ED72-40D9-9DE2-6F2DD1D64765}"/>
    <dgm:cxn modelId="{F06C8019-5D1F-4624-9724-F243A80D3A86}" type="presOf" srcId="{B17881A9-2610-43F4-91B2-4565A945D5E3}" destId="{D3D724E9-DF0B-4953-B395-7C0D3D746F8B}" srcOrd="0" destOrd="0" presId="urn:microsoft.com/office/officeart/2005/8/layout/pyramid2"/>
    <dgm:cxn modelId="{41C56299-8B63-4061-B72E-24576F2F2B75}" type="presOf" srcId="{C51BC1CC-33DE-409E-B89D-E7249D71D5A3}" destId="{CC634B90-8AFC-4815-A0AA-123937355FB8}" srcOrd="0" destOrd="0" presId="urn:microsoft.com/office/officeart/2005/8/layout/pyramid2"/>
    <dgm:cxn modelId="{DDEB8B8E-8EC6-4563-8642-3AF667A99DD0}" type="presParOf" srcId="{CC634B90-8AFC-4815-A0AA-123937355FB8}" destId="{65582A78-8E17-4A82-A71B-7B59BB922ADD}" srcOrd="0" destOrd="0" presId="urn:microsoft.com/office/officeart/2005/8/layout/pyramid2"/>
    <dgm:cxn modelId="{2ABF34EA-8665-43C2-9361-05115C5417B8}" type="presParOf" srcId="{CC634B90-8AFC-4815-A0AA-123937355FB8}" destId="{C7DBAEC2-8D6E-4E1D-A3AF-7B001E02B6AA}" srcOrd="1" destOrd="0" presId="urn:microsoft.com/office/officeart/2005/8/layout/pyramid2"/>
    <dgm:cxn modelId="{B4EAC186-DB74-4EC0-9797-F96330D92F04}" type="presParOf" srcId="{C7DBAEC2-8D6E-4E1D-A3AF-7B001E02B6AA}" destId="{E8CA6774-5EB6-41A7-BA0E-D3BC105F29AF}" srcOrd="0" destOrd="0" presId="urn:microsoft.com/office/officeart/2005/8/layout/pyramid2"/>
    <dgm:cxn modelId="{16F36DDD-2D46-409F-B276-2C36FE5BE3C4}" type="presParOf" srcId="{C7DBAEC2-8D6E-4E1D-A3AF-7B001E02B6AA}" destId="{A8972504-CCE5-4DB3-B749-34CEAF959067}" srcOrd="1" destOrd="0" presId="urn:microsoft.com/office/officeart/2005/8/layout/pyramid2"/>
    <dgm:cxn modelId="{D1372A66-945C-4EE2-B4AE-F150BCA43E54}" type="presParOf" srcId="{C7DBAEC2-8D6E-4E1D-A3AF-7B001E02B6AA}" destId="{A16DCFB3-0A47-4995-9B92-8102684A1443}" srcOrd="2" destOrd="0" presId="urn:microsoft.com/office/officeart/2005/8/layout/pyramid2"/>
    <dgm:cxn modelId="{0D47502F-9A54-4672-9D76-905E963C42FF}" type="presParOf" srcId="{C7DBAEC2-8D6E-4E1D-A3AF-7B001E02B6AA}" destId="{99DB3C01-6FC3-4ABD-9D38-4BC29AA038C2}" srcOrd="3" destOrd="0" presId="urn:microsoft.com/office/officeart/2005/8/layout/pyramid2"/>
    <dgm:cxn modelId="{B949B625-DF40-40B9-B5FD-CD4F37990A90}" type="presParOf" srcId="{C7DBAEC2-8D6E-4E1D-A3AF-7B001E02B6AA}" destId="{D3D724E9-DF0B-4953-B395-7C0D3D746F8B}" srcOrd="4" destOrd="0" presId="urn:microsoft.com/office/officeart/2005/8/layout/pyramid2"/>
    <dgm:cxn modelId="{DEF45BDD-3F8F-4461-A2A6-065F53D30DC9}" type="presParOf" srcId="{C7DBAEC2-8D6E-4E1D-A3AF-7B001E02B6AA}" destId="{3D32AC19-FA15-4CAE-8B10-32F6E1BE2F6C}" srcOrd="5" destOrd="0" presId="urn:microsoft.com/office/officeart/2005/8/layout/pyramid2"/>
    <dgm:cxn modelId="{4E1DC00D-DD1C-4A50-AB27-BCB2E2FA46B5}" type="presParOf" srcId="{C7DBAEC2-8D6E-4E1D-A3AF-7B001E02B6AA}" destId="{A704B0E1-EC00-46A6-80C4-53B9FAC9B247}" srcOrd="6" destOrd="0" presId="urn:microsoft.com/office/officeart/2005/8/layout/pyramid2"/>
    <dgm:cxn modelId="{B186DFF8-0D2B-4EF8-9D0C-4E72E3D6C973}" type="presParOf" srcId="{C7DBAEC2-8D6E-4E1D-A3AF-7B001E02B6AA}" destId="{E1342F27-2B8E-4B8A-AAF3-062B093230DF}" srcOrd="7" destOrd="0" presId="urn:microsoft.com/office/officeart/2005/8/layout/pyramid2"/>
    <dgm:cxn modelId="{F6EB5617-9404-4795-BFFA-DB0617306B73}" type="presParOf" srcId="{C7DBAEC2-8D6E-4E1D-A3AF-7B001E02B6AA}" destId="{7C598E7C-D5D6-48D6-8A1F-F821E2E3C32B}" srcOrd="8" destOrd="0" presId="urn:microsoft.com/office/officeart/2005/8/layout/pyramid2"/>
    <dgm:cxn modelId="{BC75D63C-7B69-490E-ACDE-1DB1B08BA0D2}" type="presParOf" srcId="{C7DBAEC2-8D6E-4E1D-A3AF-7B001E02B6AA}" destId="{164C73E2-1A5D-4830-B647-71ABD68CE4A0}" srcOrd="9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071546"/>
            <a:ext cx="7772400" cy="51275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ОБЛАСТНАЯ АВГУСТОВСКАЯ КОНФЕРЕНЦИЯ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501122" cy="492919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повышения квалификации в системе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WSI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Лучшие практики, опыт, проблемы, перспективы.</a:t>
            </a: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Ильиных А.Б., </a:t>
            </a: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Преподаватель специальных дисциплин, </a:t>
            </a: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региональный эксперт </a:t>
            </a: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компетенции «Электромонтаж»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3050"/>
            <a:ext cx="9144000" cy="114300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Распоряжение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26 ноября 2015г.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2424-р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союз «Агентство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развития профессиональных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сообществ и рабочих кадров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Россия» в 2016 году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базовым центром профессиональной подготовки, переподготовки и повышения квалификации рабочих кадров,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осуществляющим следующие виды деятельности: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3143248"/>
          <a:ext cx="9144000" cy="3714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74638"/>
            <a:ext cx="5929322" cy="72547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Программа «700 мастеров»</a:t>
            </a:r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285728"/>
            <a:ext cx="5472122" cy="43971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ОТБОРА ПРОФЕССИЙ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74638"/>
            <a:ext cx="5329246" cy="43971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обучения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0"/>
            <a:ext cx="5715008" cy="11429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Первый модуль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повышения квалификации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Базового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центра </a:t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23-27 мая 2016 года, г.Москва - г.Красногорск 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5715008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C:\Documents and Settings\Admin\Рабочий стол\101MSDCF\DSC0169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8" y="3589711"/>
            <a:ext cx="3428992" cy="3268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433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«Вкладываться в одного ученика можно, но это повлияет только на одного человека. Если прикладывать усилия к обучению преподавателей, то можно повлиять на тысячи учеников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r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генеральный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директор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Дэвид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Хоуи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98924" cy="116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http://asi.ru/upload/iblock/671/27203161112_a8e324dc25_k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53578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AWJJH2MPE6E2-657020736-11</_dlc_DocId>
    <_dlc_DocIdUrl xmlns="4a252ca3-5a62-4c1c-90a6-29f4710e47f8">
      <Url>http://xn--44-6kcadhwnl3cfdx.xn--p1ai/koiro/CROS/fros/KRPO/_layouts/15/DocIdRedir.aspx?ID=AWJJH2MPE6E2-657020736-11</Url>
      <Description>AWJJH2MPE6E2-657020736-11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6F41FD7EE9CD488153963C1063381F" ma:contentTypeVersion="49" ma:contentTypeDescription="Создание документа." ma:contentTypeScope="" ma:versionID="431669fcc36036d03aa9d8a5d4bf93d5">
  <xsd:schema xmlns:xsd="http://www.w3.org/2001/XMLSchema" xmlns:xs="http://www.w3.org/2001/XMLSchema" xmlns:p="http://schemas.microsoft.com/office/2006/metadata/properties" xmlns:ns2="a9b6e7fa-0629-4b79-b5e6-c9ecb6672fe1" xmlns:ns3="4a252ca3-5a62-4c1c-90a6-29f4710e47f8" targetNamespace="http://schemas.microsoft.com/office/2006/metadata/properties" ma:root="true" ma:fieldsID="c1682ac9922693ed83dcb7cca1c72b16" ns2:_="" ns3:_="">
    <xsd:import namespace="a9b6e7fa-0629-4b79-b5e6-c9ecb6672fe1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6e7fa-0629-4b79-b5e6-c9ecb6672f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EE9754-2434-443C-AD5D-D964B4D23FC8}"/>
</file>

<file path=customXml/itemProps2.xml><?xml version="1.0" encoding="utf-8"?>
<ds:datastoreItem xmlns:ds="http://schemas.openxmlformats.org/officeDocument/2006/customXml" ds:itemID="{1F3C7A82-DE74-415E-A3A4-07B0270D7D90}"/>
</file>

<file path=customXml/itemProps3.xml><?xml version="1.0" encoding="utf-8"?>
<ds:datastoreItem xmlns:ds="http://schemas.openxmlformats.org/officeDocument/2006/customXml" ds:itemID="{14B82632-603E-4D30-8DD1-72BB610B5A52}"/>
</file>

<file path=customXml/itemProps4.xml><?xml version="1.0" encoding="utf-8"?>
<ds:datastoreItem xmlns:ds="http://schemas.openxmlformats.org/officeDocument/2006/customXml" ds:itemID="{AECEFBAD-937B-4BF2-BB1A-ED811932D12A}"/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398</Words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ОБЛАСТНАЯ АВГУСТОВСКАЯ КОНФЕРЕНЦИЯ</vt:lpstr>
      <vt:lpstr> Распоряжение Правительства РФ от 26 ноября 2015г.  2424-р  Определить союз «Агентство развития профессиональных сообществ и рабочих кадров «Ворлдскиллс Россия» в 2016 году базовым центром профессиональной подготовки, переподготовки и повышения квалификации рабочих кадров, осуществляющим следующие виды деятельности: </vt:lpstr>
      <vt:lpstr>Программа «700 мастеров» </vt:lpstr>
      <vt:lpstr>КРИТЕРИИ ОТБОРА ПРОФЕССИЙ</vt:lpstr>
      <vt:lpstr>Программа обучения</vt:lpstr>
      <vt:lpstr>  Первый модуль программы повышения квалификации Базового центра  23-27 мая 2016 года, г.Москва - г.Красногорск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13</cp:revision>
  <dcterms:modified xsi:type="dcterms:W3CDTF">2016-08-10T07:26:52Z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0x010100246F41FD7EE9CD488153963C1063381F</vt:lpwstr>
  </property>
  <property fmtid="{D5CDD505-2E9C-101B-9397-08002B2CF9AE}" pid="3" name="_dlc_DocIdItemGuid">
    <vt:lpwstr>6c572eab-0bf4-48ff-8c28-47777183007a</vt:lpwstr>
  </property>
</Properties>
</file>