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7" r:id="rId9"/>
    <p:sldId id="268" r:id="rId10"/>
    <p:sldId id="265" r:id="rId11"/>
    <p:sldId id="259" r:id="rId12"/>
    <p:sldId id="266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76" autoAdjust="0"/>
    <p:restoredTop sz="94660"/>
  </p:normalViewPr>
  <p:slideViewPr>
    <p:cSldViewPr>
      <p:cViewPr varScale="1">
        <p:scale>
          <a:sx n="51" d="100"/>
          <a:sy n="51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Практическая направленность  индивидуальных образовательных проектов обучающихся</a:t>
            </a:r>
          </a:p>
          <a:p>
            <a:pPr algn="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6193828" cy="30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Социально-информационный студенческий проект –газета </a:t>
            </a:r>
            <a:br>
              <a:rPr lang="ru-RU" sz="3200" dirty="0" smtClean="0"/>
            </a:br>
            <a:r>
              <a:rPr lang="ru-RU" sz="3200" dirty="0" smtClean="0"/>
              <a:t>« Форточка»</a:t>
            </a:r>
            <a:endParaRPr lang="ru-RU" sz="3200" dirty="0"/>
          </a:p>
        </p:txBody>
      </p:sp>
      <p:pic>
        <p:nvPicPr>
          <p:cNvPr id="21506" name="Picture 2" descr="C:\Users\Admin\Desktop\html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700808"/>
            <a:ext cx="3024336" cy="45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dmin\Desktop\html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5283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Результаты  </a:t>
            </a:r>
            <a:r>
              <a:rPr lang="ru-RU" sz="3200" dirty="0">
                <a:effectLst/>
              </a:rPr>
              <a:t>работы над проектом 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Презентация проекта внутри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Презентация лучших проектов на научно – практической конференции техникума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Презентация лучших проектов техникума на региональной научно – практической конференции « Шаг в будущее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»(Проект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литературе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еклама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неграмотности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отмечен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ипломом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 степени на 19 научной  конференции)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Участие во Всероссийских и Международных конференциях.</a:t>
            </a:r>
          </a:p>
          <a:p>
            <a:endParaRPr lang="ru-RU" dirty="0"/>
          </a:p>
        </p:txBody>
      </p:sp>
      <p:pic>
        <p:nvPicPr>
          <p:cNvPr id="6" name="Рисунок 5" descr="C:\Documents and Settings\user.COMP-11\Рабочий стол\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071942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.COMP-11\Рабочий стол\Ремизов.jpg"/>
          <p:cNvPicPr/>
          <p:nvPr/>
        </p:nvPicPr>
        <p:blipFill rotWithShape="1">
          <a:blip r:embed="rId4" cstate="print"/>
          <a:srcRect l="13262" t="5000" r="18280" b="24999"/>
          <a:stretch/>
        </p:blipFill>
        <p:spPr bwMode="auto">
          <a:xfrm>
            <a:off x="4114800" y="4031673"/>
            <a:ext cx="203073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429388" y="4143380"/>
          <a:ext cx="2428924" cy="2500330"/>
        </p:xfrm>
        <a:graphic>
          <a:graphicData uri="http://schemas.openxmlformats.org/presentationml/2006/ole">
            <p:oleObj spid="_x0000_s2054" name="Acrobat Document" r:id="rId5" imgW="4759920" imgH="673596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629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Первый международный конкурс проектно-исследовательских работ студентов « Проблемы и перспективы развития сферы обслуживания»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42976" y="1214422"/>
          <a:ext cx="3071834" cy="4429156"/>
        </p:xfrm>
        <a:graphic>
          <a:graphicData uri="http://schemas.openxmlformats.org/presentationml/2006/ole">
            <p:oleObj spid="_x0000_s20500" name="Acrobat Document" r:id="rId3" imgW="4759920" imgH="6735960" progId="AcroExch.Document.7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714744" y="1500174"/>
          <a:ext cx="2884487" cy="3603636"/>
        </p:xfrm>
        <a:graphic>
          <a:graphicData uri="http://schemas.openxmlformats.org/presentationml/2006/ole">
            <p:oleObj spid="_x0000_s20501" name="Acrobat Document" r:id="rId4" imgW="4791960" imgH="6751800" progId="AcroExch.Document.7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857884" y="2143116"/>
          <a:ext cx="2879725" cy="4064000"/>
        </p:xfrm>
        <a:graphic>
          <a:graphicData uri="http://schemas.openxmlformats.org/presentationml/2006/ole">
            <p:oleObj spid="_x0000_s20502" name="Acrobat Document" r:id="rId5" imgW="4783680" imgH="6751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бизнес-проектов в рамках недели специальности « Коммерция»</a:t>
            </a:r>
            <a:endParaRPr lang="ru-RU" sz="3200" dirty="0"/>
          </a:p>
        </p:txBody>
      </p:sp>
      <p:pic>
        <p:nvPicPr>
          <p:cNvPr id="2050" name="Picture 2" descr="F:\проекты\фото\IMG_0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3505200" cy="28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F:\Фото\Фото12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G:\проекты\фото\IMG_0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4214842" cy="2571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95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24000"/>
            <a:ext cx="571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               Требования   ФГОС  СОО</a:t>
            </a:r>
          </a:p>
          <a:p>
            <a:r>
              <a:rPr lang="ru-RU" dirty="0" smtClean="0"/>
              <a:t> Во все учебные планы  включить выполнение индивидуальных проектов( Раздел   2, п.11)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812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895600"/>
            <a:ext cx="60960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 </a:t>
            </a:r>
            <a:r>
              <a:rPr lang="ru-RU" dirty="0"/>
              <a:t>Минобрнауки России от 17.03.2015 №06-259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О направлении доработанных рекомендаций по организации получения среднего общего образования в пределах освоения образовательных программ среднего профессионального образования на базе основного общего образования с учетом требований федеральных государственных образовательных стандартов и получаемой профессии или специальности среднего профессионального образования»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281307" y="24384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ОГБПОУ « Шарьинский политехнический техникум» разработаны: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1571612"/>
            <a:ext cx="235745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Положение об индивидуальном  проекте студентов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2214554"/>
            <a:ext cx="2286016" cy="2843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Методические рекомендации по выполнению и защите индивидуального проекта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1285860"/>
            <a:ext cx="2500330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Проблематика, выбор темы и руководство индивидуальным проектом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Состав, структура и содержание основных элементов индивидуального проекта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Оформление  проекта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Подготовка к защите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Критерии оценки  индивидуального проекта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86446" y="3857628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86116" y="3286124"/>
            <a:ext cx="71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9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Индивидуальный проект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–особая форма организации образовательной деятельности студетнов( учебное исследование или учебный проект).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Индивидуальный проект  выполняется студентом самостоятельно под руководством  преподавателя по выбранной теме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 одного  или нескольких  изучаемых  учебных предметов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Тематику проекта  определяет преподаватель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  с учетом специфики осваиваемой специальности</a:t>
            </a:r>
          </a:p>
          <a:p>
            <a:pPr marL="82296" indent="0" algn="just"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Цели организации работы над индивидуальным проектом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учебно-профессиональной самостоятельности обучающегося – будущего специалиста;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творческого потенциала обучающегося, активизация его личностной позиции в образовательном процессе на основе приобретения субъективно новых знаний (т.е. самостоятельно получаемых знаний, являющихся новыми и личностно значимыми для конкретного обучающегося);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развитие регулятивных, познавательных, коммуникативных универсальных учебных действий обучающегося;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предоставление возможности обучающемуся продемонстрировать свои достижения в самостоятельном освоении избранной области.</a:t>
            </a:r>
          </a:p>
          <a:p>
            <a:pPr marL="82296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проектной деятельности в   техникуме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29632"/>
            <a:ext cx="71694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преподаватель определяет тематику проектов по своему предмету( до 25 тем)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2046" y="2115450"/>
            <a:ext cx="678661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3484" y="196364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30 сентября для студентов 1 курса организуются установочные семинары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857496"/>
            <a:ext cx="60007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85918" y="2857496"/>
            <a:ext cx="581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позднее 30 октября закрепляются темы проектов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500438"/>
            <a:ext cx="57150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 ноября по апрель- работа над проектом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1335" y="4149080"/>
            <a:ext cx="664373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25 апреля студенты сдают письменный отчет по проекту на предварительную экспертизу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445224"/>
            <a:ext cx="62865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3 дней руководитель готовит рецензию на проект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проходит по утвержденному графику 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время и оценивается компетентным жюри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Примеры проектов практической направленности, выполненные студентами техникума по общеобразовательным  дисциплинам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3290674"/>
              </p:ext>
            </p:extLst>
          </p:nvPr>
        </p:nvGraphicFramePr>
        <p:xfrm>
          <a:off x="1403648" y="1556792"/>
          <a:ext cx="7499349" cy="498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000264"/>
                <a:gridCol w="4427515"/>
              </a:tblGrid>
              <a:tr h="46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Дисциплина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Специальность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проекта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«Коммерция»( по отраслям)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 Реклама неграмотности»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«Коммерция»( по отраслям)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 Проблемы защиты интересов потребителей от ненадлежащей рекламы»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 Электромонтер по ремонту и обслуживанию электрооборудования»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 Анализ рациональной экономии электроэнергии в быту»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«Световолокно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 службе у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 Технология продукции общественного питания»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 Энергетические напитки и их влияние на организм подростка»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«Нитраты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продуктах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питания»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«Мастер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отделочных строительных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«Исследование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влияния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капиллярных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свойств цемента на его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морозостойкость»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Информатика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«Техническая эксплуатация подвижного состава железных дорог»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«Мультимедиа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технологии: использование  их в профессиональной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«Технология деревообработки»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«Рациональное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охрана невозобновляемых  природных ресурсов (на конкретных примерах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)»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«Коммерция»( по отраслям)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«Проблема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цен в современной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Составление бизнес-планов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 проекта в рамках дисциплины « Экономика»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«Электронная хрестоматия как средство повышения эффективности и качества образования в системе СПО»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Тип проекта: Практико-ориентированный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Цель и задачи проекта: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        Актуализация знаний основных направлений экономической мысли;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        Формирование коммуникативных и информационных компетенций;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        Формирование навыков работы в группе, защиты и представления работы;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        Содействие воспитанию таких нравственных качеств, как самостоятельность, ответственность и уверенность перед аудиторией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Задание для обучающихся: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результатам изучения курса «Экономика» необходимо выполнить проект «Электронная хрестоматия «История экономической мысли».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Конечный результат: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Электронная хрестоматия «История экономической мысли», которая состоит из нескольких разделов,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где каждому разделу соответствует определенное направление экономической мысли. 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Внутри каждого пункта материал сгруппирован в определенной последовательности: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    Биография;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   Фрагменты из трудов;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  Вопросы и задания.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по дисциплине 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/>
              <a:t>И</a:t>
            </a:r>
            <a:r>
              <a:rPr lang="ru-RU" dirty="0" smtClean="0"/>
              <a:t>нформатика»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ПК»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ролево-игровой, мини проект.</a:t>
            </a:r>
          </a:p>
          <a:p>
            <a:pPr marL="82296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осознанный выбор студентами модели компьютера, согласно имеющимся начальным условиям.</a:t>
            </a:r>
          </a:p>
          <a:p>
            <a:pPr marL="82296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проверить качество знаний учащихся по теме «Устройство ПК», показать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материала, изученного ими на уроках информатики, научить культуре поведения в ситуации продавец-покупатель.</a:t>
            </a:r>
          </a:p>
          <a:p>
            <a:pPr marL="82296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Учебно-педагогическая задача: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используя рекламные объявления из газет, прайс-листы компьютерных фирм, определить, исходя из своих интересов, наиболее подходящую  конфигурацию ПК. Обосновать свой выбор.</a:t>
            </a:r>
          </a:p>
          <a:p>
            <a:pPr marL="82296" indent="0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является итоговым уроком по теме «Устройство ПК». Учащиеся предварительно разделены на две группы. Участники одной являются представителями компьютерных фирм. Они приносят на урок заготовленные рекламные объявления, прайс-листы компьютерных фирм, рекламные буклеты. Другая группа учащихся представляет собой покупателей. Каждый участник этой группы хочет купить  ПК с определённой целью и на «имеющуюся» у него сумму.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2652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Web-сайт-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продукт-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 Путь к звездам» ( отмечен Дипломом 1 степени  в Региональном этапе Всероссийской олимпиады « Созвездие»)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данных социологического опроса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«Интернет: за и против».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Видеофильм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Товаровед –профессия будущего»,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видеоролик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« Гагарин: каким он парнем был».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Газета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студенческая газета « Форточка» ( Социально-информационный проект занял 2 место в номинации « Конкурс социальных проектов обучающихся» в«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Арт-профи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»)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Буклеты, плакаты-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 Здоровые люди- здоровая страна», «Опасности социальных сетей», «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Шарьинский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политехнический приглашает учиться», «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Осторожно-клещи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!»и др.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Сетевая Игра- Учебное пособие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 Интеллектуальный марафон», « Победе посвящается».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Коллекция фото – Экскурсия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 Мир твоими глазами», « Мы на практике»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Костюм- Музыкальное произведение, коллаж-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Завтра будем мастерами»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детская площадка в городском парке.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AWJJH2MPE6E2-657020736-7</_dlc_DocId>
    <_dlc_DocIdUrl xmlns="4a252ca3-5a62-4c1c-90a6-29f4710e47f8">
      <Url>http://edu-sps.koiro.local/koiro/CROS/fros/KRPO/_layouts/15/DocIdRedir.aspx?ID=AWJJH2MPE6E2-657020736-7</Url>
      <Description>AWJJH2MPE6E2-657020736-7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5C714-6628-4DA1-85B5-EA8D0B8EFDE5}"/>
</file>

<file path=customXml/itemProps2.xml><?xml version="1.0" encoding="utf-8"?>
<ds:datastoreItem xmlns:ds="http://schemas.openxmlformats.org/officeDocument/2006/customXml" ds:itemID="{8B0D348D-2CFC-42D9-986F-282F207950D1}"/>
</file>

<file path=customXml/itemProps3.xml><?xml version="1.0" encoding="utf-8"?>
<ds:datastoreItem xmlns:ds="http://schemas.openxmlformats.org/officeDocument/2006/customXml" ds:itemID="{1C6E6C03-AB5A-4CCE-AFD6-EF03B9B08387}"/>
</file>

<file path=customXml/itemProps4.xml><?xml version="1.0" encoding="utf-8"?>
<ds:datastoreItem xmlns:ds="http://schemas.openxmlformats.org/officeDocument/2006/customXml" ds:itemID="{6CDA3AED-443F-4E72-B701-79350A82DB6E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413</TotalTime>
  <Words>735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Acrobat Document</vt:lpstr>
      <vt:lpstr>Слайд 1</vt:lpstr>
      <vt:lpstr>Нормативные документы</vt:lpstr>
      <vt:lpstr>В ОГБПОУ « Шарьинский политехнический техникум» разработаны:</vt:lpstr>
      <vt:lpstr>Слайд 4</vt:lpstr>
      <vt:lpstr>Организация проектной деятельности в   техникуме</vt:lpstr>
      <vt:lpstr>Примеры проектов практической направленности, выполненные студентами техникума по общеобразовательным  дисциплинам </vt:lpstr>
      <vt:lpstr>Вариант проекта в рамках дисциплины « Экономика» </vt:lpstr>
      <vt:lpstr>Проект по дисциплине  « Информатика»</vt:lpstr>
      <vt:lpstr>Слайд 9</vt:lpstr>
      <vt:lpstr>Социально-информационный студенческий проект –газета  « Форточка»</vt:lpstr>
      <vt:lpstr>Результаты  работы над проектом  </vt:lpstr>
      <vt:lpstr>Первый международный конкурс проектно-исследовательских работ студентов « Проблемы и перспективы развития сферы обслуживания» </vt:lpstr>
      <vt:lpstr>Презентация бизнес-проектов в рамках недели специальности « Коммерция»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Teh-50let</cp:lastModifiedBy>
  <cp:revision>35</cp:revision>
  <dcterms:modified xsi:type="dcterms:W3CDTF">2016-08-16T06:15:25Z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5e6fe3e9-57d3-4f91-ac13-11dcdfcf59c0</vt:lpwstr>
  </property>
</Properties>
</file>