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quickStyle4.xml" ContentType="application/vnd.openxmlformats-officedocument.drawingml.diagramStyle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colors7.xml" ContentType="application/vnd.openxmlformats-officedocument.drawingml.diagramColors+xml"/>
  <Override PartName="/ppt/diagrams/layout7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7.xml" ContentType="application/vnd.openxmlformats-officedocument.drawingml.diagramStyl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49ABB-E0FC-429A-A256-A35438D2674B}" type="doc">
      <dgm:prSet loTypeId="urn:microsoft.com/office/officeart/2005/8/layout/vProcess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7E2F4EA-8114-42FA-9C37-520A8FA7508E}">
      <dgm:prSet phldrT="[Текст]"/>
      <dgm:spPr/>
      <dgm:t>
        <a:bodyPr/>
        <a:lstStyle/>
        <a:p>
          <a:r>
            <a:rPr lang="ru-RU" b="1" smtClean="0"/>
            <a:t>Социальные</a:t>
          </a:r>
          <a:endParaRPr lang="ru-RU" smtClean="0"/>
        </a:p>
        <a:p>
          <a:r>
            <a:rPr lang="ru-RU" b="1" smtClean="0"/>
            <a:t>Познавательные</a:t>
          </a:r>
          <a:endParaRPr lang="ru-RU" smtClean="0"/>
        </a:p>
        <a:p>
          <a:r>
            <a:rPr lang="ru-RU" b="1" smtClean="0"/>
            <a:t>Профессионально – ценностные</a:t>
          </a:r>
          <a:endParaRPr lang="ru-RU" dirty="0"/>
        </a:p>
      </dgm:t>
    </dgm:pt>
    <dgm:pt modelId="{AB960F14-E7FF-4925-925F-26D3414CC881}" type="parTrans" cxnId="{B4BF5251-DA92-453A-BE31-E94676A6E11B}">
      <dgm:prSet/>
      <dgm:spPr/>
      <dgm:t>
        <a:bodyPr/>
        <a:lstStyle/>
        <a:p>
          <a:endParaRPr lang="ru-RU"/>
        </a:p>
      </dgm:t>
    </dgm:pt>
    <dgm:pt modelId="{165B7DB4-E3D9-4015-B188-6A0BA85E4F92}" type="sibTrans" cxnId="{B4BF5251-DA92-453A-BE31-E94676A6E11B}">
      <dgm:prSet/>
      <dgm:spPr/>
      <dgm:t>
        <a:bodyPr/>
        <a:lstStyle/>
        <a:p>
          <a:endParaRPr lang="ru-RU"/>
        </a:p>
      </dgm:t>
    </dgm:pt>
    <dgm:pt modelId="{FE5396C2-D4D1-4955-B9E6-9221C1394E1B}">
      <dgm:prSet phldrT="[Текст]"/>
      <dgm:spPr/>
      <dgm:t>
        <a:bodyPr/>
        <a:lstStyle/>
        <a:p>
          <a:r>
            <a:rPr lang="ru-RU" b="1" smtClean="0"/>
            <a:t>Эстетические</a:t>
          </a:r>
          <a:r>
            <a:rPr lang="ru-RU" smtClean="0"/>
            <a:t> </a:t>
          </a:r>
        </a:p>
        <a:p>
          <a:r>
            <a:rPr lang="ru-RU" b="1" smtClean="0"/>
            <a:t>Коммуникативные</a:t>
          </a:r>
          <a:r>
            <a:rPr lang="ru-RU" smtClean="0"/>
            <a:t> </a:t>
          </a:r>
        </a:p>
        <a:p>
          <a:r>
            <a:rPr lang="ru-RU" b="1" smtClean="0"/>
            <a:t>Статусно – позиционные</a:t>
          </a:r>
          <a:r>
            <a:rPr lang="ru-RU" smtClean="0"/>
            <a:t> </a:t>
          </a:r>
          <a:endParaRPr lang="ru-RU" dirty="0"/>
        </a:p>
      </dgm:t>
    </dgm:pt>
    <dgm:pt modelId="{8A7EDDD5-942B-41FC-B78F-6E6742CCA2B1}" type="parTrans" cxnId="{658A777B-467D-40BB-B115-8946E863DA39}">
      <dgm:prSet/>
      <dgm:spPr/>
      <dgm:t>
        <a:bodyPr/>
        <a:lstStyle/>
        <a:p>
          <a:endParaRPr lang="ru-RU"/>
        </a:p>
      </dgm:t>
    </dgm:pt>
    <dgm:pt modelId="{7E56C369-9CD8-43ED-B508-59FFE54D17E5}" type="sibTrans" cxnId="{658A777B-467D-40BB-B115-8946E863DA39}">
      <dgm:prSet/>
      <dgm:spPr/>
      <dgm:t>
        <a:bodyPr/>
        <a:lstStyle/>
        <a:p>
          <a:endParaRPr lang="ru-RU"/>
        </a:p>
      </dgm:t>
    </dgm:pt>
    <dgm:pt modelId="{AB69343B-B000-452F-949A-2B3639224A30}">
      <dgm:prSet phldrT="[Текст]"/>
      <dgm:spPr/>
      <dgm:t>
        <a:bodyPr/>
        <a:lstStyle/>
        <a:p>
          <a:r>
            <a:rPr lang="ru-RU" b="1" smtClean="0"/>
            <a:t>Традиционно – исторические</a:t>
          </a:r>
          <a:r>
            <a:rPr lang="ru-RU" smtClean="0"/>
            <a:t> </a:t>
          </a:r>
        </a:p>
        <a:p>
          <a:r>
            <a:rPr lang="ru-RU" b="1" smtClean="0"/>
            <a:t>Утилитарно – познавательные</a:t>
          </a:r>
          <a:endParaRPr lang="ru-RU" dirty="0"/>
        </a:p>
      </dgm:t>
    </dgm:pt>
    <dgm:pt modelId="{A3A1D133-1892-43C0-B12D-911CC0ED31C5}" type="parTrans" cxnId="{239FAF5B-49A4-45EC-BAE9-28B953619F26}">
      <dgm:prSet/>
      <dgm:spPr/>
      <dgm:t>
        <a:bodyPr/>
        <a:lstStyle/>
        <a:p>
          <a:endParaRPr lang="ru-RU"/>
        </a:p>
      </dgm:t>
    </dgm:pt>
    <dgm:pt modelId="{F7A6670F-3382-476A-B5DA-306372ADE5A0}" type="sibTrans" cxnId="{239FAF5B-49A4-45EC-BAE9-28B953619F26}">
      <dgm:prSet/>
      <dgm:spPr/>
      <dgm:t>
        <a:bodyPr/>
        <a:lstStyle/>
        <a:p>
          <a:endParaRPr lang="ru-RU"/>
        </a:p>
      </dgm:t>
    </dgm:pt>
    <dgm:pt modelId="{0595CD0B-1B3A-45A6-ABAF-3A22330C575E}" type="pres">
      <dgm:prSet presAssocID="{D6249ABB-E0FC-429A-A256-A35438D2674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9D3CB0-5F8B-4107-8480-F519D685B145}" type="pres">
      <dgm:prSet presAssocID="{D6249ABB-E0FC-429A-A256-A35438D2674B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B2DEF306-E59D-4E4A-AC94-F2E9C3F2EC81}" type="pres">
      <dgm:prSet presAssocID="{D6249ABB-E0FC-429A-A256-A35438D2674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39711-5E61-4E96-BDEA-3C2452DE3FE4}" type="pres">
      <dgm:prSet presAssocID="{D6249ABB-E0FC-429A-A256-A35438D2674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0DD38-2BE8-43E2-8253-6BEC4158D3FF}" type="pres">
      <dgm:prSet presAssocID="{D6249ABB-E0FC-429A-A256-A35438D2674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E85F3-0F5C-42E9-891E-4E1C77713848}" type="pres">
      <dgm:prSet presAssocID="{D6249ABB-E0FC-429A-A256-A35438D2674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EDEA8-4A52-4B1E-94E6-E8651BE77214}" type="pres">
      <dgm:prSet presAssocID="{D6249ABB-E0FC-429A-A256-A35438D2674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9FFAE-84F6-47E5-A7CC-F23B7241670C}" type="pres">
      <dgm:prSet presAssocID="{D6249ABB-E0FC-429A-A256-A35438D2674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F7D43-72CE-4F58-B3AA-1C821C39A1AD}" type="pres">
      <dgm:prSet presAssocID="{D6249ABB-E0FC-429A-A256-A35438D2674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EACAD-CE22-48B6-94E0-641F6B5992D9}" type="pres">
      <dgm:prSet presAssocID="{D6249ABB-E0FC-429A-A256-A35438D2674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D87153-C1E2-4482-8B1E-75849CEC1B58}" type="presOf" srcId="{165B7DB4-E3D9-4015-B188-6A0BA85E4F92}" destId="{86FE85F3-0F5C-42E9-891E-4E1C77713848}" srcOrd="0" destOrd="0" presId="urn:microsoft.com/office/officeart/2005/8/layout/vProcess5"/>
    <dgm:cxn modelId="{239FAF5B-49A4-45EC-BAE9-28B953619F26}" srcId="{D6249ABB-E0FC-429A-A256-A35438D2674B}" destId="{AB69343B-B000-452F-949A-2B3639224A30}" srcOrd="2" destOrd="0" parTransId="{A3A1D133-1892-43C0-B12D-911CC0ED31C5}" sibTransId="{F7A6670F-3382-476A-B5DA-306372ADE5A0}"/>
    <dgm:cxn modelId="{A62BDB5A-1548-4B6A-B311-78D7E0F36D0E}" type="presOf" srcId="{17E2F4EA-8114-42FA-9C37-520A8FA7508E}" destId="{E489FFAE-84F6-47E5-A7CC-F23B7241670C}" srcOrd="1" destOrd="0" presId="urn:microsoft.com/office/officeart/2005/8/layout/vProcess5"/>
    <dgm:cxn modelId="{185FBBAD-6F0A-4E93-8D50-62943606165F}" type="presOf" srcId="{FE5396C2-D4D1-4955-B9E6-9221C1394E1B}" destId="{072F7D43-72CE-4F58-B3AA-1C821C39A1AD}" srcOrd="1" destOrd="0" presId="urn:microsoft.com/office/officeart/2005/8/layout/vProcess5"/>
    <dgm:cxn modelId="{B4BF5251-DA92-453A-BE31-E94676A6E11B}" srcId="{D6249ABB-E0FC-429A-A256-A35438D2674B}" destId="{17E2F4EA-8114-42FA-9C37-520A8FA7508E}" srcOrd="0" destOrd="0" parTransId="{AB960F14-E7FF-4925-925F-26D3414CC881}" sibTransId="{165B7DB4-E3D9-4015-B188-6A0BA85E4F92}"/>
    <dgm:cxn modelId="{43CE2C4B-3B01-4E9F-9ED8-1C6A3DEEB05A}" type="presOf" srcId="{7E56C369-9CD8-43ED-B508-59FFE54D17E5}" destId="{153EDEA8-4A52-4B1E-94E6-E8651BE77214}" srcOrd="0" destOrd="0" presId="urn:microsoft.com/office/officeart/2005/8/layout/vProcess5"/>
    <dgm:cxn modelId="{E2907382-3BE0-4843-BD43-2673EA270F80}" type="presOf" srcId="{17E2F4EA-8114-42FA-9C37-520A8FA7508E}" destId="{B2DEF306-E59D-4E4A-AC94-F2E9C3F2EC81}" srcOrd="0" destOrd="0" presId="urn:microsoft.com/office/officeart/2005/8/layout/vProcess5"/>
    <dgm:cxn modelId="{658A777B-467D-40BB-B115-8946E863DA39}" srcId="{D6249ABB-E0FC-429A-A256-A35438D2674B}" destId="{FE5396C2-D4D1-4955-B9E6-9221C1394E1B}" srcOrd="1" destOrd="0" parTransId="{8A7EDDD5-942B-41FC-B78F-6E6742CCA2B1}" sibTransId="{7E56C369-9CD8-43ED-B508-59FFE54D17E5}"/>
    <dgm:cxn modelId="{B5827A65-6CDA-48B5-B927-EF4A43456138}" type="presOf" srcId="{D6249ABB-E0FC-429A-A256-A35438D2674B}" destId="{0595CD0B-1B3A-45A6-ABAF-3A22330C575E}" srcOrd="0" destOrd="0" presId="urn:microsoft.com/office/officeart/2005/8/layout/vProcess5"/>
    <dgm:cxn modelId="{A6DF1BA4-055F-45A3-B7EB-A8B6F7DB5787}" type="presOf" srcId="{AB69343B-B000-452F-949A-2B3639224A30}" destId="{0C20DD38-2BE8-43E2-8253-6BEC4158D3FF}" srcOrd="0" destOrd="0" presId="urn:microsoft.com/office/officeart/2005/8/layout/vProcess5"/>
    <dgm:cxn modelId="{C69A2B6A-14C2-4B19-A5F8-2C69940DECBB}" type="presOf" srcId="{AB69343B-B000-452F-949A-2B3639224A30}" destId="{A4EEACAD-CE22-48B6-94E0-641F6B5992D9}" srcOrd="1" destOrd="0" presId="urn:microsoft.com/office/officeart/2005/8/layout/vProcess5"/>
    <dgm:cxn modelId="{6CEA8AAF-46B5-4CCB-A16A-2B6AB3396C00}" type="presOf" srcId="{FE5396C2-D4D1-4955-B9E6-9221C1394E1B}" destId="{B1339711-5E61-4E96-BDEA-3C2452DE3FE4}" srcOrd="0" destOrd="0" presId="urn:microsoft.com/office/officeart/2005/8/layout/vProcess5"/>
    <dgm:cxn modelId="{BE3BFE63-A4A1-402B-9EAA-83DC80D6879C}" type="presParOf" srcId="{0595CD0B-1B3A-45A6-ABAF-3A22330C575E}" destId="{CF9D3CB0-5F8B-4107-8480-F519D685B145}" srcOrd="0" destOrd="0" presId="urn:microsoft.com/office/officeart/2005/8/layout/vProcess5"/>
    <dgm:cxn modelId="{1308E373-E513-44F0-8367-A0D10B83D8FB}" type="presParOf" srcId="{0595CD0B-1B3A-45A6-ABAF-3A22330C575E}" destId="{B2DEF306-E59D-4E4A-AC94-F2E9C3F2EC81}" srcOrd="1" destOrd="0" presId="urn:microsoft.com/office/officeart/2005/8/layout/vProcess5"/>
    <dgm:cxn modelId="{67B9210D-394E-4C30-B8F0-58823A068282}" type="presParOf" srcId="{0595CD0B-1B3A-45A6-ABAF-3A22330C575E}" destId="{B1339711-5E61-4E96-BDEA-3C2452DE3FE4}" srcOrd="2" destOrd="0" presId="urn:microsoft.com/office/officeart/2005/8/layout/vProcess5"/>
    <dgm:cxn modelId="{B0B078E2-ABA4-457E-A6B3-00E23C40AECF}" type="presParOf" srcId="{0595CD0B-1B3A-45A6-ABAF-3A22330C575E}" destId="{0C20DD38-2BE8-43E2-8253-6BEC4158D3FF}" srcOrd="3" destOrd="0" presId="urn:microsoft.com/office/officeart/2005/8/layout/vProcess5"/>
    <dgm:cxn modelId="{6E7147CB-406A-44B9-AA0E-07B093C192E9}" type="presParOf" srcId="{0595CD0B-1B3A-45A6-ABAF-3A22330C575E}" destId="{86FE85F3-0F5C-42E9-891E-4E1C77713848}" srcOrd="4" destOrd="0" presId="urn:microsoft.com/office/officeart/2005/8/layout/vProcess5"/>
    <dgm:cxn modelId="{E65F2262-B94B-4358-B011-B2864BC6B0A2}" type="presParOf" srcId="{0595CD0B-1B3A-45A6-ABAF-3A22330C575E}" destId="{153EDEA8-4A52-4B1E-94E6-E8651BE77214}" srcOrd="5" destOrd="0" presId="urn:microsoft.com/office/officeart/2005/8/layout/vProcess5"/>
    <dgm:cxn modelId="{7A5378BB-91D0-4FF3-92F9-DF46052C3065}" type="presParOf" srcId="{0595CD0B-1B3A-45A6-ABAF-3A22330C575E}" destId="{E489FFAE-84F6-47E5-A7CC-F23B7241670C}" srcOrd="6" destOrd="0" presId="urn:microsoft.com/office/officeart/2005/8/layout/vProcess5"/>
    <dgm:cxn modelId="{3C2DE641-556B-40B5-8D3E-FA3C9360BFE7}" type="presParOf" srcId="{0595CD0B-1B3A-45A6-ABAF-3A22330C575E}" destId="{072F7D43-72CE-4F58-B3AA-1C821C39A1AD}" srcOrd="7" destOrd="0" presId="urn:microsoft.com/office/officeart/2005/8/layout/vProcess5"/>
    <dgm:cxn modelId="{441CB89C-F5ED-489D-BC50-C23E82921978}" type="presParOf" srcId="{0595CD0B-1B3A-45A6-ABAF-3A22330C575E}" destId="{A4EEACAD-CE22-48B6-94E0-641F6B5992D9}" srcOrd="8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E83412-BC07-49E4-9FF1-F57151B456AF}" type="doc">
      <dgm:prSet loTypeId="urn:microsoft.com/office/officeart/2005/8/layout/lProcess2" loCatId="list" qsTypeId="urn:microsoft.com/office/officeart/2005/8/quickstyle/simple2" qsCatId="simple" csTypeId="urn:microsoft.com/office/officeart/2005/8/colors/accent1_3" csCatId="accent1" phldr="1"/>
      <dgm:spPr/>
    </dgm:pt>
    <dgm:pt modelId="{BFADEA64-3168-43AD-A39E-6D5205355ADC}">
      <dgm:prSet phldrT="[Текст]"/>
      <dgm:spPr/>
      <dgm:t>
        <a:bodyPr/>
        <a:lstStyle/>
        <a:p>
          <a:r>
            <a:rPr lang="ru-RU" dirty="0" smtClean="0"/>
            <a:t>Нейтральное (безразличное) отношение к учению</a:t>
          </a:r>
          <a:endParaRPr lang="ru-RU" dirty="0"/>
        </a:p>
      </dgm:t>
    </dgm:pt>
    <dgm:pt modelId="{F35F4901-D443-4E47-A22C-E0989601BCAF}" type="parTrans" cxnId="{3EFA9777-3663-4B4F-AB30-A386F7E16182}">
      <dgm:prSet/>
      <dgm:spPr/>
      <dgm:t>
        <a:bodyPr/>
        <a:lstStyle/>
        <a:p>
          <a:endParaRPr lang="ru-RU"/>
        </a:p>
      </dgm:t>
    </dgm:pt>
    <dgm:pt modelId="{51B21D10-704D-49DA-A74C-37035E26D6DB}" type="sibTrans" cxnId="{3EFA9777-3663-4B4F-AB30-A386F7E16182}">
      <dgm:prSet/>
      <dgm:spPr/>
      <dgm:t>
        <a:bodyPr/>
        <a:lstStyle/>
        <a:p>
          <a:endParaRPr lang="ru-RU"/>
        </a:p>
      </dgm:t>
    </dgm:pt>
    <dgm:pt modelId="{CEBB0FAB-7DFE-4A00-9CA4-47C73F3179B5}">
      <dgm:prSet phldrT="[Текст]"/>
      <dgm:spPr/>
      <dgm:t>
        <a:bodyPr/>
        <a:lstStyle/>
        <a:p>
          <a:r>
            <a:rPr lang="ru-RU" dirty="0" smtClean="0"/>
            <a:t>Отрицательное отношение к обучению</a:t>
          </a:r>
          <a:endParaRPr lang="ru-RU" dirty="0"/>
        </a:p>
      </dgm:t>
    </dgm:pt>
    <dgm:pt modelId="{EDE94C27-EB87-4838-A417-662E47591D5D}" type="parTrans" cxnId="{2C0D5D85-1474-45F4-A99B-06746BA8EAED}">
      <dgm:prSet/>
      <dgm:spPr/>
      <dgm:t>
        <a:bodyPr/>
        <a:lstStyle/>
        <a:p>
          <a:endParaRPr lang="ru-RU"/>
        </a:p>
      </dgm:t>
    </dgm:pt>
    <dgm:pt modelId="{1815195B-13D9-4379-8017-4427D2BAB790}" type="sibTrans" cxnId="{2C0D5D85-1474-45F4-A99B-06746BA8EAED}">
      <dgm:prSet/>
      <dgm:spPr/>
      <dgm:t>
        <a:bodyPr/>
        <a:lstStyle/>
        <a:p>
          <a:endParaRPr lang="ru-RU"/>
        </a:p>
      </dgm:t>
    </dgm:pt>
    <dgm:pt modelId="{CA4BCB4A-7B28-4B2C-B548-1AA8D6413795}">
      <dgm:prSet phldrT="[Текст]"/>
      <dgm:spPr/>
      <dgm:t>
        <a:bodyPr/>
        <a:lstStyle/>
        <a:p>
          <a:r>
            <a:rPr lang="ru-RU" dirty="0" smtClean="0"/>
            <a:t>Положительное отношение </a:t>
          </a:r>
          <a:endParaRPr lang="ru-RU" dirty="0"/>
        </a:p>
      </dgm:t>
    </dgm:pt>
    <dgm:pt modelId="{2C7B3E7D-5CE5-424C-B7E5-152E76E098EC}" type="sibTrans" cxnId="{5F333D16-0ED6-4D31-8EDB-6CA4B6D4E40C}">
      <dgm:prSet/>
      <dgm:spPr/>
      <dgm:t>
        <a:bodyPr/>
        <a:lstStyle/>
        <a:p>
          <a:endParaRPr lang="ru-RU"/>
        </a:p>
      </dgm:t>
    </dgm:pt>
    <dgm:pt modelId="{62A8E558-9362-4034-8795-F66F1F3CBEA3}" type="parTrans" cxnId="{5F333D16-0ED6-4D31-8EDB-6CA4B6D4E40C}">
      <dgm:prSet/>
      <dgm:spPr/>
      <dgm:t>
        <a:bodyPr/>
        <a:lstStyle/>
        <a:p>
          <a:endParaRPr lang="ru-RU"/>
        </a:p>
      </dgm:t>
    </dgm:pt>
    <dgm:pt modelId="{4563421B-EBC8-429D-9960-B7E949D1BBE6}" type="pres">
      <dgm:prSet presAssocID="{F7E83412-BC07-49E4-9FF1-F57151B456AF}" presName="theList" presStyleCnt="0">
        <dgm:presLayoutVars>
          <dgm:dir/>
          <dgm:animLvl val="lvl"/>
          <dgm:resizeHandles val="exact"/>
        </dgm:presLayoutVars>
      </dgm:prSet>
      <dgm:spPr/>
    </dgm:pt>
    <dgm:pt modelId="{DDF7A35F-B544-402D-B830-737ABD1B0A68}" type="pres">
      <dgm:prSet presAssocID="{CA4BCB4A-7B28-4B2C-B548-1AA8D6413795}" presName="compNode" presStyleCnt="0"/>
      <dgm:spPr/>
    </dgm:pt>
    <dgm:pt modelId="{A495825A-B843-4AF1-B97F-7AF208BBA086}" type="pres">
      <dgm:prSet presAssocID="{CA4BCB4A-7B28-4B2C-B548-1AA8D6413795}" presName="aNode" presStyleLbl="bgShp" presStyleIdx="0" presStyleCnt="3"/>
      <dgm:spPr/>
      <dgm:t>
        <a:bodyPr/>
        <a:lstStyle/>
        <a:p>
          <a:endParaRPr lang="ru-RU"/>
        </a:p>
      </dgm:t>
    </dgm:pt>
    <dgm:pt modelId="{C456B2C1-979F-4667-B68B-78C89225DDF0}" type="pres">
      <dgm:prSet presAssocID="{CA4BCB4A-7B28-4B2C-B548-1AA8D6413795}" presName="textNode" presStyleLbl="bgShp" presStyleIdx="0" presStyleCnt="3"/>
      <dgm:spPr/>
      <dgm:t>
        <a:bodyPr/>
        <a:lstStyle/>
        <a:p>
          <a:endParaRPr lang="ru-RU"/>
        </a:p>
      </dgm:t>
    </dgm:pt>
    <dgm:pt modelId="{AA3A7AB5-BBB7-40AD-99A0-6457AB649BDC}" type="pres">
      <dgm:prSet presAssocID="{CA4BCB4A-7B28-4B2C-B548-1AA8D6413795}" presName="compChildNode" presStyleCnt="0"/>
      <dgm:spPr/>
    </dgm:pt>
    <dgm:pt modelId="{F0F6E8D3-16ED-4978-9C2F-109B797AD9BC}" type="pres">
      <dgm:prSet presAssocID="{CA4BCB4A-7B28-4B2C-B548-1AA8D6413795}" presName="theInnerList" presStyleCnt="0"/>
      <dgm:spPr/>
    </dgm:pt>
    <dgm:pt modelId="{32DB9C4D-B852-4484-AB55-2C59339E2D3E}" type="pres">
      <dgm:prSet presAssocID="{CA4BCB4A-7B28-4B2C-B548-1AA8D6413795}" presName="aSpace" presStyleCnt="0"/>
      <dgm:spPr/>
    </dgm:pt>
    <dgm:pt modelId="{23E72C56-6959-4DEE-8D4B-9BBF8171E7C8}" type="pres">
      <dgm:prSet presAssocID="{BFADEA64-3168-43AD-A39E-6D5205355ADC}" presName="compNode" presStyleCnt="0"/>
      <dgm:spPr/>
    </dgm:pt>
    <dgm:pt modelId="{2A1AF315-E805-4205-8F53-673A6E44E2DD}" type="pres">
      <dgm:prSet presAssocID="{BFADEA64-3168-43AD-A39E-6D5205355ADC}" presName="aNode" presStyleLbl="bgShp" presStyleIdx="1" presStyleCnt="3"/>
      <dgm:spPr/>
      <dgm:t>
        <a:bodyPr/>
        <a:lstStyle/>
        <a:p>
          <a:endParaRPr lang="ru-RU"/>
        </a:p>
      </dgm:t>
    </dgm:pt>
    <dgm:pt modelId="{9C5D72E8-FB5D-46DC-AF9C-8A6199FEA17F}" type="pres">
      <dgm:prSet presAssocID="{BFADEA64-3168-43AD-A39E-6D5205355ADC}" presName="textNode" presStyleLbl="bgShp" presStyleIdx="1" presStyleCnt="3"/>
      <dgm:spPr/>
      <dgm:t>
        <a:bodyPr/>
        <a:lstStyle/>
        <a:p>
          <a:endParaRPr lang="ru-RU"/>
        </a:p>
      </dgm:t>
    </dgm:pt>
    <dgm:pt modelId="{53B50D09-BB6C-473C-BFE1-BA13264A9886}" type="pres">
      <dgm:prSet presAssocID="{BFADEA64-3168-43AD-A39E-6D5205355ADC}" presName="compChildNode" presStyleCnt="0"/>
      <dgm:spPr/>
    </dgm:pt>
    <dgm:pt modelId="{FCE1C4F4-ABA3-474F-9B53-36B743E1617E}" type="pres">
      <dgm:prSet presAssocID="{BFADEA64-3168-43AD-A39E-6D5205355ADC}" presName="theInnerList" presStyleCnt="0"/>
      <dgm:spPr/>
    </dgm:pt>
    <dgm:pt modelId="{1ADB58FB-85EC-4E23-91E1-151ED7AA195A}" type="pres">
      <dgm:prSet presAssocID="{BFADEA64-3168-43AD-A39E-6D5205355ADC}" presName="aSpace" presStyleCnt="0"/>
      <dgm:spPr/>
    </dgm:pt>
    <dgm:pt modelId="{5C33FB01-003C-4540-871B-22B839FE6C4F}" type="pres">
      <dgm:prSet presAssocID="{CEBB0FAB-7DFE-4A00-9CA4-47C73F3179B5}" presName="compNode" presStyleCnt="0"/>
      <dgm:spPr/>
    </dgm:pt>
    <dgm:pt modelId="{412980DD-E805-42C2-9EC2-97372225B7CB}" type="pres">
      <dgm:prSet presAssocID="{CEBB0FAB-7DFE-4A00-9CA4-47C73F3179B5}" presName="aNode" presStyleLbl="bgShp" presStyleIdx="2" presStyleCnt="3"/>
      <dgm:spPr/>
      <dgm:t>
        <a:bodyPr/>
        <a:lstStyle/>
        <a:p>
          <a:endParaRPr lang="ru-RU"/>
        </a:p>
      </dgm:t>
    </dgm:pt>
    <dgm:pt modelId="{CBC52835-5B8F-481B-BEFE-1ACE95FE2C74}" type="pres">
      <dgm:prSet presAssocID="{CEBB0FAB-7DFE-4A00-9CA4-47C73F3179B5}" presName="textNode" presStyleLbl="bgShp" presStyleIdx="2" presStyleCnt="3"/>
      <dgm:spPr/>
      <dgm:t>
        <a:bodyPr/>
        <a:lstStyle/>
        <a:p>
          <a:endParaRPr lang="ru-RU"/>
        </a:p>
      </dgm:t>
    </dgm:pt>
    <dgm:pt modelId="{299A4325-1A2B-41FE-A531-05D9973CE433}" type="pres">
      <dgm:prSet presAssocID="{CEBB0FAB-7DFE-4A00-9CA4-47C73F3179B5}" presName="compChildNode" presStyleCnt="0"/>
      <dgm:spPr/>
    </dgm:pt>
    <dgm:pt modelId="{CFFA1B42-0ED8-45AE-A162-360AC5A6B1F2}" type="pres">
      <dgm:prSet presAssocID="{CEBB0FAB-7DFE-4A00-9CA4-47C73F3179B5}" presName="theInnerList" presStyleCnt="0"/>
      <dgm:spPr/>
    </dgm:pt>
  </dgm:ptLst>
  <dgm:cxnLst>
    <dgm:cxn modelId="{BDFBD557-7991-428D-916D-56393C502397}" type="presOf" srcId="{BFADEA64-3168-43AD-A39E-6D5205355ADC}" destId="{2A1AF315-E805-4205-8F53-673A6E44E2DD}" srcOrd="0" destOrd="0" presId="urn:microsoft.com/office/officeart/2005/8/layout/lProcess2"/>
    <dgm:cxn modelId="{C0ED9EE4-22EB-41C8-9B0D-E2DB007253C4}" type="presOf" srcId="{BFADEA64-3168-43AD-A39E-6D5205355ADC}" destId="{9C5D72E8-FB5D-46DC-AF9C-8A6199FEA17F}" srcOrd="1" destOrd="0" presId="urn:microsoft.com/office/officeart/2005/8/layout/lProcess2"/>
    <dgm:cxn modelId="{F0E88C96-A418-4618-ADD7-E99B8C52B0DD}" type="presOf" srcId="{CEBB0FAB-7DFE-4A00-9CA4-47C73F3179B5}" destId="{CBC52835-5B8F-481B-BEFE-1ACE95FE2C74}" srcOrd="1" destOrd="0" presId="urn:microsoft.com/office/officeart/2005/8/layout/lProcess2"/>
    <dgm:cxn modelId="{0690A35B-0DF9-42A9-8291-CFD451FDA4DC}" type="presOf" srcId="{CEBB0FAB-7DFE-4A00-9CA4-47C73F3179B5}" destId="{412980DD-E805-42C2-9EC2-97372225B7CB}" srcOrd="0" destOrd="0" presId="urn:microsoft.com/office/officeart/2005/8/layout/lProcess2"/>
    <dgm:cxn modelId="{74229719-152C-4419-A5C5-9C82B3DA76C6}" type="presOf" srcId="{F7E83412-BC07-49E4-9FF1-F57151B456AF}" destId="{4563421B-EBC8-429D-9960-B7E949D1BBE6}" srcOrd="0" destOrd="0" presId="urn:microsoft.com/office/officeart/2005/8/layout/lProcess2"/>
    <dgm:cxn modelId="{3F18F8F8-33D5-4797-B5D5-FD5C51978C19}" type="presOf" srcId="{CA4BCB4A-7B28-4B2C-B548-1AA8D6413795}" destId="{C456B2C1-979F-4667-B68B-78C89225DDF0}" srcOrd="1" destOrd="0" presId="urn:microsoft.com/office/officeart/2005/8/layout/lProcess2"/>
    <dgm:cxn modelId="{3EFA9777-3663-4B4F-AB30-A386F7E16182}" srcId="{F7E83412-BC07-49E4-9FF1-F57151B456AF}" destId="{BFADEA64-3168-43AD-A39E-6D5205355ADC}" srcOrd="1" destOrd="0" parTransId="{F35F4901-D443-4E47-A22C-E0989601BCAF}" sibTransId="{51B21D10-704D-49DA-A74C-37035E26D6DB}"/>
    <dgm:cxn modelId="{2C0D5D85-1474-45F4-A99B-06746BA8EAED}" srcId="{F7E83412-BC07-49E4-9FF1-F57151B456AF}" destId="{CEBB0FAB-7DFE-4A00-9CA4-47C73F3179B5}" srcOrd="2" destOrd="0" parTransId="{EDE94C27-EB87-4838-A417-662E47591D5D}" sibTransId="{1815195B-13D9-4379-8017-4427D2BAB790}"/>
    <dgm:cxn modelId="{5F333D16-0ED6-4D31-8EDB-6CA4B6D4E40C}" srcId="{F7E83412-BC07-49E4-9FF1-F57151B456AF}" destId="{CA4BCB4A-7B28-4B2C-B548-1AA8D6413795}" srcOrd="0" destOrd="0" parTransId="{62A8E558-9362-4034-8795-F66F1F3CBEA3}" sibTransId="{2C7B3E7D-5CE5-424C-B7E5-152E76E098EC}"/>
    <dgm:cxn modelId="{6531E48B-BAD2-4E10-ABDA-5870054E9B38}" type="presOf" srcId="{CA4BCB4A-7B28-4B2C-B548-1AA8D6413795}" destId="{A495825A-B843-4AF1-B97F-7AF208BBA086}" srcOrd="0" destOrd="0" presId="urn:microsoft.com/office/officeart/2005/8/layout/lProcess2"/>
    <dgm:cxn modelId="{3A64E8D5-D057-4D79-951E-A3F2D7FD94D6}" type="presParOf" srcId="{4563421B-EBC8-429D-9960-B7E949D1BBE6}" destId="{DDF7A35F-B544-402D-B830-737ABD1B0A68}" srcOrd="0" destOrd="0" presId="urn:microsoft.com/office/officeart/2005/8/layout/lProcess2"/>
    <dgm:cxn modelId="{8F516C6B-9175-4DE1-BEDD-488EB24B1CC1}" type="presParOf" srcId="{DDF7A35F-B544-402D-B830-737ABD1B0A68}" destId="{A495825A-B843-4AF1-B97F-7AF208BBA086}" srcOrd="0" destOrd="0" presId="urn:microsoft.com/office/officeart/2005/8/layout/lProcess2"/>
    <dgm:cxn modelId="{9AB36E31-C42F-4EFE-ADB2-3BFF66939C7C}" type="presParOf" srcId="{DDF7A35F-B544-402D-B830-737ABD1B0A68}" destId="{C456B2C1-979F-4667-B68B-78C89225DDF0}" srcOrd="1" destOrd="0" presId="urn:microsoft.com/office/officeart/2005/8/layout/lProcess2"/>
    <dgm:cxn modelId="{433B9431-3BDB-4581-8626-F88952551FA2}" type="presParOf" srcId="{DDF7A35F-B544-402D-B830-737ABD1B0A68}" destId="{AA3A7AB5-BBB7-40AD-99A0-6457AB649BDC}" srcOrd="2" destOrd="0" presId="urn:microsoft.com/office/officeart/2005/8/layout/lProcess2"/>
    <dgm:cxn modelId="{B3449FDE-5D0E-4A44-8E59-F65E9BD5C181}" type="presParOf" srcId="{AA3A7AB5-BBB7-40AD-99A0-6457AB649BDC}" destId="{F0F6E8D3-16ED-4978-9C2F-109B797AD9BC}" srcOrd="0" destOrd="0" presId="urn:microsoft.com/office/officeart/2005/8/layout/lProcess2"/>
    <dgm:cxn modelId="{B585CDD3-4D50-4E01-858C-78FF3865D90F}" type="presParOf" srcId="{4563421B-EBC8-429D-9960-B7E949D1BBE6}" destId="{32DB9C4D-B852-4484-AB55-2C59339E2D3E}" srcOrd="1" destOrd="0" presId="urn:microsoft.com/office/officeart/2005/8/layout/lProcess2"/>
    <dgm:cxn modelId="{95D3C635-77BE-47C6-8BB6-0814ED93ABBE}" type="presParOf" srcId="{4563421B-EBC8-429D-9960-B7E949D1BBE6}" destId="{23E72C56-6959-4DEE-8D4B-9BBF8171E7C8}" srcOrd="2" destOrd="0" presId="urn:microsoft.com/office/officeart/2005/8/layout/lProcess2"/>
    <dgm:cxn modelId="{7D8C35C1-0521-40B8-AB83-2215646D0123}" type="presParOf" srcId="{23E72C56-6959-4DEE-8D4B-9BBF8171E7C8}" destId="{2A1AF315-E805-4205-8F53-673A6E44E2DD}" srcOrd="0" destOrd="0" presId="urn:microsoft.com/office/officeart/2005/8/layout/lProcess2"/>
    <dgm:cxn modelId="{E0BF7167-78DD-45D1-A570-9EC70D04D0F5}" type="presParOf" srcId="{23E72C56-6959-4DEE-8D4B-9BBF8171E7C8}" destId="{9C5D72E8-FB5D-46DC-AF9C-8A6199FEA17F}" srcOrd="1" destOrd="0" presId="urn:microsoft.com/office/officeart/2005/8/layout/lProcess2"/>
    <dgm:cxn modelId="{9909BB55-CC1A-4C7E-BFF9-A05DB82C5CA7}" type="presParOf" srcId="{23E72C56-6959-4DEE-8D4B-9BBF8171E7C8}" destId="{53B50D09-BB6C-473C-BFE1-BA13264A9886}" srcOrd="2" destOrd="0" presId="urn:microsoft.com/office/officeart/2005/8/layout/lProcess2"/>
    <dgm:cxn modelId="{5A83E679-4271-4EF4-BFAC-2737EE379450}" type="presParOf" srcId="{53B50D09-BB6C-473C-BFE1-BA13264A9886}" destId="{FCE1C4F4-ABA3-474F-9B53-36B743E1617E}" srcOrd="0" destOrd="0" presId="urn:microsoft.com/office/officeart/2005/8/layout/lProcess2"/>
    <dgm:cxn modelId="{14326236-B550-49B0-9D5F-E1589BA30D79}" type="presParOf" srcId="{4563421B-EBC8-429D-9960-B7E949D1BBE6}" destId="{1ADB58FB-85EC-4E23-91E1-151ED7AA195A}" srcOrd="3" destOrd="0" presId="urn:microsoft.com/office/officeart/2005/8/layout/lProcess2"/>
    <dgm:cxn modelId="{98EA23B6-2F9A-476B-A9F2-5670B9EDF06D}" type="presParOf" srcId="{4563421B-EBC8-429D-9960-B7E949D1BBE6}" destId="{5C33FB01-003C-4540-871B-22B839FE6C4F}" srcOrd="4" destOrd="0" presId="urn:microsoft.com/office/officeart/2005/8/layout/lProcess2"/>
    <dgm:cxn modelId="{E95836AB-5F92-409B-A432-1CD3E3C85BB4}" type="presParOf" srcId="{5C33FB01-003C-4540-871B-22B839FE6C4F}" destId="{412980DD-E805-42C2-9EC2-97372225B7CB}" srcOrd="0" destOrd="0" presId="urn:microsoft.com/office/officeart/2005/8/layout/lProcess2"/>
    <dgm:cxn modelId="{4529934F-1C6F-4F35-AE34-D6F153BC5C28}" type="presParOf" srcId="{5C33FB01-003C-4540-871B-22B839FE6C4F}" destId="{CBC52835-5B8F-481B-BEFE-1ACE95FE2C74}" srcOrd="1" destOrd="0" presId="urn:microsoft.com/office/officeart/2005/8/layout/lProcess2"/>
    <dgm:cxn modelId="{35754048-A558-4C34-B230-24EF1B164E17}" type="presParOf" srcId="{5C33FB01-003C-4540-871B-22B839FE6C4F}" destId="{299A4325-1A2B-41FE-A531-05D9973CE433}" srcOrd="2" destOrd="0" presId="urn:microsoft.com/office/officeart/2005/8/layout/lProcess2"/>
    <dgm:cxn modelId="{A2247248-9B9D-4CD0-8FD0-98B93B6E93AE}" type="presParOf" srcId="{299A4325-1A2B-41FE-A531-05D9973CE433}" destId="{CFFA1B42-0ED8-45AE-A162-360AC5A6B1F2}" srcOrd="0" destOrd="0" presId="urn:microsoft.com/office/officeart/2005/8/layout/l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C32BC5-4901-4EC5-93A8-478F83B43ACF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7FC0BF8-DEB2-4C85-A812-4649F19C4D38}">
      <dgm:prSet phldrT="[Текст]"/>
      <dgm:spPr/>
      <dgm:t>
        <a:bodyPr/>
        <a:lstStyle/>
        <a:p>
          <a:r>
            <a:rPr lang="ru-RU" dirty="0" smtClean="0"/>
            <a:t>В первый месяц обучения – экскурсия на базовое предприятие.</a:t>
          </a:r>
          <a:endParaRPr lang="ru-RU" dirty="0"/>
        </a:p>
      </dgm:t>
    </dgm:pt>
    <dgm:pt modelId="{99F7FAA6-6DFE-487D-983A-F10D2570C35F}" type="parTrans" cxnId="{3434F283-DDE5-47FF-A0B6-0021670BBA1A}">
      <dgm:prSet/>
      <dgm:spPr/>
      <dgm:t>
        <a:bodyPr/>
        <a:lstStyle/>
        <a:p>
          <a:endParaRPr lang="ru-RU"/>
        </a:p>
      </dgm:t>
    </dgm:pt>
    <dgm:pt modelId="{2612004F-7BF9-44F2-BE08-D01864E1AF0E}" type="sibTrans" cxnId="{3434F283-DDE5-47FF-A0B6-0021670BBA1A}">
      <dgm:prSet/>
      <dgm:spPr/>
      <dgm:t>
        <a:bodyPr/>
        <a:lstStyle/>
        <a:p>
          <a:endParaRPr lang="ru-RU"/>
        </a:p>
      </dgm:t>
    </dgm:pt>
    <dgm:pt modelId="{A6C0D1BB-96E4-47D2-BA2A-EE293694D892}">
      <dgm:prSet phldrT="[Текст]" custT="1"/>
      <dgm:spPr/>
      <dgm:t>
        <a:bodyPr/>
        <a:lstStyle/>
        <a:p>
          <a:r>
            <a:rPr lang="ru-RU" sz="2400" dirty="0" smtClean="0"/>
            <a:t>«Посвящение в студенты»,</a:t>
          </a:r>
          <a:endParaRPr lang="ru-RU" sz="2400" dirty="0"/>
        </a:p>
      </dgm:t>
    </dgm:pt>
    <dgm:pt modelId="{2CBC39CF-3F0D-43B7-8FD6-DD3B9703F666}" type="parTrans" cxnId="{574D2D40-23D5-4C3B-A9D3-8B3A7B091014}">
      <dgm:prSet/>
      <dgm:spPr/>
      <dgm:t>
        <a:bodyPr/>
        <a:lstStyle/>
        <a:p>
          <a:endParaRPr lang="ru-RU"/>
        </a:p>
      </dgm:t>
    </dgm:pt>
    <dgm:pt modelId="{5B3A4296-293B-4264-8CB5-042E9020D5D9}" type="sibTrans" cxnId="{574D2D40-23D5-4C3B-A9D3-8B3A7B091014}">
      <dgm:prSet/>
      <dgm:spPr/>
      <dgm:t>
        <a:bodyPr/>
        <a:lstStyle/>
        <a:p>
          <a:endParaRPr lang="ru-RU"/>
        </a:p>
      </dgm:t>
    </dgm:pt>
    <dgm:pt modelId="{E39F99AC-5AE1-4929-A5A6-9E053D870C19}">
      <dgm:prSet phldrT="[Текст]"/>
      <dgm:spPr/>
      <dgm:t>
        <a:bodyPr/>
        <a:lstStyle/>
        <a:p>
          <a:r>
            <a:rPr lang="ru-RU" dirty="0" smtClean="0"/>
            <a:t>Тематические беседы о людях профессии</a:t>
          </a:r>
          <a:endParaRPr lang="ru-RU" dirty="0"/>
        </a:p>
      </dgm:t>
    </dgm:pt>
    <dgm:pt modelId="{53B4451F-5600-42F8-9ED2-AD1005E5986B}" type="parTrans" cxnId="{344AF816-66E1-4AD4-BAA9-071699B9DC2D}">
      <dgm:prSet/>
      <dgm:spPr/>
      <dgm:t>
        <a:bodyPr/>
        <a:lstStyle/>
        <a:p>
          <a:endParaRPr lang="ru-RU"/>
        </a:p>
      </dgm:t>
    </dgm:pt>
    <dgm:pt modelId="{29975BAB-0EB9-4BF6-A081-C235590E54BB}" type="sibTrans" cxnId="{344AF816-66E1-4AD4-BAA9-071699B9DC2D}">
      <dgm:prSet/>
      <dgm:spPr/>
      <dgm:t>
        <a:bodyPr/>
        <a:lstStyle/>
        <a:p>
          <a:endParaRPr lang="ru-RU"/>
        </a:p>
      </dgm:t>
    </dgm:pt>
    <dgm:pt modelId="{EF6C92A7-8A01-4366-9380-27B5CCED5840}" type="pres">
      <dgm:prSet presAssocID="{FEC32BC5-4901-4EC5-93A8-478F83B43A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BE3FB3-B4CD-4B8A-BCBA-32E98BE7F7F7}" type="pres">
      <dgm:prSet presAssocID="{E39F99AC-5AE1-4929-A5A6-9E053D870C19}" presName="boxAndChildren" presStyleCnt="0"/>
      <dgm:spPr/>
      <dgm:t>
        <a:bodyPr/>
        <a:lstStyle/>
        <a:p>
          <a:endParaRPr lang="ru-RU"/>
        </a:p>
      </dgm:t>
    </dgm:pt>
    <dgm:pt modelId="{25374D9C-05C7-46B2-BE6D-D8ED926F1395}" type="pres">
      <dgm:prSet presAssocID="{E39F99AC-5AE1-4929-A5A6-9E053D870C19}" presName="parentTextBox" presStyleLbl="node1" presStyleIdx="0" presStyleCnt="3"/>
      <dgm:spPr/>
      <dgm:t>
        <a:bodyPr/>
        <a:lstStyle/>
        <a:p>
          <a:endParaRPr lang="ru-RU"/>
        </a:p>
      </dgm:t>
    </dgm:pt>
    <dgm:pt modelId="{B237E78F-7C33-4D7B-B6F4-576225C00E72}" type="pres">
      <dgm:prSet presAssocID="{5B3A4296-293B-4264-8CB5-042E9020D5D9}" presName="sp" presStyleCnt="0"/>
      <dgm:spPr/>
      <dgm:t>
        <a:bodyPr/>
        <a:lstStyle/>
        <a:p>
          <a:endParaRPr lang="ru-RU"/>
        </a:p>
      </dgm:t>
    </dgm:pt>
    <dgm:pt modelId="{0F4613CA-3244-49A2-88D8-1F6B09E8E53B}" type="pres">
      <dgm:prSet presAssocID="{A6C0D1BB-96E4-47D2-BA2A-EE293694D892}" presName="arrowAndChildren" presStyleCnt="0"/>
      <dgm:spPr/>
      <dgm:t>
        <a:bodyPr/>
        <a:lstStyle/>
        <a:p>
          <a:endParaRPr lang="ru-RU"/>
        </a:p>
      </dgm:t>
    </dgm:pt>
    <dgm:pt modelId="{02A9D0C0-8105-4D0E-8CAB-2E29EDB73F50}" type="pres">
      <dgm:prSet presAssocID="{A6C0D1BB-96E4-47D2-BA2A-EE293694D89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F0818BFA-BAFA-48C5-9881-81FF26DF4BFF}" type="pres">
      <dgm:prSet presAssocID="{2612004F-7BF9-44F2-BE08-D01864E1AF0E}" presName="sp" presStyleCnt="0"/>
      <dgm:spPr/>
      <dgm:t>
        <a:bodyPr/>
        <a:lstStyle/>
        <a:p>
          <a:endParaRPr lang="ru-RU"/>
        </a:p>
      </dgm:t>
    </dgm:pt>
    <dgm:pt modelId="{76A28278-2C57-48EF-9982-288D5A714625}" type="pres">
      <dgm:prSet presAssocID="{97FC0BF8-DEB2-4C85-A812-4649F19C4D38}" presName="arrowAndChildren" presStyleCnt="0"/>
      <dgm:spPr/>
      <dgm:t>
        <a:bodyPr/>
        <a:lstStyle/>
        <a:p>
          <a:endParaRPr lang="ru-RU"/>
        </a:p>
      </dgm:t>
    </dgm:pt>
    <dgm:pt modelId="{79B1FCDA-00F7-4C8C-925D-09ECB5AA2D33}" type="pres">
      <dgm:prSet presAssocID="{97FC0BF8-DEB2-4C85-A812-4649F19C4D38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DC0DF7F0-E712-4CD8-AC9E-47B5EB38FAF9}" type="presOf" srcId="{E39F99AC-5AE1-4929-A5A6-9E053D870C19}" destId="{25374D9C-05C7-46B2-BE6D-D8ED926F1395}" srcOrd="0" destOrd="0" presId="urn:microsoft.com/office/officeart/2005/8/layout/process4"/>
    <dgm:cxn modelId="{54867962-FED0-4994-BF90-D347C5066AC7}" type="presOf" srcId="{FEC32BC5-4901-4EC5-93A8-478F83B43ACF}" destId="{EF6C92A7-8A01-4366-9380-27B5CCED5840}" srcOrd="0" destOrd="0" presId="urn:microsoft.com/office/officeart/2005/8/layout/process4"/>
    <dgm:cxn modelId="{23DD2CB6-5F5F-4CC8-91F2-6DF739C2DFF2}" type="presOf" srcId="{A6C0D1BB-96E4-47D2-BA2A-EE293694D892}" destId="{02A9D0C0-8105-4D0E-8CAB-2E29EDB73F50}" srcOrd="0" destOrd="0" presId="urn:microsoft.com/office/officeart/2005/8/layout/process4"/>
    <dgm:cxn modelId="{344AF816-66E1-4AD4-BAA9-071699B9DC2D}" srcId="{FEC32BC5-4901-4EC5-93A8-478F83B43ACF}" destId="{E39F99AC-5AE1-4929-A5A6-9E053D870C19}" srcOrd="2" destOrd="0" parTransId="{53B4451F-5600-42F8-9ED2-AD1005E5986B}" sibTransId="{29975BAB-0EB9-4BF6-A081-C235590E54BB}"/>
    <dgm:cxn modelId="{3434F283-DDE5-47FF-A0B6-0021670BBA1A}" srcId="{FEC32BC5-4901-4EC5-93A8-478F83B43ACF}" destId="{97FC0BF8-DEB2-4C85-A812-4649F19C4D38}" srcOrd="0" destOrd="0" parTransId="{99F7FAA6-6DFE-487D-983A-F10D2570C35F}" sibTransId="{2612004F-7BF9-44F2-BE08-D01864E1AF0E}"/>
    <dgm:cxn modelId="{2838D4A6-9BFB-4976-AE81-568890C34BA4}" type="presOf" srcId="{97FC0BF8-DEB2-4C85-A812-4649F19C4D38}" destId="{79B1FCDA-00F7-4C8C-925D-09ECB5AA2D33}" srcOrd="0" destOrd="0" presId="urn:microsoft.com/office/officeart/2005/8/layout/process4"/>
    <dgm:cxn modelId="{574D2D40-23D5-4C3B-A9D3-8B3A7B091014}" srcId="{FEC32BC5-4901-4EC5-93A8-478F83B43ACF}" destId="{A6C0D1BB-96E4-47D2-BA2A-EE293694D892}" srcOrd="1" destOrd="0" parTransId="{2CBC39CF-3F0D-43B7-8FD6-DD3B9703F666}" sibTransId="{5B3A4296-293B-4264-8CB5-042E9020D5D9}"/>
    <dgm:cxn modelId="{7F27140E-D2DF-42AC-9BF7-DA32BB3AD01B}" type="presParOf" srcId="{EF6C92A7-8A01-4366-9380-27B5CCED5840}" destId="{CEBE3FB3-B4CD-4B8A-BCBA-32E98BE7F7F7}" srcOrd="0" destOrd="0" presId="urn:microsoft.com/office/officeart/2005/8/layout/process4"/>
    <dgm:cxn modelId="{4BB4A5C4-134A-4D2E-A1D9-4EFA5E19342D}" type="presParOf" srcId="{CEBE3FB3-B4CD-4B8A-BCBA-32E98BE7F7F7}" destId="{25374D9C-05C7-46B2-BE6D-D8ED926F1395}" srcOrd="0" destOrd="0" presId="urn:microsoft.com/office/officeart/2005/8/layout/process4"/>
    <dgm:cxn modelId="{A4E28EB5-CF76-4C65-8F7C-D42A00D87996}" type="presParOf" srcId="{EF6C92A7-8A01-4366-9380-27B5CCED5840}" destId="{B237E78F-7C33-4D7B-B6F4-576225C00E72}" srcOrd="1" destOrd="0" presId="urn:microsoft.com/office/officeart/2005/8/layout/process4"/>
    <dgm:cxn modelId="{F7B9FB91-5798-43E3-B0D8-6A562FC7F4FB}" type="presParOf" srcId="{EF6C92A7-8A01-4366-9380-27B5CCED5840}" destId="{0F4613CA-3244-49A2-88D8-1F6B09E8E53B}" srcOrd="2" destOrd="0" presId="urn:microsoft.com/office/officeart/2005/8/layout/process4"/>
    <dgm:cxn modelId="{688294B3-0468-4BD8-AA60-3B91F61038D5}" type="presParOf" srcId="{0F4613CA-3244-49A2-88D8-1F6B09E8E53B}" destId="{02A9D0C0-8105-4D0E-8CAB-2E29EDB73F50}" srcOrd="0" destOrd="0" presId="urn:microsoft.com/office/officeart/2005/8/layout/process4"/>
    <dgm:cxn modelId="{C18316B2-7024-4ED8-A491-AF773A9B73CB}" type="presParOf" srcId="{EF6C92A7-8A01-4366-9380-27B5CCED5840}" destId="{F0818BFA-BAFA-48C5-9881-81FF26DF4BFF}" srcOrd="3" destOrd="0" presId="urn:microsoft.com/office/officeart/2005/8/layout/process4"/>
    <dgm:cxn modelId="{546FF33B-672E-47F3-A0FE-F5BD184BD656}" type="presParOf" srcId="{EF6C92A7-8A01-4366-9380-27B5CCED5840}" destId="{76A28278-2C57-48EF-9982-288D5A714625}" srcOrd="4" destOrd="0" presId="urn:microsoft.com/office/officeart/2005/8/layout/process4"/>
    <dgm:cxn modelId="{D9665D8A-310C-4C1D-8B0F-B846D0D3B7A1}" type="presParOf" srcId="{76A28278-2C57-48EF-9982-288D5A714625}" destId="{79B1FCDA-00F7-4C8C-925D-09ECB5AA2D33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5F16F6-385A-464D-B9A2-C9B90D19CF05}" type="doc">
      <dgm:prSet loTypeId="urn:microsoft.com/office/officeart/2005/8/layout/hProcess9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858747F-37C8-4E7F-B217-5D98E80829C2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профессиональной культуры на уроках практического обучения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A500A7-54BF-4ED3-AD39-5A389E3B2509}" type="parTrans" cxnId="{C24E5F78-7A32-4C1D-9323-CE7C0F2FAF6D}">
      <dgm:prSet/>
      <dgm:spPr/>
      <dgm:t>
        <a:bodyPr/>
        <a:lstStyle/>
        <a:p>
          <a:endParaRPr lang="ru-RU"/>
        </a:p>
      </dgm:t>
    </dgm:pt>
    <dgm:pt modelId="{0E4D688C-D269-41A2-9C0D-80208DBF9AED}" type="sibTrans" cxnId="{C24E5F78-7A32-4C1D-9323-CE7C0F2FAF6D}">
      <dgm:prSet/>
      <dgm:spPr/>
      <dgm:t>
        <a:bodyPr/>
        <a:lstStyle/>
        <a:p>
          <a:endParaRPr lang="ru-RU"/>
        </a:p>
      </dgm:t>
    </dgm:pt>
    <dgm:pt modelId="{DF409AB7-5038-4F5C-9A20-B32134B60EFA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различных научно-технических конференциях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221995-778A-438E-9A35-77508D6D98F7}" type="parTrans" cxnId="{FAAB3D4D-5EDF-4BB3-8A8B-215068408D31}">
      <dgm:prSet/>
      <dgm:spPr/>
      <dgm:t>
        <a:bodyPr/>
        <a:lstStyle/>
        <a:p>
          <a:endParaRPr lang="ru-RU"/>
        </a:p>
      </dgm:t>
    </dgm:pt>
    <dgm:pt modelId="{49B36EBA-2F3A-4947-936A-A137CE2D85B3}" type="sibTrans" cxnId="{FAAB3D4D-5EDF-4BB3-8A8B-215068408D31}">
      <dgm:prSet/>
      <dgm:spPr/>
      <dgm:t>
        <a:bodyPr/>
        <a:lstStyle/>
        <a:p>
          <a:endParaRPr lang="ru-RU"/>
        </a:p>
      </dgm:t>
    </dgm:pt>
    <dgm:pt modelId="{D7AA0930-3ED9-44A6-8399-0CCBA38AF150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Формируется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эстетический мотив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4B8EBE-51A1-479B-93F0-3D201A7B2453}" type="parTrans" cxnId="{8BA8C219-83C4-46B8-AEBB-5F92201CE531}">
      <dgm:prSet/>
      <dgm:spPr/>
      <dgm:t>
        <a:bodyPr/>
        <a:lstStyle/>
        <a:p>
          <a:endParaRPr lang="ru-RU"/>
        </a:p>
      </dgm:t>
    </dgm:pt>
    <dgm:pt modelId="{55F2E3F6-82FE-4B29-A8D8-13ABBA80A007}" type="sibTrans" cxnId="{8BA8C219-83C4-46B8-AEBB-5F92201CE531}">
      <dgm:prSet/>
      <dgm:spPr/>
      <dgm:t>
        <a:bodyPr/>
        <a:lstStyle/>
        <a:p>
          <a:endParaRPr lang="ru-RU"/>
        </a:p>
      </dgm:t>
    </dgm:pt>
    <dgm:pt modelId="{3DE0B11B-1F8F-4A17-8503-1FFF2537F083}" type="pres">
      <dgm:prSet presAssocID="{855F16F6-385A-464D-B9A2-C9B90D19CF0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1A2E9E-51A6-4DD3-96AC-E75ED17D3692}" type="pres">
      <dgm:prSet presAssocID="{855F16F6-385A-464D-B9A2-C9B90D19CF05}" presName="arrow" presStyleLbl="bgShp" presStyleIdx="0" presStyleCnt="1" custScaleX="117647"/>
      <dgm:spPr/>
      <dgm:t>
        <a:bodyPr/>
        <a:lstStyle/>
        <a:p>
          <a:endParaRPr lang="ru-RU"/>
        </a:p>
      </dgm:t>
    </dgm:pt>
    <dgm:pt modelId="{1CE05640-2850-4825-BB7E-FE9B190818BA}" type="pres">
      <dgm:prSet presAssocID="{855F16F6-385A-464D-B9A2-C9B90D19CF05}" presName="linearProcess" presStyleCnt="0"/>
      <dgm:spPr/>
      <dgm:t>
        <a:bodyPr/>
        <a:lstStyle/>
        <a:p>
          <a:endParaRPr lang="ru-RU"/>
        </a:p>
      </dgm:t>
    </dgm:pt>
    <dgm:pt modelId="{4DE83FFB-0D45-4913-9B61-654DC6AE927C}" type="pres">
      <dgm:prSet presAssocID="{D858747F-37C8-4E7F-B217-5D98E80829C2}" presName="textNode" presStyleLbl="node1" presStyleIdx="0" presStyleCnt="3" custScaleY="230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F7A42-00E8-43D6-8394-2C2AD4CF7AB9}" type="pres">
      <dgm:prSet presAssocID="{0E4D688C-D269-41A2-9C0D-80208DBF9AED}" presName="sibTrans" presStyleCnt="0"/>
      <dgm:spPr/>
      <dgm:t>
        <a:bodyPr/>
        <a:lstStyle/>
        <a:p>
          <a:endParaRPr lang="ru-RU"/>
        </a:p>
      </dgm:t>
    </dgm:pt>
    <dgm:pt modelId="{5C7FFA31-1F57-492E-8EBE-782E5B76270E}" type="pres">
      <dgm:prSet presAssocID="{DF409AB7-5038-4F5C-9A20-B32134B60EFA}" presName="textNode" presStyleLbl="node1" presStyleIdx="1" presStyleCnt="3" custScaleY="217263" custLinFactNeighborX="252" custLinFactNeighborY="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7A2D9-A50A-4F5A-8438-5AE9B6075DCD}" type="pres">
      <dgm:prSet presAssocID="{49B36EBA-2F3A-4947-936A-A137CE2D85B3}" presName="sibTrans" presStyleCnt="0"/>
      <dgm:spPr/>
      <dgm:t>
        <a:bodyPr/>
        <a:lstStyle/>
        <a:p>
          <a:endParaRPr lang="ru-RU"/>
        </a:p>
      </dgm:t>
    </dgm:pt>
    <dgm:pt modelId="{950AD1A9-60CB-489F-9D88-A5F06AAD1004}" type="pres">
      <dgm:prSet presAssocID="{D7AA0930-3ED9-44A6-8399-0CCBA38AF150}" presName="textNode" presStyleLbl="node1" presStyleIdx="2" presStyleCnt="3" custScaleY="195276" custLinFactNeighborX="49023" custLinFactNeighborY="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CB79D4-498C-4F2F-AFF3-ABBCF9148CF0}" type="presOf" srcId="{D858747F-37C8-4E7F-B217-5D98E80829C2}" destId="{4DE83FFB-0D45-4913-9B61-654DC6AE927C}" srcOrd="0" destOrd="0" presId="urn:microsoft.com/office/officeart/2005/8/layout/hProcess9"/>
    <dgm:cxn modelId="{856994F7-87EE-4D06-972A-A39DD2217C6F}" type="presOf" srcId="{855F16F6-385A-464D-B9A2-C9B90D19CF05}" destId="{3DE0B11B-1F8F-4A17-8503-1FFF2537F083}" srcOrd="0" destOrd="0" presId="urn:microsoft.com/office/officeart/2005/8/layout/hProcess9"/>
    <dgm:cxn modelId="{EF3FABE1-97FC-479C-AD38-F1E99BDD973C}" type="presOf" srcId="{D7AA0930-3ED9-44A6-8399-0CCBA38AF150}" destId="{950AD1A9-60CB-489F-9D88-A5F06AAD1004}" srcOrd="0" destOrd="0" presId="urn:microsoft.com/office/officeart/2005/8/layout/hProcess9"/>
    <dgm:cxn modelId="{8BA8C219-83C4-46B8-AEBB-5F92201CE531}" srcId="{855F16F6-385A-464D-B9A2-C9B90D19CF05}" destId="{D7AA0930-3ED9-44A6-8399-0CCBA38AF150}" srcOrd="2" destOrd="0" parTransId="{2D4B8EBE-51A1-479B-93F0-3D201A7B2453}" sibTransId="{55F2E3F6-82FE-4B29-A8D8-13ABBA80A007}"/>
    <dgm:cxn modelId="{FAAB3D4D-5EDF-4BB3-8A8B-215068408D31}" srcId="{855F16F6-385A-464D-B9A2-C9B90D19CF05}" destId="{DF409AB7-5038-4F5C-9A20-B32134B60EFA}" srcOrd="1" destOrd="0" parTransId="{C6221995-778A-438E-9A35-77508D6D98F7}" sibTransId="{49B36EBA-2F3A-4947-936A-A137CE2D85B3}"/>
    <dgm:cxn modelId="{047FEDF2-3D2A-41C2-AF12-D4EBA83DF6A2}" type="presOf" srcId="{DF409AB7-5038-4F5C-9A20-B32134B60EFA}" destId="{5C7FFA31-1F57-492E-8EBE-782E5B76270E}" srcOrd="0" destOrd="0" presId="urn:microsoft.com/office/officeart/2005/8/layout/hProcess9"/>
    <dgm:cxn modelId="{C24E5F78-7A32-4C1D-9323-CE7C0F2FAF6D}" srcId="{855F16F6-385A-464D-B9A2-C9B90D19CF05}" destId="{D858747F-37C8-4E7F-B217-5D98E80829C2}" srcOrd="0" destOrd="0" parTransId="{C4A500A7-54BF-4ED3-AD39-5A389E3B2509}" sibTransId="{0E4D688C-D269-41A2-9C0D-80208DBF9AED}"/>
    <dgm:cxn modelId="{7EDF1D00-1560-47A7-8C8E-3E3DC41AD807}" type="presParOf" srcId="{3DE0B11B-1F8F-4A17-8503-1FFF2537F083}" destId="{131A2E9E-51A6-4DD3-96AC-E75ED17D3692}" srcOrd="0" destOrd="0" presId="urn:microsoft.com/office/officeart/2005/8/layout/hProcess9"/>
    <dgm:cxn modelId="{6576FCE7-FB6A-4080-8FFC-3AC0015B0556}" type="presParOf" srcId="{3DE0B11B-1F8F-4A17-8503-1FFF2537F083}" destId="{1CE05640-2850-4825-BB7E-FE9B190818BA}" srcOrd="1" destOrd="0" presId="urn:microsoft.com/office/officeart/2005/8/layout/hProcess9"/>
    <dgm:cxn modelId="{6A0ADBE8-D214-4C28-8E9C-F977DAD0860B}" type="presParOf" srcId="{1CE05640-2850-4825-BB7E-FE9B190818BA}" destId="{4DE83FFB-0D45-4913-9B61-654DC6AE927C}" srcOrd="0" destOrd="0" presId="urn:microsoft.com/office/officeart/2005/8/layout/hProcess9"/>
    <dgm:cxn modelId="{D9244031-AA86-47EF-ADEE-AB4D192E9348}" type="presParOf" srcId="{1CE05640-2850-4825-BB7E-FE9B190818BA}" destId="{2D1F7A42-00E8-43D6-8394-2C2AD4CF7AB9}" srcOrd="1" destOrd="0" presId="urn:microsoft.com/office/officeart/2005/8/layout/hProcess9"/>
    <dgm:cxn modelId="{289E3567-E3E9-4159-B50A-54A23B0ACC94}" type="presParOf" srcId="{1CE05640-2850-4825-BB7E-FE9B190818BA}" destId="{5C7FFA31-1F57-492E-8EBE-782E5B76270E}" srcOrd="2" destOrd="0" presId="urn:microsoft.com/office/officeart/2005/8/layout/hProcess9"/>
    <dgm:cxn modelId="{39FA30DC-5F36-4FD5-B00C-AB71DDF8B189}" type="presParOf" srcId="{1CE05640-2850-4825-BB7E-FE9B190818BA}" destId="{8497A2D9-A50A-4F5A-8438-5AE9B6075DCD}" srcOrd="3" destOrd="0" presId="urn:microsoft.com/office/officeart/2005/8/layout/hProcess9"/>
    <dgm:cxn modelId="{1E2FC01C-D242-4E6C-ABA7-CF4F6E2464EB}" type="presParOf" srcId="{1CE05640-2850-4825-BB7E-FE9B190818BA}" destId="{950AD1A9-60CB-489F-9D88-A5F06AAD1004}" srcOrd="4" destOrd="0" presId="urn:microsoft.com/office/officeart/2005/8/layout/hProcess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279288-4B5B-487D-88F5-53E7EB7C778D}" type="doc">
      <dgm:prSet loTypeId="urn:microsoft.com/office/officeart/2005/8/layout/hProcess9" loCatId="process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F807DDB-2B4F-42AC-8F20-F8DD4AB3150A}">
      <dgm:prSet custT="1"/>
      <dgm:spPr/>
      <dgm:t>
        <a:bodyPr/>
        <a:lstStyle/>
        <a:p>
          <a:pPr rtl="0"/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«Шаг в будущее», «Моя страна - моя Россия», «Межрегиональная конференция «Будущее принадлежит молодежи», «Олимпиада по электротехнике»,  занимая призовые места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DF5114E9-55C4-4F0B-98A8-801204714FAC}" type="parTrans" cxnId="{6A1CFBF5-7285-42CC-A4FA-7CA01C87E8EC}">
      <dgm:prSet/>
      <dgm:spPr/>
      <dgm:t>
        <a:bodyPr/>
        <a:lstStyle/>
        <a:p>
          <a:endParaRPr lang="ru-RU"/>
        </a:p>
      </dgm:t>
    </dgm:pt>
    <dgm:pt modelId="{C6B6B2C0-5E30-49AF-8A1D-586213362E66}" type="sibTrans" cxnId="{6A1CFBF5-7285-42CC-A4FA-7CA01C87E8EC}">
      <dgm:prSet/>
      <dgm:spPr/>
      <dgm:t>
        <a:bodyPr/>
        <a:lstStyle/>
        <a:p>
          <a:endParaRPr lang="ru-RU"/>
        </a:p>
      </dgm:t>
    </dgm:pt>
    <dgm:pt modelId="{FA09E58F-C496-4732-8E7F-6E1E141149A3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 2016 учебном году студенты нашего техникума выступили со своим проектом в Костромской палате предпринимателей и ремесел, получив грант.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66B6FDE-0454-4644-BE8A-174BD7E16A15}" type="parTrans" cxnId="{486CEA34-1E83-4F8A-9670-E8B4EB34874E}">
      <dgm:prSet/>
      <dgm:spPr/>
      <dgm:t>
        <a:bodyPr/>
        <a:lstStyle/>
        <a:p>
          <a:endParaRPr lang="ru-RU"/>
        </a:p>
      </dgm:t>
    </dgm:pt>
    <dgm:pt modelId="{27E25D9D-027E-4ACA-A0B3-F61ED46C53D7}" type="sibTrans" cxnId="{486CEA34-1E83-4F8A-9670-E8B4EB34874E}">
      <dgm:prSet/>
      <dgm:spPr/>
      <dgm:t>
        <a:bodyPr/>
        <a:lstStyle/>
        <a:p>
          <a:endParaRPr lang="ru-RU"/>
        </a:p>
      </dgm:t>
    </dgm:pt>
    <dgm:pt modelId="{44349169-CF4B-4EF4-8602-945951B79BF7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коммуникативные мотивы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 </a:t>
          </a:r>
        </a:p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возможность расширения своего кругу общения посредством повышения своего интеллектуального уровня и новых знакомств),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D2478C5-7420-4649-BB8E-29EAA41F339F}" type="sibTrans" cxnId="{1AB9FB13-DD1B-42F5-BF45-31495F813C56}">
      <dgm:prSet/>
      <dgm:spPr/>
      <dgm:t>
        <a:bodyPr/>
        <a:lstStyle/>
        <a:p>
          <a:endParaRPr lang="ru-RU"/>
        </a:p>
      </dgm:t>
    </dgm:pt>
    <dgm:pt modelId="{F7D31F4F-791F-4549-9F3C-AAC866AABD3B}" type="parTrans" cxnId="{1AB9FB13-DD1B-42F5-BF45-31495F813C56}">
      <dgm:prSet/>
      <dgm:spPr/>
      <dgm:t>
        <a:bodyPr/>
        <a:lstStyle/>
        <a:p>
          <a:endParaRPr lang="ru-RU"/>
        </a:p>
      </dgm:t>
    </dgm:pt>
    <dgm:pt modelId="{8619CA57-EAFE-4264-B94E-D7BB4B41F319}" type="pres">
      <dgm:prSet presAssocID="{13279288-4B5B-487D-88F5-53E7EB7C778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5C4557-1E2B-42A7-94FD-5B8E12369F3A}" type="pres">
      <dgm:prSet presAssocID="{13279288-4B5B-487D-88F5-53E7EB7C778D}" presName="arrow" presStyleLbl="bgShp" presStyleIdx="0" presStyleCnt="1" custLinFactNeighborX="-1396" custLinFactNeighborY="1288"/>
      <dgm:spPr/>
      <dgm:t>
        <a:bodyPr/>
        <a:lstStyle/>
        <a:p>
          <a:endParaRPr lang="ru-RU"/>
        </a:p>
      </dgm:t>
    </dgm:pt>
    <dgm:pt modelId="{E7198DDA-8CC8-413B-B1D1-6C36E373E5D1}" type="pres">
      <dgm:prSet presAssocID="{13279288-4B5B-487D-88F5-53E7EB7C778D}" presName="linearProcess" presStyleCnt="0"/>
      <dgm:spPr/>
      <dgm:t>
        <a:bodyPr/>
        <a:lstStyle/>
        <a:p>
          <a:endParaRPr lang="ru-RU"/>
        </a:p>
      </dgm:t>
    </dgm:pt>
    <dgm:pt modelId="{B4D1AD00-A18F-46F1-B96E-8C5E6A9E4A3D}" type="pres">
      <dgm:prSet presAssocID="{6F807DDB-2B4F-42AC-8F20-F8DD4AB3150A}" presName="textNode" presStyleLbl="node1" presStyleIdx="0" presStyleCnt="3" custScaleY="170854" custLinFactNeighborX="43499" custLinFactNeighborY="-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5BD9A-B908-44CB-B8E8-E9FADAD43EC4}" type="pres">
      <dgm:prSet presAssocID="{C6B6B2C0-5E30-49AF-8A1D-586213362E66}" presName="sibTrans" presStyleCnt="0"/>
      <dgm:spPr/>
      <dgm:t>
        <a:bodyPr/>
        <a:lstStyle/>
        <a:p>
          <a:endParaRPr lang="ru-RU"/>
        </a:p>
      </dgm:t>
    </dgm:pt>
    <dgm:pt modelId="{E4DD14D1-D76E-4E6B-8E87-06BC54193A27}" type="pres">
      <dgm:prSet presAssocID="{FA09E58F-C496-4732-8E7F-6E1E141149A3}" presName="textNode" presStyleLbl="node1" presStyleIdx="1" presStyleCnt="3" custScaleY="172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1F864-FDFB-4453-A0BC-15296D8BD93D}" type="pres">
      <dgm:prSet presAssocID="{27E25D9D-027E-4ACA-A0B3-F61ED46C53D7}" presName="sibTrans" presStyleCnt="0"/>
      <dgm:spPr/>
      <dgm:t>
        <a:bodyPr/>
        <a:lstStyle/>
        <a:p>
          <a:endParaRPr lang="ru-RU"/>
        </a:p>
      </dgm:t>
    </dgm:pt>
    <dgm:pt modelId="{FF3BE269-61A7-4F55-B0D3-8AD771E4F6ED}" type="pres">
      <dgm:prSet presAssocID="{44349169-CF4B-4EF4-8602-945951B79BF7}" presName="textNode" presStyleLbl="node1" presStyleIdx="2" presStyleCnt="3" custScaleY="175076" custLinFactNeighborX="-54338" custLinFactNeighborY="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587D8C-2C02-494C-AED0-B31B306E92FC}" type="presOf" srcId="{FA09E58F-C496-4732-8E7F-6E1E141149A3}" destId="{E4DD14D1-D76E-4E6B-8E87-06BC54193A27}" srcOrd="0" destOrd="0" presId="urn:microsoft.com/office/officeart/2005/8/layout/hProcess9"/>
    <dgm:cxn modelId="{613A28DE-98B1-46A6-A9B6-08C23E4BF5E4}" type="presOf" srcId="{13279288-4B5B-487D-88F5-53E7EB7C778D}" destId="{8619CA57-EAFE-4264-B94E-D7BB4B41F319}" srcOrd="0" destOrd="0" presId="urn:microsoft.com/office/officeart/2005/8/layout/hProcess9"/>
    <dgm:cxn modelId="{BC36E021-17D6-4F19-A91B-4CC8896525EF}" type="presOf" srcId="{44349169-CF4B-4EF4-8602-945951B79BF7}" destId="{FF3BE269-61A7-4F55-B0D3-8AD771E4F6ED}" srcOrd="0" destOrd="0" presId="urn:microsoft.com/office/officeart/2005/8/layout/hProcess9"/>
    <dgm:cxn modelId="{1AB9FB13-DD1B-42F5-BF45-31495F813C56}" srcId="{13279288-4B5B-487D-88F5-53E7EB7C778D}" destId="{44349169-CF4B-4EF4-8602-945951B79BF7}" srcOrd="2" destOrd="0" parTransId="{F7D31F4F-791F-4549-9F3C-AAC866AABD3B}" sibTransId="{7D2478C5-7420-4649-BB8E-29EAA41F339F}"/>
    <dgm:cxn modelId="{486CEA34-1E83-4F8A-9670-E8B4EB34874E}" srcId="{13279288-4B5B-487D-88F5-53E7EB7C778D}" destId="{FA09E58F-C496-4732-8E7F-6E1E141149A3}" srcOrd="1" destOrd="0" parTransId="{A66B6FDE-0454-4644-BE8A-174BD7E16A15}" sibTransId="{27E25D9D-027E-4ACA-A0B3-F61ED46C53D7}"/>
    <dgm:cxn modelId="{9CDC8D30-51C3-473B-B275-4AF4A7AACB33}" type="presOf" srcId="{6F807DDB-2B4F-42AC-8F20-F8DD4AB3150A}" destId="{B4D1AD00-A18F-46F1-B96E-8C5E6A9E4A3D}" srcOrd="0" destOrd="0" presId="urn:microsoft.com/office/officeart/2005/8/layout/hProcess9"/>
    <dgm:cxn modelId="{6A1CFBF5-7285-42CC-A4FA-7CA01C87E8EC}" srcId="{13279288-4B5B-487D-88F5-53E7EB7C778D}" destId="{6F807DDB-2B4F-42AC-8F20-F8DD4AB3150A}" srcOrd="0" destOrd="0" parTransId="{DF5114E9-55C4-4F0B-98A8-801204714FAC}" sibTransId="{C6B6B2C0-5E30-49AF-8A1D-586213362E66}"/>
    <dgm:cxn modelId="{92179C9E-EB4E-4985-B5EF-CBAAF512578E}" type="presParOf" srcId="{8619CA57-EAFE-4264-B94E-D7BB4B41F319}" destId="{495C4557-1E2B-42A7-94FD-5B8E12369F3A}" srcOrd="0" destOrd="0" presId="urn:microsoft.com/office/officeart/2005/8/layout/hProcess9"/>
    <dgm:cxn modelId="{E3A730E3-D1C4-4B50-99C2-CB59AC225F32}" type="presParOf" srcId="{8619CA57-EAFE-4264-B94E-D7BB4B41F319}" destId="{E7198DDA-8CC8-413B-B1D1-6C36E373E5D1}" srcOrd="1" destOrd="0" presId="urn:microsoft.com/office/officeart/2005/8/layout/hProcess9"/>
    <dgm:cxn modelId="{55FF547D-26AD-45EF-B13B-7878E2B7E44E}" type="presParOf" srcId="{E7198DDA-8CC8-413B-B1D1-6C36E373E5D1}" destId="{B4D1AD00-A18F-46F1-B96E-8C5E6A9E4A3D}" srcOrd="0" destOrd="0" presId="urn:microsoft.com/office/officeart/2005/8/layout/hProcess9"/>
    <dgm:cxn modelId="{AF10A8AD-A491-44E6-A8F6-57F04D8AAC71}" type="presParOf" srcId="{E7198DDA-8CC8-413B-B1D1-6C36E373E5D1}" destId="{EEB5BD9A-B908-44CB-B8E8-E9FADAD43EC4}" srcOrd="1" destOrd="0" presId="urn:microsoft.com/office/officeart/2005/8/layout/hProcess9"/>
    <dgm:cxn modelId="{34AAE8EF-E172-4A19-ABAF-214C805700DE}" type="presParOf" srcId="{E7198DDA-8CC8-413B-B1D1-6C36E373E5D1}" destId="{E4DD14D1-D76E-4E6B-8E87-06BC54193A27}" srcOrd="2" destOrd="0" presId="urn:microsoft.com/office/officeart/2005/8/layout/hProcess9"/>
    <dgm:cxn modelId="{55FEE4B3-4F24-498D-B29D-397A1257AD8C}" type="presParOf" srcId="{E7198DDA-8CC8-413B-B1D1-6C36E373E5D1}" destId="{0C31F864-FDFB-4453-A0BC-15296D8BD93D}" srcOrd="3" destOrd="0" presId="urn:microsoft.com/office/officeart/2005/8/layout/hProcess9"/>
    <dgm:cxn modelId="{F257E874-1006-4BFF-AC7F-02A8A09DBB07}" type="presParOf" srcId="{E7198DDA-8CC8-413B-B1D1-6C36E373E5D1}" destId="{FF3BE269-61A7-4F55-B0D3-8AD771E4F6ED}" srcOrd="4" destOrd="0" presId="urn:microsoft.com/office/officeart/2005/8/layout/hProcess9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9B1D37-18D9-4BF9-B173-A15EC63CD4A0}" type="doc">
      <dgm:prSet loTypeId="urn:microsoft.com/office/officeart/2005/8/layout/venn1" loCatId="relationship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77EB9FA-23C8-45C6-BC74-461164C0E15D}">
      <dgm:prSet custT="1"/>
      <dgm:spPr/>
      <dgm:t>
        <a:bodyPr/>
        <a:lstStyle/>
        <a:p>
          <a:pPr rtl="0"/>
          <a:r>
            <a:rPr lang="ru-RU" sz="1600" dirty="0" smtClean="0"/>
            <a:t>Поставить точную цель</a:t>
          </a:r>
          <a:endParaRPr lang="ru-RU" sz="1600" dirty="0"/>
        </a:p>
      </dgm:t>
    </dgm:pt>
    <dgm:pt modelId="{7E6E99D6-BFA4-4DF2-A8E7-C2DBA8D20F8A}" type="parTrans" cxnId="{5DD4B71D-E2BD-4D39-A132-25BF7D535046}">
      <dgm:prSet/>
      <dgm:spPr/>
      <dgm:t>
        <a:bodyPr/>
        <a:lstStyle/>
        <a:p>
          <a:endParaRPr lang="ru-RU"/>
        </a:p>
      </dgm:t>
    </dgm:pt>
    <dgm:pt modelId="{F9E9E5C7-0E5A-4B18-91EF-F8DCB2932603}" type="sibTrans" cxnId="{5DD4B71D-E2BD-4D39-A132-25BF7D535046}">
      <dgm:prSet/>
      <dgm:spPr/>
      <dgm:t>
        <a:bodyPr/>
        <a:lstStyle/>
        <a:p>
          <a:endParaRPr lang="ru-RU"/>
        </a:p>
      </dgm:t>
    </dgm:pt>
    <dgm:pt modelId="{13BA00E4-9CC7-4362-A0FE-900537A7818A}">
      <dgm:prSet custT="1"/>
      <dgm:spPr/>
      <dgm:t>
        <a:bodyPr/>
        <a:lstStyle/>
        <a:p>
          <a:pPr rtl="0"/>
          <a:r>
            <a:rPr lang="ru-RU" sz="1600" dirty="0" smtClean="0"/>
            <a:t>Мотивировать студентов к активности на других местах движения информации</a:t>
          </a:r>
          <a:endParaRPr lang="ru-RU" sz="1600" dirty="0"/>
        </a:p>
      </dgm:t>
    </dgm:pt>
    <dgm:pt modelId="{93D2406F-4385-446D-82D6-068FC58E35F1}" type="parTrans" cxnId="{63021CDE-9EB3-47B2-8445-C54BD7906A85}">
      <dgm:prSet/>
      <dgm:spPr/>
      <dgm:t>
        <a:bodyPr/>
        <a:lstStyle/>
        <a:p>
          <a:endParaRPr lang="ru-RU"/>
        </a:p>
      </dgm:t>
    </dgm:pt>
    <dgm:pt modelId="{C3A93815-33F2-4671-BEF5-262F4B33BD0E}" type="sibTrans" cxnId="{63021CDE-9EB3-47B2-8445-C54BD7906A85}">
      <dgm:prSet/>
      <dgm:spPr/>
      <dgm:t>
        <a:bodyPr/>
        <a:lstStyle/>
        <a:p>
          <a:endParaRPr lang="ru-RU"/>
        </a:p>
      </dgm:t>
    </dgm:pt>
    <dgm:pt modelId="{E0301A94-6F60-4339-80C1-4D96C41D76C7}">
      <dgm:prSet custT="1"/>
      <dgm:spPr/>
      <dgm:t>
        <a:bodyPr/>
        <a:lstStyle/>
        <a:p>
          <a:pPr rtl="0"/>
          <a:r>
            <a:rPr lang="ru-RU" sz="1600" dirty="0" smtClean="0"/>
            <a:t>Предоставить студентам возможность общаться между собой путём альтернативных форм</a:t>
          </a:r>
          <a:endParaRPr lang="ru-RU" sz="1600" dirty="0"/>
        </a:p>
      </dgm:t>
    </dgm:pt>
    <dgm:pt modelId="{FBFFD529-CE27-4AD0-BBA2-4A21D3DC3A3E}" type="parTrans" cxnId="{B9C9BD1E-DF56-48FF-B7EA-38B6248A19B4}">
      <dgm:prSet/>
      <dgm:spPr/>
      <dgm:t>
        <a:bodyPr/>
        <a:lstStyle/>
        <a:p>
          <a:endParaRPr lang="ru-RU"/>
        </a:p>
      </dgm:t>
    </dgm:pt>
    <dgm:pt modelId="{D411EFDD-C07B-469C-87E5-657184A5CB03}" type="sibTrans" cxnId="{B9C9BD1E-DF56-48FF-B7EA-38B6248A19B4}">
      <dgm:prSet/>
      <dgm:spPr/>
      <dgm:t>
        <a:bodyPr/>
        <a:lstStyle/>
        <a:p>
          <a:endParaRPr lang="ru-RU"/>
        </a:p>
      </dgm:t>
    </dgm:pt>
    <dgm:pt modelId="{F0F287F1-A48B-4E8E-8241-B4951FFFC8E3}">
      <dgm:prSet custT="1"/>
      <dgm:spPr/>
      <dgm:t>
        <a:bodyPr/>
        <a:lstStyle/>
        <a:p>
          <a:pPr rtl="0"/>
          <a:r>
            <a:rPr lang="ru-RU" sz="1600" dirty="0" smtClean="0"/>
            <a:t>Использовать симулированные ситуации из реальной жизни при процессе обучения.</a:t>
          </a:r>
          <a:endParaRPr lang="ru-RU" sz="1600" dirty="0"/>
        </a:p>
      </dgm:t>
    </dgm:pt>
    <dgm:pt modelId="{4472D718-5220-465F-9B89-523B2CA82B81}" type="parTrans" cxnId="{93D81AB6-C0DE-4B10-893C-BC7C6A0E98BE}">
      <dgm:prSet/>
      <dgm:spPr/>
      <dgm:t>
        <a:bodyPr/>
        <a:lstStyle/>
        <a:p>
          <a:endParaRPr lang="ru-RU"/>
        </a:p>
      </dgm:t>
    </dgm:pt>
    <dgm:pt modelId="{C35C165B-C767-4E21-9FEE-08A740876A37}" type="sibTrans" cxnId="{93D81AB6-C0DE-4B10-893C-BC7C6A0E98BE}">
      <dgm:prSet/>
      <dgm:spPr/>
      <dgm:t>
        <a:bodyPr/>
        <a:lstStyle/>
        <a:p>
          <a:endParaRPr lang="ru-RU"/>
        </a:p>
      </dgm:t>
    </dgm:pt>
    <dgm:pt modelId="{961EBD11-4530-450C-8F3B-AA39748C639E}">
      <dgm:prSet/>
      <dgm:spPr/>
      <dgm:t>
        <a:bodyPr/>
        <a:lstStyle/>
        <a:p>
          <a:pPr rtl="0"/>
          <a:r>
            <a:rPr lang="ru-RU" dirty="0" smtClean="0"/>
            <a:t>Создать благоприятный психологический климат для развития личности.</a:t>
          </a:r>
          <a:endParaRPr lang="ru-RU" dirty="0"/>
        </a:p>
      </dgm:t>
    </dgm:pt>
    <dgm:pt modelId="{1F6C3AFC-5473-40A4-B9F5-7E6510822A30}" type="parTrans" cxnId="{8F9ECC15-24E0-4921-B356-0DB9A3275EB1}">
      <dgm:prSet/>
      <dgm:spPr/>
      <dgm:t>
        <a:bodyPr/>
        <a:lstStyle/>
        <a:p>
          <a:endParaRPr lang="ru-RU"/>
        </a:p>
      </dgm:t>
    </dgm:pt>
    <dgm:pt modelId="{AD45E55C-F082-43A2-8A4E-A9FC9426402D}" type="sibTrans" cxnId="{8F9ECC15-24E0-4921-B356-0DB9A3275EB1}">
      <dgm:prSet/>
      <dgm:spPr/>
      <dgm:t>
        <a:bodyPr/>
        <a:lstStyle/>
        <a:p>
          <a:endParaRPr lang="ru-RU"/>
        </a:p>
      </dgm:t>
    </dgm:pt>
    <dgm:pt modelId="{A1112B31-8591-4917-891F-4C4FD6584197}">
      <dgm:prSet/>
      <dgm:spPr/>
      <dgm:t>
        <a:bodyPr/>
        <a:lstStyle/>
        <a:p>
          <a:pPr rtl="0"/>
          <a:endParaRPr lang="ru-RU" dirty="0"/>
        </a:p>
      </dgm:t>
    </dgm:pt>
    <dgm:pt modelId="{06CC4279-0DAF-4C62-8D94-77B8AEE63F3A}" type="parTrans" cxnId="{624F3D02-8D64-4145-9961-F762CD1E65B9}">
      <dgm:prSet/>
      <dgm:spPr/>
      <dgm:t>
        <a:bodyPr/>
        <a:lstStyle/>
        <a:p>
          <a:endParaRPr lang="ru-RU"/>
        </a:p>
      </dgm:t>
    </dgm:pt>
    <dgm:pt modelId="{6D2733C1-BA2A-4E18-8473-85433905A795}" type="sibTrans" cxnId="{624F3D02-8D64-4145-9961-F762CD1E65B9}">
      <dgm:prSet/>
      <dgm:spPr/>
      <dgm:t>
        <a:bodyPr/>
        <a:lstStyle/>
        <a:p>
          <a:endParaRPr lang="ru-RU"/>
        </a:p>
      </dgm:t>
    </dgm:pt>
    <dgm:pt modelId="{79C7DAB8-9C26-4C7C-8D76-06F80474185E}" type="pres">
      <dgm:prSet presAssocID="{2A9B1D37-18D9-4BF9-B173-A15EC63CD4A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001BB9-B0AB-495A-9F88-79D0B4D9680E}" type="pres">
      <dgm:prSet presAssocID="{E77EB9FA-23C8-45C6-BC74-461164C0E15D}" presName="circ1" presStyleLbl="vennNode1" presStyleIdx="0" presStyleCnt="6"/>
      <dgm:spPr/>
      <dgm:t>
        <a:bodyPr/>
        <a:lstStyle/>
        <a:p>
          <a:endParaRPr lang="ru-RU"/>
        </a:p>
      </dgm:t>
    </dgm:pt>
    <dgm:pt modelId="{EBB7492D-2E6E-4119-A53A-A8147838DEBD}" type="pres">
      <dgm:prSet presAssocID="{E77EB9FA-23C8-45C6-BC74-461164C0E15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0DC1F-B17E-417E-821E-BCC79B041CB5}" type="pres">
      <dgm:prSet presAssocID="{13BA00E4-9CC7-4362-A0FE-900537A7818A}" presName="circ2" presStyleLbl="vennNode1" presStyleIdx="1" presStyleCnt="6"/>
      <dgm:spPr/>
      <dgm:t>
        <a:bodyPr/>
        <a:lstStyle/>
        <a:p>
          <a:endParaRPr lang="ru-RU"/>
        </a:p>
      </dgm:t>
    </dgm:pt>
    <dgm:pt modelId="{356032E1-DC69-452B-B493-EE355B225CD2}" type="pres">
      <dgm:prSet presAssocID="{13BA00E4-9CC7-4362-A0FE-900537A7818A}" presName="circ2Tx" presStyleLbl="revTx" presStyleIdx="0" presStyleCnt="0" custScaleY="1881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3B126-F701-41EA-B28A-4940E1554AEC}" type="pres">
      <dgm:prSet presAssocID="{E0301A94-6F60-4339-80C1-4D96C41D76C7}" presName="circ3" presStyleLbl="vennNode1" presStyleIdx="2" presStyleCnt="6"/>
      <dgm:spPr/>
      <dgm:t>
        <a:bodyPr/>
        <a:lstStyle/>
        <a:p>
          <a:endParaRPr lang="ru-RU"/>
        </a:p>
      </dgm:t>
    </dgm:pt>
    <dgm:pt modelId="{3219B45F-BA58-47F6-9E55-58E753139B32}" type="pres">
      <dgm:prSet presAssocID="{E0301A94-6F60-4339-80C1-4D96C41D76C7}" presName="circ3Tx" presStyleLbl="revTx" presStyleIdx="0" presStyleCnt="0" custScaleY="1927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40A83-6178-4309-82CB-90325BFBB865}" type="pres">
      <dgm:prSet presAssocID="{F0F287F1-A48B-4E8E-8241-B4951FFFC8E3}" presName="circ4" presStyleLbl="vennNode1" presStyleIdx="3" presStyleCnt="6"/>
      <dgm:spPr/>
      <dgm:t>
        <a:bodyPr/>
        <a:lstStyle/>
        <a:p>
          <a:endParaRPr lang="ru-RU"/>
        </a:p>
      </dgm:t>
    </dgm:pt>
    <dgm:pt modelId="{57BDDFDA-122A-4EFC-ADC6-BA02D215826D}" type="pres">
      <dgm:prSet presAssocID="{F0F287F1-A48B-4E8E-8241-B4951FFFC8E3}" presName="circ4Tx" presStyleLbl="revTx" presStyleIdx="0" presStyleCnt="0" custScaleY="1410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6F510-2A50-4AC7-9D58-ABA9CDA47DA7}" type="pres">
      <dgm:prSet presAssocID="{961EBD11-4530-450C-8F3B-AA39748C639E}" presName="circ5" presStyleLbl="vennNode1" presStyleIdx="4" presStyleCnt="6"/>
      <dgm:spPr/>
      <dgm:t>
        <a:bodyPr/>
        <a:lstStyle/>
        <a:p>
          <a:endParaRPr lang="ru-RU"/>
        </a:p>
      </dgm:t>
    </dgm:pt>
    <dgm:pt modelId="{F0A6908E-1125-4D0B-9D53-CA9CF2749B08}" type="pres">
      <dgm:prSet presAssocID="{961EBD11-4530-450C-8F3B-AA39748C639E}" presName="circ5Tx" presStyleLbl="revTx" presStyleIdx="0" presStyleCnt="0" custScaleY="1536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025E3-BDF4-4EE9-B21E-0B7BE1F7B0F1}" type="pres">
      <dgm:prSet presAssocID="{A1112B31-8591-4917-891F-4C4FD6584197}" presName="circ6" presStyleLbl="vennNode1" presStyleIdx="5" presStyleCnt="6"/>
      <dgm:spPr/>
      <dgm:t>
        <a:bodyPr/>
        <a:lstStyle/>
        <a:p>
          <a:endParaRPr lang="ru-RU"/>
        </a:p>
      </dgm:t>
    </dgm:pt>
    <dgm:pt modelId="{F2FD979B-A07C-44E6-9679-243241BC6C65}" type="pres">
      <dgm:prSet presAssocID="{A1112B31-8591-4917-891F-4C4FD6584197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4F3D02-8D64-4145-9961-F762CD1E65B9}" srcId="{2A9B1D37-18D9-4BF9-B173-A15EC63CD4A0}" destId="{A1112B31-8591-4917-891F-4C4FD6584197}" srcOrd="5" destOrd="0" parTransId="{06CC4279-0DAF-4C62-8D94-77B8AEE63F3A}" sibTransId="{6D2733C1-BA2A-4E18-8473-85433905A795}"/>
    <dgm:cxn modelId="{E7B0313F-8152-46CB-B327-B872AA742D96}" type="presOf" srcId="{E0301A94-6F60-4339-80C1-4D96C41D76C7}" destId="{3219B45F-BA58-47F6-9E55-58E753139B32}" srcOrd="0" destOrd="0" presId="urn:microsoft.com/office/officeart/2005/8/layout/venn1"/>
    <dgm:cxn modelId="{8F9ECC15-24E0-4921-B356-0DB9A3275EB1}" srcId="{2A9B1D37-18D9-4BF9-B173-A15EC63CD4A0}" destId="{961EBD11-4530-450C-8F3B-AA39748C639E}" srcOrd="4" destOrd="0" parTransId="{1F6C3AFC-5473-40A4-B9F5-7E6510822A30}" sibTransId="{AD45E55C-F082-43A2-8A4E-A9FC9426402D}"/>
    <dgm:cxn modelId="{5DD4B71D-E2BD-4D39-A132-25BF7D535046}" srcId="{2A9B1D37-18D9-4BF9-B173-A15EC63CD4A0}" destId="{E77EB9FA-23C8-45C6-BC74-461164C0E15D}" srcOrd="0" destOrd="0" parTransId="{7E6E99D6-BFA4-4DF2-A8E7-C2DBA8D20F8A}" sibTransId="{F9E9E5C7-0E5A-4B18-91EF-F8DCB2932603}"/>
    <dgm:cxn modelId="{14B78473-9A4B-4479-B18D-EF9ECB22388B}" type="presOf" srcId="{961EBD11-4530-450C-8F3B-AA39748C639E}" destId="{F0A6908E-1125-4D0B-9D53-CA9CF2749B08}" srcOrd="0" destOrd="0" presId="urn:microsoft.com/office/officeart/2005/8/layout/venn1"/>
    <dgm:cxn modelId="{63021CDE-9EB3-47B2-8445-C54BD7906A85}" srcId="{2A9B1D37-18D9-4BF9-B173-A15EC63CD4A0}" destId="{13BA00E4-9CC7-4362-A0FE-900537A7818A}" srcOrd="1" destOrd="0" parTransId="{93D2406F-4385-446D-82D6-068FC58E35F1}" sibTransId="{C3A93815-33F2-4671-BEF5-262F4B33BD0E}"/>
    <dgm:cxn modelId="{93D81AB6-C0DE-4B10-893C-BC7C6A0E98BE}" srcId="{2A9B1D37-18D9-4BF9-B173-A15EC63CD4A0}" destId="{F0F287F1-A48B-4E8E-8241-B4951FFFC8E3}" srcOrd="3" destOrd="0" parTransId="{4472D718-5220-465F-9B89-523B2CA82B81}" sibTransId="{C35C165B-C767-4E21-9FEE-08A740876A37}"/>
    <dgm:cxn modelId="{403C40C4-32BA-4089-B0A7-3D2DF52FAC28}" type="presOf" srcId="{2A9B1D37-18D9-4BF9-B173-A15EC63CD4A0}" destId="{79C7DAB8-9C26-4C7C-8D76-06F80474185E}" srcOrd="0" destOrd="0" presId="urn:microsoft.com/office/officeart/2005/8/layout/venn1"/>
    <dgm:cxn modelId="{D45AEF20-1F7B-49F4-8B6A-5D67F3E7392D}" type="presOf" srcId="{E77EB9FA-23C8-45C6-BC74-461164C0E15D}" destId="{EBB7492D-2E6E-4119-A53A-A8147838DEBD}" srcOrd="0" destOrd="0" presId="urn:microsoft.com/office/officeart/2005/8/layout/venn1"/>
    <dgm:cxn modelId="{7D1DA10F-CCC0-4D8A-9A6D-78A9A0DE83D1}" type="presOf" srcId="{A1112B31-8591-4917-891F-4C4FD6584197}" destId="{F2FD979B-A07C-44E6-9679-243241BC6C65}" srcOrd="0" destOrd="0" presId="urn:microsoft.com/office/officeart/2005/8/layout/venn1"/>
    <dgm:cxn modelId="{B9C9BD1E-DF56-48FF-B7EA-38B6248A19B4}" srcId="{2A9B1D37-18D9-4BF9-B173-A15EC63CD4A0}" destId="{E0301A94-6F60-4339-80C1-4D96C41D76C7}" srcOrd="2" destOrd="0" parTransId="{FBFFD529-CE27-4AD0-BBA2-4A21D3DC3A3E}" sibTransId="{D411EFDD-C07B-469C-87E5-657184A5CB03}"/>
    <dgm:cxn modelId="{D4A33070-4B58-4238-91E4-2E584979EAD0}" type="presOf" srcId="{13BA00E4-9CC7-4362-A0FE-900537A7818A}" destId="{356032E1-DC69-452B-B493-EE355B225CD2}" srcOrd="0" destOrd="0" presId="urn:microsoft.com/office/officeart/2005/8/layout/venn1"/>
    <dgm:cxn modelId="{5A780C27-B87A-4A66-9EA6-8332BED0DD0C}" type="presOf" srcId="{F0F287F1-A48B-4E8E-8241-B4951FFFC8E3}" destId="{57BDDFDA-122A-4EFC-ADC6-BA02D215826D}" srcOrd="0" destOrd="0" presId="urn:microsoft.com/office/officeart/2005/8/layout/venn1"/>
    <dgm:cxn modelId="{75CEF6C1-1B7B-45E0-9F34-B306DD239346}" type="presParOf" srcId="{79C7DAB8-9C26-4C7C-8D76-06F80474185E}" destId="{66001BB9-B0AB-495A-9F88-79D0B4D9680E}" srcOrd="0" destOrd="0" presId="urn:microsoft.com/office/officeart/2005/8/layout/venn1"/>
    <dgm:cxn modelId="{00581599-E7AE-4FA4-9A83-8D6DE4A1441A}" type="presParOf" srcId="{79C7DAB8-9C26-4C7C-8D76-06F80474185E}" destId="{EBB7492D-2E6E-4119-A53A-A8147838DEBD}" srcOrd="1" destOrd="0" presId="urn:microsoft.com/office/officeart/2005/8/layout/venn1"/>
    <dgm:cxn modelId="{A3EC02AF-0F4F-4F54-A875-9A40C40650E0}" type="presParOf" srcId="{79C7DAB8-9C26-4C7C-8D76-06F80474185E}" destId="{E530DC1F-B17E-417E-821E-BCC79B041CB5}" srcOrd="2" destOrd="0" presId="urn:microsoft.com/office/officeart/2005/8/layout/venn1"/>
    <dgm:cxn modelId="{EFBD44B2-1491-40F6-9528-F9F33201977B}" type="presParOf" srcId="{79C7DAB8-9C26-4C7C-8D76-06F80474185E}" destId="{356032E1-DC69-452B-B493-EE355B225CD2}" srcOrd="3" destOrd="0" presId="urn:microsoft.com/office/officeart/2005/8/layout/venn1"/>
    <dgm:cxn modelId="{7B2D2B48-CB6F-477E-A0D8-EC580C4B900F}" type="presParOf" srcId="{79C7DAB8-9C26-4C7C-8D76-06F80474185E}" destId="{CE03B126-F701-41EA-B28A-4940E1554AEC}" srcOrd="4" destOrd="0" presId="urn:microsoft.com/office/officeart/2005/8/layout/venn1"/>
    <dgm:cxn modelId="{87008BAE-2F5C-495A-B84E-E8033D64EFE6}" type="presParOf" srcId="{79C7DAB8-9C26-4C7C-8D76-06F80474185E}" destId="{3219B45F-BA58-47F6-9E55-58E753139B32}" srcOrd="5" destOrd="0" presId="urn:microsoft.com/office/officeart/2005/8/layout/venn1"/>
    <dgm:cxn modelId="{4F5F6096-634B-4A13-8E2C-6B49B3401CCF}" type="presParOf" srcId="{79C7DAB8-9C26-4C7C-8D76-06F80474185E}" destId="{2C340A83-6178-4309-82CB-90325BFBB865}" srcOrd="6" destOrd="0" presId="urn:microsoft.com/office/officeart/2005/8/layout/venn1"/>
    <dgm:cxn modelId="{24F5C1D8-61B2-4DB0-8B7F-0198AB18E89A}" type="presParOf" srcId="{79C7DAB8-9C26-4C7C-8D76-06F80474185E}" destId="{57BDDFDA-122A-4EFC-ADC6-BA02D215826D}" srcOrd="7" destOrd="0" presId="urn:microsoft.com/office/officeart/2005/8/layout/venn1"/>
    <dgm:cxn modelId="{9160E081-5B5F-49E2-B369-C7CF62C8ABC1}" type="presParOf" srcId="{79C7DAB8-9C26-4C7C-8D76-06F80474185E}" destId="{D0E6F510-2A50-4AC7-9D58-ABA9CDA47DA7}" srcOrd="8" destOrd="0" presId="urn:microsoft.com/office/officeart/2005/8/layout/venn1"/>
    <dgm:cxn modelId="{36A08B2E-1DA4-4392-91F6-818446580384}" type="presParOf" srcId="{79C7DAB8-9C26-4C7C-8D76-06F80474185E}" destId="{F0A6908E-1125-4D0B-9D53-CA9CF2749B08}" srcOrd="9" destOrd="0" presId="urn:microsoft.com/office/officeart/2005/8/layout/venn1"/>
    <dgm:cxn modelId="{05F49854-F817-4204-A132-8735E619E038}" type="presParOf" srcId="{79C7DAB8-9C26-4C7C-8D76-06F80474185E}" destId="{A82025E3-BDF4-4EE9-B21E-0B7BE1F7B0F1}" srcOrd="10" destOrd="0" presId="urn:microsoft.com/office/officeart/2005/8/layout/venn1"/>
    <dgm:cxn modelId="{4FA254F9-2D96-4EFB-BE68-EB18F66D5BDD}" type="presParOf" srcId="{79C7DAB8-9C26-4C7C-8D76-06F80474185E}" destId="{F2FD979B-A07C-44E6-9679-243241BC6C65}" srcOrd="11" destOrd="0" presId="urn:microsoft.com/office/officeart/2005/8/layout/venn1"/>
  </dgm:cxnLst>
  <dgm:bg>
    <a:solidFill>
      <a:schemeClr val="accent1">
        <a:lumMod val="60000"/>
        <a:lumOff val="40000"/>
      </a:schemeClr>
    </a:solidFill>
  </dgm:bg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4E9D3A-6DB5-4357-A60E-948D22C32916}" type="doc">
      <dgm:prSet loTypeId="urn:microsoft.com/office/officeart/2005/8/layout/arrow3" loCatId="relationship" qsTypeId="urn:microsoft.com/office/officeart/2005/8/quickstyle/3d2" qsCatId="3D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062E8372-9603-4C4F-9455-3906E03D245D}">
      <dgm:prSet/>
      <dgm:spPr/>
      <dgm:t>
        <a:bodyPr/>
        <a:lstStyle/>
        <a:p>
          <a:pPr rtl="0"/>
          <a:r>
            <a:rPr lang="ru-RU" dirty="0" smtClean="0"/>
            <a:t>Принцип личностного центризма в значении внимания  конкретного студента с его сущностными характеристиками; </a:t>
          </a:r>
          <a:endParaRPr lang="ru-RU" dirty="0"/>
        </a:p>
      </dgm:t>
    </dgm:pt>
    <dgm:pt modelId="{C4597FA4-7BA2-4846-9F6E-43839E698921}" type="parTrans" cxnId="{A63DD93D-3F15-49E4-92AC-5B4EA59A7668}">
      <dgm:prSet/>
      <dgm:spPr/>
      <dgm:t>
        <a:bodyPr/>
        <a:lstStyle/>
        <a:p>
          <a:endParaRPr lang="ru-RU"/>
        </a:p>
      </dgm:t>
    </dgm:pt>
    <dgm:pt modelId="{A8639F0C-1FD5-4168-857C-1AF24223440E}" type="sibTrans" cxnId="{A63DD93D-3F15-49E4-92AC-5B4EA59A7668}">
      <dgm:prSet/>
      <dgm:spPr/>
      <dgm:t>
        <a:bodyPr/>
        <a:lstStyle/>
        <a:p>
          <a:endParaRPr lang="ru-RU"/>
        </a:p>
      </dgm:t>
    </dgm:pt>
    <dgm:pt modelId="{0EF61513-DFFB-4F52-B3F8-9060F225234C}">
      <dgm:prSet/>
      <dgm:spPr/>
      <dgm:t>
        <a:bodyPr/>
        <a:lstStyle/>
        <a:p>
          <a:endParaRPr lang="ru-RU"/>
        </a:p>
      </dgm:t>
    </dgm:pt>
    <dgm:pt modelId="{65536518-D341-444B-B45A-2B67B0E94FE0}" type="parTrans" cxnId="{BB3397EA-0F54-40DD-826A-C62C6E5C0BB2}">
      <dgm:prSet/>
      <dgm:spPr/>
      <dgm:t>
        <a:bodyPr/>
        <a:lstStyle/>
        <a:p>
          <a:endParaRPr lang="ru-RU"/>
        </a:p>
      </dgm:t>
    </dgm:pt>
    <dgm:pt modelId="{53D8B9F5-BC9B-4260-BC49-FD8880DD8C3B}" type="sibTrans" cxnId="{BB3397EA-0F54-40DD-826A-C62C6E5C0BB2}">
      <dgm:prSet/>
      <dgm:spPr/>
      <dgm:t>
        <a:bodyPr/>
        <a:lstStyle/>
        <a:p>
          <a:endParaRPr lang="ru-RU"/>
        </a:p>
      </dgm:t>
    </dgm:pt>
    <dgm:pt modelId="{F7A30116-DA5B-4B37-8955-E848A44F38C2}">
      <dgm:prSet/>
      <dgm:spPr/>
      <dgm:t>
        <a:bodyPr/>
        <a:lstStyle/>
        <a:p>
          <a:endParaRPr lang="ru-RU"/>
        </a:p>
      </dgm:t>
    </dgm:pt>
    <dgm:pt modelId="{C021C03C-E110-4593-9538-B95A82239AF3}" type="parTrans" cxnId="{37A1E072-2598-4A4D-8742-AB8A3CCEE9A0}">
      <dgm:prSet/>
      <dgm:spPr/>
      <dgm:t>
        <a:bodyPr/>
        <a:lstStyle/>
        <a:p>
          <a:endParaRPr lang="ru-RU"/>
        </a:p>
      </dgm:t>
    </dgm:pt>
    <dgm:pt modelId="{739D8AA0-3CB2-4A39-82A4-A1C24116ACC9}" type="sibTrans" cxnId="{37A1E072-2598-4A4D-8742-AB8A3CCEE9A0}">
      <dgm:prSet/>
      <dgm:spPr/>
      <dgm:t>
        <a:bodyPr/>
        <a:lstStyle/>
        <a:p>
          <a:endParaRPr lang="ru-RU"/>
        </a:p>
      </dgm:t>
    </dgm:pt>
    <dgm:pt modelId="{D47064B3-1A2C-4D9D-BA4D-E9EE1546C213}">
      <dgm:prSet/>
      <dgm:spPr/>
      <dgm:t>
        <a:bodyPr/>
        <a:lstStyle/>
        <a:p>
          <a:endParaRPr lang="ru-RU"/>
        </a:p>
      </dgm:t>
    </dgm:pt>
    <dgm:pt modelId="{872976A0-AF3B-4FED-8E48-AA8AFE06EC35}" type="parTrans" cxnId="{08D0270D-BF59-4B9D-A4EA-B57A2F26C0B9}">
      <dgm:prSet/>
      <dgm:spPr/>
      <dgm:t>
        <a:bodyPr/>
        <a:lstStyle/>
        <a:p>
          <a:endParaRPr lang="ru-RU"/>
        </a:p>
      </dgm:t>
    </dgm:pt>
    <dgm:pt modelId="{1C0B6AB1-3C18-4FED-BEED-50E9CD6EE374}" type="sibTrans" cxnId="{08D0270D-BF59-4B9D-A4EA-B57A2F26C0B9}">
      <dgm:prSet/>
      <dgm:spPr/>
      <dgm:t>
        <a:bodyPr/>
        <a:lstStyle/>
        <a:p>
          <a:endParaRPr lang="ru-RU"/>
        </a:p>
      </dgm:t>
    </dgm:pt>
    <dgm:pt modelId="{32E834AF-539A-43DD-86BC-D1E4E3D17702}">
      <dgm:prSet/>
      <dgm:spPr/>
      <dgm:t>
        <a:bodyPr/>
        <a:lstStyle/>
        <a:p>
          <a:endParaRPr lang="ru-RU"/>
        </a:p>
      </dgm:t>
    </dgm:pt>
    <dgm:pt modelId="{B3F54340-2B4F-4BA6-959C-D542558F234B}" type="parTrans" cxnId="{9E4107E8-083E-4F90-9F6E-441092FDA2CC}">
      <dgm:prSet/>
      <dgm:spPr/>
      <dgm:t>
        <a:bodyPr/>
        <a:lstStyle/>
        <a:p>
          <a:endParaRPr lang="ru-RU"/>
        </a:p>
      </dgm:t>
    </dgm:pt>
    <dgm:pt modelId="{9EA72813-FD11-4F97-B421-7E23624BB4ED}" type="sibTrans" cxnId="{9E4107E8-083E-4F90-9F6E-441092FDA2CC}">
      <dgm:prSet/>
      <dgm:spPr/>
      <dgm:t>
        <a:bodyPr/>
        <a:lstStyle/>
        <a:p>
          <a:endParaRPr lang="ru-RU"/>
        </a:p>
      </dgm:t>
    </dgm:pt>
    <dgm:pt modelId="{5D0C5A9E-8D79-4113-A4CA-0482C878442E}">
      <dgm:prSet/>
      <dgm:spPr/>
      <dgm:t>
        <a:bodyPr/>
        <a:lstStyle/>
        <a:p>
          <a:endParaRPr lang="ru-RU"/>
        </a:p>
      </dgm:t>
    </dgm:pt>
    <dgm:pt modelId="{401B6225-1260-4843-B940-AB6DF3F9AED2}" type="parTrans" cxnId="{E9068536-6E2C-40B1-B09E-CF0A992AB4CA}">
      <dgm:prSet/>
      <dgm:spPr/>
      <dgm:t>
        <a:bodyPr/>
        <a:lstStyle/>
        <a:p>
          <a:endParaRPr lang="ru-RU"/>
        </a:p>
      </dgm:t>
    </dgm:pt>
    <dgm:pt modelId="{A87CCB7C-C295-48EB-81A0-A27C4A7B112F}" type="sibTrans" cxnId="{E9068536-6E2C-40B1-B09E-CF0A992AB4CA}">
      <dgm:prSet/>
      <dgm:spPr/>
      <dgm:t>
        <a:bodyPr/>
        <a:lstStyle/>
        <a:p>
          <a:endParaRPr lang="ru-RU"/>
        </a:p>
      </dgm:t>
    </dgm:pt>
    <dgm:pt modelId="{E1AE6ABD-8942-4249-B27E-62D188896AB1}">
      <dgm:prSet/>
      <dgm:spPr/>
      <dgm:t>
        <a:bodyPr/>
        <a:lstStyle/>
        <a:p>
          <a:pPr rtl="0"/>
          <a:endParaRPr lang="ru-RU" dirty="0"/>
        </a:p>
      </dgm:t>
    </dgm:pt>
    <dgm:pt modelId="{293823C6-99DB-4B61-A005-1EB365601174}" type="parTrans" cxnId="{38D6AC45-A860-4FF8-80F7-CAA5C58A46F5}">
      <dgm:prSet/>
      <dgm:spPr/>
      <dgm:t>
        <a:bodyPr/>
        <a:lstStyle/>
        <a:p>
          <a:endParaRPr lang="ru-RU"/>
        </a:p>
      </dgm:t>
    </dgm:pt>
    <dgm:pt modelId="{023E7EF7-1CD6-4CA5-B1A9-4AA5532D74E5}" type="sibTrans" cxnId="{38D6AC45-A860-4FF8-80F7-CAA5C58A46F5}">
      <dgm:prSet/>
      <dgm:spPr/>
      <dgm:t>
        <a:bodyPr/>
        <a:lstStyle/>
        <a:p>
          <a:endParaRPr lang="ru-RU"/>
        </a:p>
      </dgm:t>
    </dgm:pt>
    <dgm:pt modelId="{FAB5F567-C472-495C-8176-8842F146852F}">
      <dgm:prSet/>
      <dgm:spPr/>
      <dgm:t>
        <a:bodyPr/>
        <a:lstStyle/>
        <a:p>
          <a:pPr rtl="0"/>
          <a:endParaRPr lang="ru-RU" dirty="0"/>
        </a:p>
      </dgm:t>
    </dgm:pt>
    <dgm:pt modelId="{8F201613-058E-4E42-B709-0AB63C27A37F}" type="parTrans" cxnId="{BF18BAAF-59E6-4BC8-8BBC-7C0E9217A7A0}">
      <dgm:prSet/>
      <dgm:spPr/>
      <dgm:t>
        <a:bodyPr/>
        <a:lstStyle/>
        <a:p>
          <a:endParaRPr lang="ru-RU"/>
        </a:p>
      </dgm:t>
    </dgm:pt>
    <dgm:pt modelId="{117F5E1A-4A57-406D-A72F-C00054406A9A}" type="sibTrans" cxnId="{BF18BAAF-59E6-4BC8-8BBC-7C0E9217A7A0}">
      <dgm:prSet/>
      <dgm:spPr/>
      <dgm:t>
        <a:bodyPr/>
        <a:lstStyle/>
        <a:p>
          <a:endParaRPr lang="ru-RU"/>
        </a:p>
      </dgm:t>
    </dgm:pt>
    <dgm:pt modelId="{1A58ECDA-F354-4DA5-8F18-4939514D5FD4}">
      <dgm:prSet/>
      <dgm:spPr/>
      <dgm:t>
        <a:bodyPr/>
        <a:lstStyle/>
        <a:p>
          <a:pPr rtl="0"/>
          <a:r>
            <a:rPr lang="ru-RU" dirty="0" smtClean="0"/>
            <a:t>Принцип взаимосвязи обучения, воспитания и развития; </a:t>
          </a:r>
          <a:endParaRPr lang="ru-RU" dirty="0"/>
        </a:p>
      </dgm:t>
    </dgm:pt>
    <dgm:pt modelId="{3752462F-43EC-49E0-B073-4CF07EA7DBB3}" type="sibTrans" cxnId="{4984BE83-654B-4D8B-BCB1-74A87851799D}">
      <dgm:prSet/>
      <dgm:spPr/>
      <dgm:t>
        <a:bodyPr/>
        <a:lstStyle/>
        <a:p>
          <a:endParaRPr lang="ru-RU"/>
        </a:p>
      </dgm:t>
    </dgm:pt>
    <dgm:pt modelId="{A31BAA5B-1A96-49DF-94BB-3217A85DBE8A}" type="parTrans" cxnId="{4984BE83-654B-4D8B-BCB1-74A87851799D}">
      <dgm:prSet/>
      <dgm:spPr/>
      <dgm:t>
        <a:bodyPr/>
        <a:lstStyle/>
        <a:p>
          <a:endParaRPr lang="ru-RU"/>
        </a:p>
      </dgm:t>
    </dgm:pt>
    <dgm:pt modelId="{A68284FD-906B-494F-BF19-FCF93BE9C693}" type="pres">
      <dgm:prSet presAssocID="{B74E9D3A-6DB5-4357-A60E-948D22C3291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6CB9A3-B140-4B07-B419-0EFF0ACAB20B}" type="pres">
      <dgm:prSet presAssocID="{B74E9D3A-6DB5-4357-A60E-948D22C32916}" presName="divider" presStyleLbl="fgShp" presStyleIdx="0" presStyleCnt="1"/>
      <dgm:spPr/>
      <dgm:t>
        <a:bodyPr/>
        <a:lstStyle/>
        <a:p>
          <a:endParaRPr lang="ru-RU"/>
        </a:p>
      </dgm:t>
    </dgm:pt>
    <dgm:pt modelId="{DDFE0982-307A-4FF9-A936-0C806309778E}" type="pres">
      <dgm:prSet presAssocID="{062E8372-9603-4C4F-9455-3906E03D245D}" presName="downArrow" presStyleLbl="node1" presStyleIdx="0" presStyleCnt="2"/>
      <dgm:spPr/>
      <dgm:t>
        <a:bodyPr/>
        <a:lstStyle/>
        <a:p>
          <a:endParaRPr lang="ru-RU"/>
        </a:p>
      </dgm:t>
    </dgm:pt>
    <dgm:pt modelId="{FFB58647-1E9D-44E6-912A-AA2B06CBCC5D}" type="pres">
      <dgm:prSet presAssocID="{062E8372-9603-4C4F-9455-3906E03D245D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5764C-3511-4477-B150-3A388B5D2CA9}" type="pres">
      <dgm:prSet presAssocID="{1A58ECDA-F354-4DA5-8F18-4939514D5FD4}" presName="upArrow" presStyleLbl="node1" presStyleIdx="1" presStyleCnt="2"/>
      <dgm:spPr/>
      <dgm:t>
        <a:bodyPr/>
        <a:lstStyle/>
        <a:p>
          <a:endParaRPr lang="ru-RU"/>
        </a:p>
      </dgm:t>
    </dgm:pt>
    <dgm:pt modelId="{40115F2C-8595-434D-AEB5-490F965FC2BA}" type="pres">
      <dgm:prSet presAssocID="{1A58ECDA-F354-4DA5-8F18-4939514D5FD4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397EA-0F54-40DD-826A-C62C6E5C0BB2}" srcId="{B74E9D3A-6DB5-4357-A60E-948D22C32916}" destId="{0EF61513-DFFB-4F52-B3F8-9060F225234C}" srcOrd="2" destOrd="0" parTransId="{65536518-D341-444B-B45A-2B67B0E94FE0}" sibTransId="{53D8B9F5-BC9B-4260-BC49-FD8880DD8C3B}"/>
    <dgm:cxn modelId="{08D0270D-BF59-4B9D-A4EA-B57A2F26C0B9}" srcId="{B74E9D3A-6DB5-4357-A60E-948D22C32916}" destId="{D47064B3-1A2C-4D9D-BA4D-E9EE1546C213}" srcOrd="4" destOrd="0" parTransId="{872976A0-AF3B-4FED-8E48-AA8AFE06EC35}" sibTransId="{1C0B6AB1-3C18-4FED-BEED-50E9CD6EE374}"/>
    <dgm:cxn modelId="{A8895762-AAB7-4EF2-B7FB-46CF8CA44C99}" type="presOf" srcId="{B74E9D3A-6DB5-4357-A60E-948D22C32916}" destId="{A68284FD-906B-494F-BF19-FCF93BE9C693}" srcOrd="0" destOrd="0" presId="urn:microsoft.com/office/officeart/2005/8/layout/arrow3"/>
    <dgm:cxn modelId="{BF18BAAF-59E6-4BC8-8BBC-7C0E9217A7A0}" srcId="{B74E9D3A-6DB5-4357-A60E-948D22C32916}" destId="{FAB5F567-C472-495C-8176-8842F146852F}" srcOrd="8" destOrd="0" parTransId="{8F201613-058E-4E42-B709-0AB63C27A37F}" sibTransId="{117F5E1A-4A57-406D-A72F-C00054406A9A}"/>
    <dgm:cxn modelId="{E9068536-6E2C-40B1-B09E-CF0A992AB4CA}" srcId="{B74E9D3A-6DB5-4357-A60E-948D22C32916}" destId="{5D0C5A9E-8D79-4113-A4CA-0482C878442E}" srcOrd="6" destOrd="0" parTransId="{401B6225-1260-4843-B940-AB6DF3F9AED2}" sibTransId="{A87CCB7C-C295-48EB-81A0-A27C4A7B112F}"/>
    <dgm:cxn modelId="{CAE4E310-40EA-44A6-83E7-963C366F3830}" type="presOf" srcId="{1A58ECDA-F354-4DA5-8F18-4939514D5FD4}" destId="{40115F2C-8595-434D-AEB5-490F965FC2BA}" srcOrd="0" destOrd="0" presId="urn:microsoft.com/office/officeart/2005/8/layout/arrow3"/>
    <dgm:cxn modelId="{A63DD93D-3F15-49E4-92AC-5B4EA59A7668}" srcId="{B74E9D3A-6DB5-4357-A60E-948D22C32916}" destId="{062E8372-9603-4C4F-9455-3906E03D245D}" srcOrd="0" destOrd="0" parTransId="{C4597FA4-7BA2-4846-9F6E-43839E698921}" sibTransId="{A8639F0C-1FD5-4168-857C-1AF24223440E}"/>
    <dgm:cxn modelId="{33EDE717-9565-496F-8D2D-B826536EBB67}" type="presOf" srcId="{062E8372-9603-4C4F-9455-3906E03D245D}" destId="{FFB58647-1E9D-44E6-912A-AA2B06CBCC5D}" srcOrd="0" destOrd="0" presId="urn:microsoft.com/office/officeart/2005/8/layout/arrow3"/>
    <dgm:cxn modelId="{37A1E072-2598-4A4D-8742-AB8A3CCEE9A0}" srcId="{B74E9D3A-6DB5-4357-A60E-948D22C32916}" destId="{F7A30116-DA5B-4B37-8955-E848A44F38C2}" srcOrd="3" destOrd="0" parTransId="{C021C03C-E110-4593-9538-B95A82239AF3}" sibTransId="{739D8AA0-3CB2-4A39-82A4-A1C24116ACC9}"/>
    <dgm:cxn modelId="{4984BE83-654B-4D8B-BCB1-74A87851799D}" srcId="{B74E9D3A-6DB5-4357-A60E-948D22C32916}" destId="{1A58ECDA-F354-4DA5-8F18-4939514D5FD4}" srcOrd="1" destOrd="0" parTransId="{A31BAA5B-1A96-49DF-94BB-3217A85DBE8A}" sibTransId="{3752462F-43EC-49E0-B073-4CF07EA7DBB3}"/>
    <dgm:cxn modelId="{38D6AC45-A860-4FF8-80F7-CAA5C58A46F5}" srcId="{B74E9D3A-6DB5-4357-A60E-948D22C32916}" destId="{E1AE6ABD-8942-4249-B27E-62D188896AB1}" srcOrd="7" destOrd="0" parTransId="{293823C6-99DB-4B61-A005-1EB365601174}" sibTransId="{023E7EF7-1CD6-4CA5-B1A9-4AA5532D74E5}"/>
    <dgm:cxn modelId="{9E4107E8-083E-4F90-9F6E-441092FDA2CC}" srcId="{B74E9D3A-6DB5-4357-A60E-948D22C32916}" destId="{32E834AF-539A-43DD-86BC-D1E4E3D17702}" srcOrd="5" destOrd="0" parTransId="{B3F54340-2B4F-4BA6-959C-D542558F234B}" sibTransId="{9EA72813-FD11-4F97-B421-7E23624BB4ED}"/>
    <dgm:cxn modelId="{B5FF12D3-4F69-41B2-8E4D-6835B8DB26E8}" type="presParOf" srcId="{A68284FD-906B-494F-BF19-FCF93BE9C693}" destId="{C96CB9A3-B140-4B07-B419-0EFF0ACAB20B}" srcOrd="0" destOrd="0" presId="urn:microsoft.com/office/officeart/2005/8/layout/arrow3"/>
    <dgm:cxn modelId="{9FBC76B5-D0C3-4710-A48B-758908F78702}" type="presParOf" srcId="{A68284FD-906B-494F-BF19-FCF93BE9C693}" destId="{DDFE0982-307A-4FF9-A936-0C806309778E}" srcOrd="1" destOrd="0" presId="urn:microsoft.com/office/officeart/2005/8/layout/arrow3"/>
    <dgm:cxn modelId="{ADD00DCF-8918-4750-A400-EFF55C0820E2}" type="presParOf" srcId="{A68284FD-906B-494F-BF19-FCF93BE9C693}" destId="{FFB58647-1E9D-44E6-912A-AA2B06CBCC5D}" srcOrd="2" destOrd="0" presId="urn:microsoft.com/office/officeart/2005/8/layout/arrow3"/>
    <dgm:cxn modelId="{16B46299-F4BA-4ED4-B772-32EE4EEFD604}" type="presParOf" srcId="{A68284FD-906B-494F-BF19-FCF93BE9C693}" destId="{F1D5764C-3511-4477-B150-3A388B5D2CA9}" srcOrd="3" destOrd="0" presId="urn:microsoft.com/office/officeart/2005/8/layout/arrow3"/>
    <dgm:cxn modelId="{DED39CFC-72A6-4883-9E3D-72598B7C0662}" type="presParOf" srcId="{A68284FD-906B-494F-BF19-FCF93BE9C693}" destId="{40115F2C-8595-434D-AEB5-490F965FC2BA}" srcOrd="4" destOrd="0" presId="urn:microsoft.com/office/officeart/2005/8/layout/arrow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E1ED2AA-E58F-4C06-8132-3403AE5583A1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27F545A-93F2-4341-9404-3D17B4BE2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D2AA-E58F-4C06-8132-3403AE5583A1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545A-93F2-4341-9404-3D17B4BE2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D2AA-E58F-4C06-8132-3403AE5583A1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545A-93F2-4341-9404-3D17B4BE2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1ED2AA-E58F-4C06-8132-3403AE5583A1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27F545A-93F2-4341-9404-3D17B4BE2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E1ED2AA-E58F-4C06-8132-3403AE5583A1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27F545A-93F2-4341-9404-3D17B4BE2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D2AA-E58F-4C06-8132-3403AE5583A1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545A-93F2-4341-9404-3D17B4BE2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D2AA-E58F-4C06-8132-3403AE5583A1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545A-93F2-4341-9404-3D17B4BE2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1ED2AA-E58F-4C06-8132-3403AE5583A1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7F545A-93F2-4341-9404-3D17B4BE2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D2AA-E58F-4C06-8132-3403AE5583A1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545A-93F2-4341-9404-3D17B4BE2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1ED2AA-E58F-4C06-8132-3403AE5583A1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27F545A-93F2-4341-9404-3D17B4BE2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1ED2AA-E58F-4C06-8132-3403AE5583A1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7F545A-93F2-4341-9404-3D17B4BE2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1ED2AA-E58F-4C06-8132-3403AE5583A1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27F545A-93F2-4341-9404-3D17B4BE2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Профессиональная мотивация как фактор успешности подготовки квалифицированных специалистов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Соколова Ирина Борисовна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 по специальности «Электроснабжение»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Волгореченского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промышленного техникума» Костромской области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428604"/>
            <a:ext cx="7467600" cy="171451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«Профессиональная мотивация как фактор успешности подготовки квалифицированных специалистов»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3116"/>
            <a:ext cx="5585818" cy="41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Мотивы к обучению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643050"/>
          <a:ext cx="7429552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Влияние уровня мотивации на успешность обучения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643050"/>
          <a:ext cx="821537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42910" y="2928934"/>
            <a:ext cx="2286016" cy="3144718"/>
            <a:chOff x="1002" y="0"/>
            <a:chExt cx="2607417" cy="471490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02" y="0"/>
              <a:ext cx="2607417" cy="4714907"/>
            </a:xfrm>
            <a:prstGeom prst="roundRect">
              <a:avLst>
                <a:gd name="adj" fmla="val 10000"/>
              </a:avLst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002" y="0"/>
              <a:ext cx="2607417" cy="685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16200000">
            <a:off x="3076906" y="3066708"/>
            <a:ext cx="2652118" cy="2787374"/>
            <a:chOff x="2489116" y="0"/>
            <a:chExt cx="2922277" cy="448699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489116" y="445642"/>
              <a:ext cx="2282737" cy="4041349"/>
            </a:xfrm>
            <a:prstGeom prst="roundRect">
              <a:avLst>
                <a:gd name="adj" fmla="val 10000"/>
              </a:avLst>
            </a:prstGeom>
            <a:blipFill rotWithShape="0">
              <a:blip r:embed="rId7" cstate="print"/>
              <a:stretch>
                <a:fillRect/>
              </a:stretch>
            </a:blip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803976" y="0"/>
              <a:ext cx="2607417" cy="14144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000760" y="3000372"/>
            <a:ext cx="2607417" cy="2857520"/>
            <a:chOff x="5607952" y="-71438"/>
            <a:chExt cx="2607417" cy="28575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822266" y="-71438"/>
              <a:ext cx="2214578" cy="2857520"/>
            </a:xfrm>
            <a:prstGeom prst="roundRect">
              <a:avLst>
                <a:gd name="adj" fmla="val 10000"/>
              </a:avLst>
            </a:prstGeom>
            <a:blipFill rotWithShape="0">
              <a:blip r:embed="rId8"/>
              <a:stretch>
                <a:fillRect/>
              </a:stretch>
            </a:blip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5607952" y="0"/>
              <a:ext cx="2607417" cy="14144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заинтересованности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7467600" cy="487375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71472" y="1643050"/>
          <a:ext cx="71438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6929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мотиваций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творческой работы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500174"/>
          <a:ext cx="7467600" cy="4973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Статусно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позиционный мотив  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571612"/>
            <a:ext cx="7467600" cy="48737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Стремление через учение или общественную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деятельность утверждается в обществе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Конкурсы профессионального мастерства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500570"/>
            <a:ext cx="1967853" cy="184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42852"/>
            <a:ext cx="15001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786058"/>
            <a:ext cx="22181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786322"/>
            <a:ext cx="219076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143116"/>
            <a:ext cx="2998777" cy="224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572008"/>
            <a:ext cx="2498711" cy="187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4357694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2857496"/>
            <a:ext cx="2214577" cy="166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Пути сохранения и повышения мотивации студентов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142984"/>
          <a:ext cx="7467600" cy="533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развивающего обучения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AWJJH2MPE6E2-657020736-6</_dlc_DocId>
    <_dlc_DocIdUrl xmlns="4a252ca3-5a62-4c1c-90a6-29f4710e47f8">
      <Url>http://xn--44-6kcadhwnl3cfdx.xn--p1ai/koiro/CROS/fros/KRPO/_layouts/15/DocIdRedir.aspx?ID=AWJJH2MPE6E2-657020736-6</Url>
      <Description>AWJJH2MPE6E2-657020736-6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46F41FD7EE9CD488153963C1063381F" ma:contentTypeVersion="49" ma:contentTypeDescription="Создание документа." ma:contentTypeScope="" ma:versionID="431669fcc36036d03aa9d8a5d4bf93d5">
  <xsd:schema xmlns:xsd="http://www.w3.org/2001/XMLSchema" xmlns:xs="http://www.w3.org/2001/XMLSchema" xmlns:p="http://schemas.microsoft.com/office/2006/metadata/properties" xmlns:ns2="a9b6e7fa-0629-4b79-b5e6-c9ecb6672fe1" xmlns:ns3="4a252ca3-5a62-4c1c-90a6-29f4710e47f8" targetNamespace="http://schemas.microsoft.com/office/2006/metadata/properties" ma:root="true" ma:fieldsID="c1682ac9922693ed83dcb7cca1c72b16" ns2:_="" ns3:_="">
    <xsd:import namespace="a9b6e7fa-0629-4b79-b5e6-c9ecb6672fe1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6e7fa-0629-4b79-b5e6-c9ecb6672f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D8CB2E-6852-4B12-A06D-7CC0C7A25996}"/>
</file>

<file path=customXml/itemProps2.xml><?xml version="1.0" encoding="utf-8"?>
<ds:datastoreItem xmlns:ds="http://schemas.openxmlformats.org/officeDocument/2006/customXml" ds:itemID="{738CB355-F7C0-4770-9AD6-BACAB45F9562}"/>
</file>

<file path=customXml/itemProps3.xml><?xml version="1.0" encoding="utf-8"?>
<ds:datastoreItem xmlns:ds="http://schemas.openxmlformats.org/officeDocument/2006/customXml" ds:itemID="{8CE7DCAC-5FCA-4060-8C78-DA78A771FE31}"/>
</file>

<file path=customXml/itemProps4.xml><?xml version="1.0" encoding="utf-8"?>
<ds:datastoreItem xmlns:ds="http://schemas.openxmlformats.org/officeDocument/2006/customXml" ds:itemID="{6428F298-3DF6-4C8E-80BD-0CDF95C20CEC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249</TotalTime>
  <Words>235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Профессиональная мотивация как фактор успешности подготовки квалифицированных специалистов</vt:lpstr>
      <vt:lpstr>Мотивы к обучению </vt:lpstr>
      <vt:lpstr>Влияние уровня мотивации на успешность обучения</vt:lpstr>
      <vt:lpstr>Развитие заинтересованности </vt:lpstr>
      <vt:lpstr>Развитие мотиваций</vt:lpstr>
      <vt:lpstr>Результаты творческой работы</vt:lpstr>
      <vt:lpstr>Статусно – позиционный мотив  </vt:lpstr>
      <vt:lpstr>    Пути сохранения и повышения мотивации студентов  </vt:lpstr>
      <vt:lpstr>Принципы развивающего обучения</vt:lpstr>
      <vt:lpstr>«Профессиональная мотивация как фактор успешности подготовки квалифицированных специалистов»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Профессиональная мотивация как фактор успешности подготовки квалифицированных специалистов</dc:title>
  <dc:creator>Никита</dc:creator>
  <cp:lastModifiedBy>Никита</cp:lastModifiedBy>
  <cp:revision>26</cp:revision>
  <dcterms:created xsi:type="dcterms:W3CDTF">2016-07-14T13:00:04Z</dcterms:created>
  <dcterms:modified xsi:type="dcterms:W3CDTF">2016-08-16T17:34:23Z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0x010100246F41FD7EE9CD488153963C1063381F</vt:lpwstr>
  </property>
  <property fmtid="{D5CDD505-2E9C-101B-9397-08002B2CF9AE}" pid="3" name="_dlc_DocIdItemGuid">
    <vt:lpwstr>641cf603-8e7a-40f5-adce-c5bde65cce09</vt:lpwstr>
  </property>
</Properties>
</file>