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9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70" r:id="rId5"/>
    <p:sldId id="278" r:id="rId6"/>
    <p:sldId id="271" r:id="rId7"/>
    <p:sldId id="279" r:id="rId8"/>
    <p:sldId id="280" r:id="rId9"/>
    <p:sldId id="281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C45360-F2FA-4F5D-85FE-8462EC60EB79}">
          <p14:sldIdLst>
            <p14:sldId id="267"/>
            <p14:sldId id="268"/>
            <p14:sldId id="270"/>
            <p14:sldId id="278"/>
            <p14:sldId id="271"/>
            <p14:sldId id="279"/>
            <p14:sldId id="280"/>
            <p14:sldId id="281"/>
          </p14:sldIdLst>
        </p14:section>
        <p14:section name="Раздел без заголовка" id="{33D9D777-FA9D-42BD-B78D-3BE5EF583557}">
          <p14:sldIdLst/>
        </p14:section>
        <p14:section name="Раздел без заголовка" id="{D928500B-CCE0-404E-B925-04B815C6B9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4740" autoAdjust="0"/>
  </p:normalViewPr>
  <p:slideViewPr>
    <p:cSldViewPr>
      <p:cViewPr varScale="1">
        <p:scale>
          <a:sx n="59" d="100"/>
          <a:sy n="59" d="100"/>
        </p:scale>
        <p:origin x="852" y="54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t>16.08.2016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t>16.08.2016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2099733"/>
            <a:ext cx="8823360" cy="2677648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6210" y="1792264"/>
            <a:ext cx="990599" cy="30472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49143" y="3227872"/>
            <a:ext cx="3859795" cy="30472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9844" y="295730"/>
            <a:ext cx="837981" cy="767687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4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4969927"/>
            <a:ext cx="8823361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5536665"/>
            <a:ext cx="882336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66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99" y="1063417"/>
            <a:ext cx="8829516" cy="1372986"/>
          </a:xfrm>
        </p:spPr>
        <p:txBody>
          <a:bodyPr/>
          <a:lstStyle>
            <a:lvl1pPr>
              <a:defRPr sz="3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543300"/>
            <a:ext cx="8823361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9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337" y="607336"/>
            <a:ext cx="801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597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1884" y="2613787"/>
            <a:ext cx="652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597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66" y="982134"/>
            <a:ext cx="8451704" cy="2696632"/>
          </a:xfrm>
        </p:spPr>
        <p:txBody>
          <a:bodyPr/>
          <a:lstStyle>
            <a:lvl1pPr>
              <a:defRPr sz="3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439" y="3678766"/>
            <a:ext cx="7729206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5029200"/>
            <a:ext cx="9242489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92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2370667"/>
            <a:ext cx="8823362" cy="1822514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5024967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8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3" y="2603502"/>
            <a:ext cx="31410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653" y="3179765"/>
            <a:ext cx="3141061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547" y="2603500"/>
            <a:ext cx="314618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1547" y="3179764"/>
            <a:ext cx="314618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081" y="2603501"/>
            <a:ext cx="3144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275" y="3179763"/>
            <a:ext cx="314471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282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0377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4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3" y="4532844"/>
            <a:ext cx="304964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206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653" y="5109106"/>
            <a:ext cx="3049644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675" y="4532845"/>
            <a:ext cx="3049644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7226" y="2603500"/>
            <a:ext cx="26905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982" y="5109105"/>
            <a:ext cx="3049644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0697" y="4532845"/>
            <a:ext cx="305030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0905" y="2603500"/>
            <a:ext cx="26905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0696" y="5109104"/>
            <a:ext cx="3050301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4684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577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0965" y="6391839"/>
            <a:ext cx="3643333" cy="304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62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823361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4" y="2603500"/>
            <a:ext cx="8823361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2654" y="6391839"/>
            <a:ext cx="990341" cy="304799"/>
          </a:xfrm>
        </p:spPr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3000" y="1278467"/>
            <a:ext cx="1409598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4" y="1278467"/>
            <a:ext cx="625439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330" y="6391839"/>
            <a:ext cx="991877" cy="304799"/>
          </a:xfrm>
        </p:spPr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5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654" y="2603500"/>
            <a:ext cx="8823361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5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2677645"/>
            <a:ext cx="4349892" cy="2283824"/>
          </a:xfrm>
        </p:spPr>
        <p:txBody>
          <a:bodyPr anchor="ctr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3764" y="2677644"/>
            <a:ext cx="3756566" cy="2283824"/>
          </a:xfrm>
        </p:spPr>
        <p:txBody>
          <a:bodyPr anchor="ctr"/>
          <a:lstStyle>
            <a:lvl1pPr marL="0" indent="0" algn="l">
              <a:buNone/>
              <a:defRPr sz="1999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8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653" y="2603501"/>
            <a:ext cx="4823901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096" y="2603500"/>
            <a:ext cx="482390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5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482390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653" y="3179763"/>
            <a:ext cx="4823901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7096" y="2603500"/>
            <a:ext cx="482390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7096" y="3179763"/>
            <a:ext cx="4823902" cy="2840039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0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654" y="973668"/>
            <a:ext cx="8759131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9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9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295400"/>
            <a:ext cx="2792431" cy="16002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641" y="1447800"/>
            <a:ext cx="5188714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3" y="3129281"/>
            <a:ext cx="2792431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3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693334"/>
            <a:ext cx="3864127" cy="1735667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6165" y="1143000"/>
            <a:ext cx="322635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653" y="3657600"/>
            <a:ext cx="3858207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4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654" y="973668"/>
            <a:ext cx="875913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2603500"/>
            <a:ext cx="875913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330" y="6391839"/>
            <a:ext cx="99034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964" y="6391839"/>
            <a:ext cx="385879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5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052737"/>
            <a:ext cx="9435241" cy="247786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alibri" panose="020F0502020204030204" pitchFamily="34" charset="0"/>
              </a:rPr>
              <a:t>Формирование </a:t>
            </a:r>
            <a:r>
              <a:rPr lang="ru-RU" dirty="0">
                <a:latin typeface="Calibri" panose="020F0502020204030204" pitchFamily="34" charset="0"/>
              </a:rPr>
              <a:t>личностных и профессиональных качеств студента на уроке </a:t>
            </a:r>
            <a:r>
              <a:rPr lang="ru-RU" dirty="0" smtClean="0">
                <a:latin typeface="Calibri" panose="020F0502020204030204" pitchFamily="34" charset="0"/>
              </a:rPr>
              <a:t>истории</a:t>
            </a:r>
            <a:endParaRPr lang="ru-RU" sz="4800" b="0" i="0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0" i="0" baseline="0" dirty="0" smtClean="0">
                <a:latin typeface="Calibri" panose="020F0502020204030204" pitchFamily="34" charset="0"/>
              </a:rPr>
              <a:t>Подготовил:</a:t>
            </a:r>
            <a:r>
              <a:rPr lang="ru-RU" sz="2000" b="0" i="0" dirty="0" smtClean="0">
                <a:latin typeface="Calibri" panose="020F0502020204030204" pitchFamily="34" charset="0"/>
              </a:rPr>
              <a:t> Аманов Станислав, преподаватель истории Костромского автотранспортного колледжа.</a:t>
            </a:r>
            <a:endParaRPr lang="ru-RU" sz="2000" b="0" i="0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«Мы </a:t>
            </a:r>
            <a:r>
              <a:rPr lang="ru-RU" dirty="0"/>
              <a:t>учимся, увы, для школы, а не для </a:t>
            </a:r>
            <a:r>
              <a:rPr lang="ru-RU" dirty="0" smtClean="0"/>
              <a:t>жизни»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-Римский философ Сенека.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задача </a:t>
            </a:r>
            <a:r>
              <a:rPr lang="ru-RU" dirty="0"/>
              <a:t>образования сегодня -формирование и развитие творческой, конкурентоспособной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и профессиональные качества.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Профессиональные:</a:t>
            </a:r>
          </a:p>
          <a:p>
            <a:r>
              <a:rPr lang="ru-RU" dirty="0" smtClean="0"/>
              <a:t>Фундаментальность образования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опыта практической </a:t>
            </a:r>
            <a:r>
              <a:rPr lang="ru-RU" dirty="0" smtClean="0"/>
              <a:t>работы</a:t>
            </a:r>
          </a:p>
          <a:p>
            <a:r>
              <a:rPr lang="ru-RU" dirty="0" smtClean="0"/>
              <a:t>Способность </a:t>
            </a:r>
            <a:r>
              <a:rPr lang="ru-RU" dirty="0"/>
              <a:t>к </a:t>
            </a:r>
            <a:r>
              <a:rPr lang="ru-RU" dirty="0" smtClean="0"/>
              <a:t>самообразованию</a:t>
            </a:r>
          </a:p>
          <a:p>
            <a:r>
              <a:rPr lang="ru-RU" dirty="0" smtClean="0"/>
              <a:t>Эрудиция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Личностные.</a:t>
            </a:r>
          </a:p>
          <a:p>
            <a:r>
              <a:rPr lang="ru-RU" dirty="0" err="1" smtClean="0"/>
              <a:t>Коммуникативность</a:t>
            </a:r>
            <a:endParaRPr lang="ru-RU" dirty="0" smtClean="0"/>
          </a:p>
          <a:p>
            <a:r>
              <a:rPr lang="ru-RU" dirty="0" smtClean="0"/>
              <a:t>Лидерские качества</a:t>
            </a:r>
          </a:p>
          <a:p>
            <a:r>
              <a:rPr lang="ru-RU" dirty="0" smtClean="0"/>
              <a:t>Нацеленность </a:t>
            </a:r>
            <a:r>
              <a:rPr lang="ru-RU" dirty="0"/>
              <a:t>на результат и на успешную </a:t>
            </a:r>
            <a:r>
              <a:rPr lang="ru-RU" dirty="0" smtClean="0"/>
              <a:t>карьеру</a:t>
            </a:r>
          </a:p>
          <a:p>
            <a:r>
              <a:rPr lang="ru-RU" dirty="0" smtClean="0"/>
              <a:t>Мотивация </a:t>
            </a:r>
            <a:r>
              <a:rPr lang="ru-RU" dirty="0"/>
              <a:t>к действию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-3031"/>
            <a:ext cx="875870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Технология критического мышления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1241376"/>
            <a:ext cx="1056528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в </a:t>
            </a:r>
            <a:r>
              <a:rPr lang="ru-RU" dirty="0" smtClean="0"/>
              <a:t>музей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1772816"/>
            <a:ext cx="799288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988840"/>
            <a:ext cx="1022513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196752"/>
            <a:ext cx="8759131" cy="39604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Спасибо за внимание: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Контакты: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Станислав Аманов.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Костромской </a:t>
            </a:r>
            <a:r>
              <a:rPr lang="ru-RU" smtClean="0">
                <a:solidFill>
                  <a:schemeClr val="tx1"/>
                </a:solidFill>
              </a:rPr>
              <a:t>автотранспортный колледж.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Эл.почта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amanov.stanislav@mail.ru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2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AWJJH2MPE6E2-657020736-5</_dlc_DocId>
    <_dlc_DocIdUrl xmlns="4a252ca3-5a62-4c1c-90a6-29f4710e47f8">
      <Url>http://edu-sps.koiro.local/koiro/CROS/fros/KRPO/_layouts/15/DocIdRedir.aspx?ID=AWJJH2MPE6E2-657020736-5</Url>
      <Description>AWJJH2MPE6E2-657020736-5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A1D7A6-A5BB-4543-85CC-7380A8A4597D}"/>
</file>

<file path=customXml/itemProps2.xml><?xml version="1.0" encoding="utf-8"?>
<ds:datastoreItem xmlns:ds="http://schemas.openxmlformats.org/officeDocument/2006/customXml" ds:itemID="{2DFEE63B-231E-44FC-A5ED-B2A10C97EF49}"/>
</file>

<file path=customXml/itemProps3.xml><?xml version="1.0" encoding="utf-8"?>
<ds:datastoreItem xmlns:ds="http://schemas.openxmlformats.org/officeDocument/2006/customXml" ds:itemID="{69FC9F48-DBD2-4CEB-9ECE-458A5C0DBC83}"/>
</file>

<file path=customXml/itemProps4.xml><?xml version="1.0" encoding="utf-8"?>
<ds:datastoreItem xmlns:ds="http://schemas.openxmlformats.org/officeDocument/2006/customXml" ds:itemID="{B57741E3-267F-4A2E-9555-DF0FF0B4FB25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77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Constantia</vt:lpstr>
      <vt:lpstr>Wingdings 3</vt:lpstr>
      <vt:lpstr>Ион (конференц-зал)</vt:lpstr>
      <vt:lpstr>   Формирование личностных и профессиональных качеств студента на уроке истории</vt:lpstr>
      <vt:lpstr>«Мы учимся, увы, для школы, а не для жизни» -Римский философ Сенека.</vt:lpstr>
      <vt:lpstr>Личностные и профессиональные качества.</vt:lpstr>
      <vt:lpstr>Презентация PowerPoint</vt:lpstr>
      <vt:lpstr>Технология критического мышления</vt:lpstr>
      <vt:lpstr>Походы в музей</vt:lpstr>
      <vt:lpstr>Музей</vt:lpstr>
      <vt:lpstr>    Спасибо за внимание: Контакты: Станислав Аманов. Костромской автотранспортный колледж. Эл.почта:amanov.stanislav@mail.ru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2016-08-16T11:05:41Z</dcterms:created>
  <dcterms:modified xsi:type="dcterms:W3CDTF">2016-08-16T13:51:45Z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  <property fmtid="{D5CDD505-2E9C-101B-9397-08002B2CF9AE}" pid="3" name="ContentTypeId">
    <vt:lpwstr>0x010100246F41FD7EE9CD488153963C1063381F</vt:lpwstr>
  </property>
  <property fmtid="{D5CDD505-2E9C-101B-9397-08002B2CF9AE}" pid="4" name="_dlc_DocIdItemGuid">
    <vt:lpwstr>e7abed9f-0167-4622-b85c-4af1018ef18c</vt:lpwstr>
  </property>
</Properties>
</file>