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89" r:id="rId6"/>
    <p:sldId id="294" r:id="rId7"/>
    <p:sldId id="288" r:id="rId8"/>
    <p:sldId id="264" r:id="rId9"/>
    <p:sldId id="281" r:id="rId10"/>
    <p:sldId id="283" r:id="rId11"/>
    <p:sldId id="265" r:id="rId12"/>
    <p:sldId id="266" r:id="rId13"/>
    <p:sldId id="267" r:id="rId14"/>
    <p:sldId id="256" r:id="rId15"/>
    <p:sldId id="277" r:id="rId16"/>
    <p:sldId id="260" r:id="rId17"/>
    <p:sldId id="261" r:id="rId18"/>
    <p:sldId id="268" r:id="rId19"/>
    <p:sldId id="263" r:id="rId20"/>
    <p:sldId id="272" r:id="rId21"/>
    <p:sldId id="274" r:id="rId22"/>
    <p:sldId id="270" r:id="rId23"/>
    <p:sldId id="271" r:id="rId24"/>
    <p:sldId id="275" r:id="rId25"/>
    <p:sldId id="276" r:id="rId26"/>
    <p:sldId id="279" r:id="rId27"/>
    <p:sldId id="303" r:id="rId28"/>
    <p:sldId id="296" r:id="rId29"/>
    <p:sldId id="300" r:id="rId30"/>
    <p:sldId id="302" r:id="rId31"/>
    <p:sldId id="301" r:id="rId32"/>
    <p:sldId id="295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98" autoAdjust="0"/>
    <p:restoredTop sz="94712" autoAdjust="0"/>
  </p:normalViewPr>
  <p:slideViewPr>
    <p:cSldViewPr>
      <p:cViewPr>
        <p:scale>
          <a:sx n="60" d="100"/>
          <a:sy n="60" d="100"/>
        </p:scale>
        <p:origin x="-1164" y="-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B1D03-12D0-4E79-8B77-397D9C9A16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1E7BF-F3BE-413D-9A81-8F59BF3AA87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«Я не успеваю записывать за преподавателем»</a:t>
          </a:r>
          <a:endParaRPr lang="ru-RU" sz="2800" dirty="0"/>
        </a:p>
      </dgm:t>
    </dgm:pt>
    <dgm:pt modelId="{04E7FFBC-BE7C-41A2-A6D6-674D709DAEB9}" type="parTrans" cxnId="{80D04427-FE84-4565-8384-E1FE78C0CCD9}">
      <dgm:prSet/>
      <dgm:spPr/>
      <dgm:t>
        <a:bodyPr/>
        <a:lstStyle/>
        <a:p>
          <a:endParaRPr lang="ru-RU"/>
        </a:p>
      </dgm:t>
    </dgm:pt>
    <dgm:pt modelId="{AE609F86-C774-4B1E-8740-8DA6F0DB11C0}" type="sibTrans" cxnId="{80D04427-FE84-4565-8384-E1FE78C0CCD9}">
      <dgm:prSet/>
      <dgm:spPr/>
      <dgm:t>
        <a:bodyPr/>
        <a:lstStyle/>
        <a:p>
          <a:endParaRPr lang="ru-RU"/>
        </a:p>
      </dgm:t>
    </dgm:pt>
    <dgm:pt modelId="{9116ED71-558E-4AA5-87B2-8FC83B34444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just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«От обилия сокращений и неаккуратного почерка я перестаю понимать собственные записи.</a:t>
          </a:r>
          <a:endParaRPr lang="ru-RU" sz="2800" dirty="0"/>
        </a:p>
      </dgm:t>
    </dgm:pt>
    <dgm:pt modelId="{2562009B-27D2-41A0-99A8-AF4019142738}" type="parTrans" cxnId="{2EEE9466-6FF5-4908-BC7F-4115F15E3877}">
      <dgm:prSet/>
      <dgm:spPr/>
      <dgm:t>
        <a:bodyPr/>
        <a:lstStyle/>
        <a:p>
          <a:endParaRPr lang="ru-RU"/>
        </a:p>
      </dgm:t>
    </dgm:pt>
    <dgm:pt modelId="{5B8AA8EF-2FA4-49AE-B7E2-C00A5199A6F6}" type="sibTrans" cxnId="{2EEE9466-6FF5-4908-BC7F-4115F15E3877}">
      <dgm:prSet/>
      <dgm:spPr/>
      <dgm:t>
        <a:bodyPr/>
        <a:lstStyle/>
        <a:p>
          <a:endParaRPr lang="ru-RU"/>
        </a:p>
      </dgm:t>
    </dgm:pt>
    <dgm:pt modelId="{C13EA33C-1A43-4F1B-9813-117731E160D1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just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«Мне скучно, это все я могу прочесть в учебнике, Интернете, поэтому лучше я сфотографирую, чем буду писать.</a:t>
          </a:r>
          <a:endParaRPr lang="ru-RU" sz="2800" dirty="0"/>
        </a:p>
      </dgm:t>
    </dgm:pt>
    <dgm:pt modelId="{EFC950F0-7EFB-489D-8741-F536A18834DD}" type="parTrans" cxnId="{CAA6BDEF-E195-43F9-91F1-EAA8EC4E00B7}">
      <dgm:prSet/>
      <dgm:spPr/>
      <dgm:t>
        <a:bodyPr/>
        <a:lstStyle/>
        <a:p>
          <a:endParaRPr lang="ru-RU"/>
        </a:p>
      </dgm:t>
    </dgm:pt>
    <dgm:pt modelId="{2B7703AB-CD64-4E82-86A3-998281CC1682}" type="sibTrans" cxnId="{CAA6BDEF-E195-43F9-91F1-EAA8EC4E00B7}">
      <dgm:prSet/>
      <dgm:spPr/>
      <dgm:t>
        <a:bodyPr/>
        <a:lstStyle/>
        <a:p>
          <a:endParaRPr lang="ru-RU"/>
        </a:p>
      </dgm:t>
    </dgm:pt>
    <dgm:pt modelId="{6FC13EE1-A6C1-4395-A5D0-BA7E1AFE283E}" type="pres">
      <dgm:prSet presAssocID="{DCBB1D03-12D0-4E79-8B77-397D9C9A16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8EE31-248B-46A6-843A-096192297B50}" type="pres">
      <dgm:prSet presAssocID="{E4F1E7BF-F3BE-413D-9A81-8F59BF3AA878}" presName="parentLin" presStyleCnt="0"/>
      <dgm:spPr/>
    </dgm:pt>
    <dgm:pt modelId="{804E86B1-537A-4F07-92EC-5097C10537FE}" type="pres">
      <dgm:prSet presAssocID="{E4F1E7BF-F3BE-413D-9A81-8F59BF3AA87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2998A-1511-41FE-A63B-7084812258EF}" type="pres">
      <dgm:prSet presAssocID="{E4F1E7BF-F3BE-413D-9A81-8F59BF3AA878}" presName="parentText" presStyleLbl="node1" presStyleIdx="0" presStyleCnt="3" custScaleX="142997" custScaleY="709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61F84-2BAA-45FF-8803-FB7EC0C96178}" type="pres">
      <dgm:prSet presAssocID="{E4F1E7BF-F3BE-413D-9A81-8F59BF3AA878}" presName="negativeSpace" presStyleCnt="0"/>
      <dgm:spPr/>
    </dgm:pt>
    <dgm:pt modelId="{C441455A-90C4-4074-8CBC-6B0D9509506A}" type="pres">
      <dgm:prSet presAssocID="{E4F1E7BF-F3BE-413D-9A81-8F59BF3AA878}" presName="childText" presStyleLbl="conFgAcc1" presStyleIdx="0" presStyleCnt="3">
        <dgm:presLayoutVars>
          <dgm:bulletEnabled val="1"/>
        </dgm:presLayoutVars>
      </dgm:prSet>
      <dgm:spPr/>
    </dgm:pt>
    <dgm:pt modelId="{5C0A89BD-A430-45DF-80C1-493DDC48E4B5}" type="pres">
      <dgm:prSet presAssocID="{AE609F86-C774-4B1E-8740-8DA6F0DB11C0}" presName="spaceBetweenRectangles" presStyleCnt="0"/>
      <dgm:spPr/>
    </dgm:pt>
    <dgm:pt modelId="{B318C462-C8D0-4A39-B950-0A21CDE26CCF}" type="pres">
      <dgm:prSet presAssocID="{9116ED71-558E-4AA5-87B2-8FC83B344441}" presName="parentLin" presStyleCnt="0"/>
      <dgm:spPr/>
    </dgm:pt>
    <dgm:pt modelId="{D27C3E58-E763-47F3-81D5-8E9C370818B1}" type="pres">
      <dgm:prSet presAssocID="{9116ED71-558E-4AA5-87B2-8FC83B34444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557260-2FDA-4274-A5A8-B2087C8B2086}" type="pres">
      <dgm:prSet presAssocID="{9116ED71-558E-4AA5-87B2-8FC83B344441}" presName="parentText" presStyleLbl="node1" presStyleIdx="1" presStyleCnt="3" custScaleX="150191" custScaleY="1124057" custLinFactNeighborX="48365" custLinFactNeighborY="-23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33402-A027-4AF3-9D8D-C17CD439DD3D}" type="pres">
      <dgm:prSet presAssocID="{9116ED71-558E-4AA5-87B2-8FC83B344441}" presName="negativeSpace" presStyleCnt="0"/>
      <dgm:spPr/>
    </dgm:pt>
    <dgm:pt modelId="{782DFCD4-FC4B-4AEB-8A16-AF89594A3CEA}" type="pres">
      <dgm:prSet presAssocID="{9116ED71-558E-4AA5-87B2-8FC83B344441}" presName="childText" presStyleLbl="conFgAcc1" presStyleIdx="1" presStyleCnt="3">
        <dgm:presLayoutVars>
          <dgm:bulletEnabled val="1"/>
        </dgm:presLayoutVars>
      </dgm:prSet>
      <dgm:spPr/>
    </dgm:pt>
    <dgm:pt modelId="{7F53B097-915D-487A-A4CA-B07FE87A9D05}" type="pres">
      <dgm:prSet presAssocID="{5B8AA8EF-2FA4-49AE-B7E2-C00A5199A6F6}" presName="spaceBetweenRectangles" presStyleCnt="0"/>
      <dgm:spPr/>
    </dgm:pt>
    <dgm:pt modelId="{F761727F-AA8F-4185-BD79-1CD5BB48CFE5}" type="pres">
      <dgm:prSet presAssocID="{C13EA33C-1A43-4F1B-9813-117731E160D1}" presName="parentLin" presStyleCnt="0"/>
      <dgm:spPr/>
    </dgm:pt>
    <dgm:pt modelId="{AE784A54-0601-4004-B033-5BE33AE6056A}" type="pres">
      <dgm:prSet presAssocID="{C13EA33C-1A43-4F1B-9813-117731E160D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59B9DC6-9101-4529-B5DF-35D2784FF050}" type="pres">
      <dgm:prSet presAssocID="{C13EA33C-1A43-4F1B-9813-117731E160D1}" presName="parentText" presStyleLbl="node1" presStyleIdx="2" presStyleCnt="3" custScaleX="150191" custScaleY="799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D541F-C7B9-49EE-ABBD-264DC797C2D5}" type="pres">
      <dgm:prSet presAssocID="{C13EA33C-1A43-4F1B-9813-117731E160D1}" presName="negativeSpace" presStyleCnt="0"/>
      <dgm:spPr/>
    </dgm:pt>
    <dgm:pt modelId="{23EEEF25-BB0B-49B0-BC55-00EAAB7E9C1F}" type="pres">
      <dgm:prSet presAssocID="{C13EA33C-1A43-4F1B-9813-117731E160D1}" presName="childText" presStyleLbl="conFgAcc1" presStyleIdx="2" presStyleCnt="3" custFlipVert="1" custScaleY="71705">
        <dgm:presLayoutVars>
          <dgm:bulletEnabled val="1"/>
        </dgm:presLayoutVars>
      </dgm:prSet>
      <dgm:spPr/>
    </dgm:pt>
  </dgm:ptLst>
  <dgm:cxnLst>
    <dgm:cxn modelId="{2EEE9466-6FF5-4908-BC7F-4115F15E3877}" srcId="{DCBB1D03-12D0-4E79-8B77-397D9C9A168E}" destId="{9116ED71-558E-4AA5-87B2-8FC83B344441}" srcOrd="1" destOrd="0" parTransId="{2562009B-27D2-41A0-99A8-AF4019142738}" sibTransId="{5B8AA8EF-2FA4-49AE-B7E2-C00A5199A6F6}"/>
    <dgm:cxn modelId="{C413D5CA-F38B-4D05-A8E7-77961F1D11FD}" type="presOf" srcId="{E4F1E7BF-F3BE-413D-9A81-8F59BF3AA878}" destId="{804E86B1-537A-4F07-92EC-5097C10537FE}" srcOrd="0" destOrd="0" presId="urn:microsoft.com/office/officeart/2005/8/layout/list1"/>
    <dgm:cxn modelId="{5B7899DB-A7A0-473A-B02E-1BAD1BB73F96}" type="presOf" srcId="{9116ED71-558E-4AA5-87B2-8FC83B344441}" destId="{67557260-2FDA-4274-A5A8-B2087C8B2086}" srcOrd="1" destOrd="0" presId="urn:microsoft.com/office/officeart/2005/8/layout/list1"/>
    <dgm:cxn modelId="{80D04427-FE84-4565-8384-E1FE78C0CCD9}" srcId="{DCBB1D03-12D0-4E79-8B77-397D9C9A168E}" destId="{E4F1E7BF-F3BE-413D-9A81-8F59BF3AA878}" srcOrd="0" destOrd="0" parTransId="{04E7FFBC-BE7C-41A2-A6D6-674D709DAEB9}" sibTransId="{AE609F86-C774-4B1E-8740-8DA6F0DB11C0}"/>
    <dgm:cxn modelId="{EC902B5B-2A83-47E1-B555-3CFE4AE6075A}" type="presOf" srcId="{C13EA33C-1A43-4F1B-9813-117731E160D1}" destId="{159B9DC6-9101-4529-B5DF-35D2784FF050}" srcOrd="1" destOrd="0" presId="urn:microsoft.com/office/officeart/2005/8/layout/list1"/>
    <dgm:cxn modelId="{CAA6BDEF-E195-43F9-91F1-EAA8EC4E00B7}" srcId="{DCBB1D03-12D0-4E79-8B77-397D9C9A168E}" destId="{C13EA33C-1A43-4F1B-9813-117731E160D1}" srcOrd="2" destOrd="0" parTransId="{EFC950F0-7EFB-489D-8741-F536A18834DD}" sibTransId="{2B7703AB-CD64-4E82-86A3-998281CC1682}"/>
    <dgm:cxn modelId="{5DE2D322-8BCF-4077-9DF3-19996B8B0864}" type="presOf" srcId="{DCBB1D03-12D0-4E79-8B77-397D9C9A168E}" destId="{6FC13EE1-A6C1-4395-A5D0-BA7E1AFE283E}" srcOrd="0" destOrd="0" presId="urn:microsoft.com/office/officeart/2005/8/layout/list1"/>
    <dgm:cxn modelId="{843C24BC-2D8D-43DD-A383-7A156582D04C}" type="presOf" srcId="{E4F1E7BF-F3BE-413D-9A81-8F59BF3AA878}" destId="{B742998A-1511-41FE-A63B-7084812258EF}" srcOrd="1" destOrd="0" presId="urn:microsoft.com/office/officeart/2005/8/layout/list1"/>
    <dgm:cxn modelId="{5CB21235-C211-4CDA-9EF2-91C78FEF2F4F}" type="presOf" srcId="{9116ED71-558E-4AA5-87B2-8FC83B344441}" destId="{D27C3E58-E763-47F3-81D5-8E9C370818B1}" srcOrd="0" destOrd="0" presId="urn:microsoft.com/office/officeart/2005/8/layout/list1"/>
    <dgm:cxn modelId="{89FB927D-0576-46B3-89CA-5649FEC51889}" type="presOf" srcId="{C13EA33C-1A43-4F1B-9813-117731E160D1}" destId="{AE784A54-0601-4004-B033-5BE33AE6056A}" srcOrd="0" destOrd="0" presId="urn:microsoft.com/office/officeart/2005/8/layout/list1"/>
    <dgm:cxn modelId="{F449D6FA-ADC0-4443-8BF8-B231019B37D0}" type="presParOf" srcId="{6FC13EE1-A6C1-4395-A5D0-BA7E1AFE283E}" destId="{8A98EE31-248B-46A6-843A-096192297B50}" srcOrd="0" destOrd="0" presId="urn:microsoft.com/office/officeart/2005/8/layout/list1"/>
    <dgm:cxn modelId="{DD764626-40CD-43E1-9515-3A1CD712692D}" type="presParOf" srcId="{8A98EE31-248B-46A6-843A-096192297B50}" destId="{804E86B1-537A-4F07-92EC-5097C10537FE}" srcOrd="0" destOrd="0" presId="urn:microsoft.com/office/officeart/2005/8/layout/list1"/>
    <dgm:cxn modelId="{45054E90-8D90-4FE5-8433-601344C6C075}" type="presParOf" srcId="{8A98EE31-248B-46A6-843A-096192297B50}" destId="{B742998A-1511-41FE-A63B-7084812258EF}" srcOrd="1" destOrd="0" presId="urn:microsoft.com/office/officeart/2005/8/layout/list1"/>
    <dgm:cxn modelId="{3CA7E601-8305-48AA-8C7F-0F151F9FB371}" type="presParOf" srcId="{6FC13EE1-A6C1-4395-A5D0-BA7E1AFE283E}" destId="{DB561F84-2BAA-45FF-8803-FB7EC0C96178}" srcOrd="1" destOrd="0" presId="urn:microsoft.com/office/officeart/2005/8/layout/list1"/>
    <dgm:cxn modelId="{EB98BCAA-B907-476A-9E00-E399B19E02A1}" type="presParOf" srcId="{6FC13EE1-A6C1-4395-A5D0-BA7E1AFE283E}" destId="{C441455A-90C4-4074-8CBC-6B0D9509506A}" srcOrd="2" destOrd="0" presId="urn:microsoft.com/office/officeart/2005/8/layout/list1"/>
    <dgm:cxn modelId="{F3E59611-90F0-43C5-A410-92529DA5B487}" type="presParOf" srcId="{6FC13EE1-A6C1-4395-A5D0-BA7E1AFE283E}" destId="{5C0A89BD-A430-45DF-80C1-493DDC48E4B5}" srcOrd="3" destOrd="0" presId="urn:microsoft.com/office/officeart/2005/8/layout/list1"/>
    <dgm:cxn modelId="{5B3425F4-614D-41AD-B2D6-E0208F627CCB}" type="presParOf" srcId="{6FC13EE1-A6C1-4395-A5D0-BA7E1AFE283E}" destId="{B318C462-C8D0-4A39-B950-0A21CDE26CCF}" srcOrd="4" destOrd="0" presId="urn:microsoft.com/office/officeart/2005/8/layout/list1"/>
    <dgm:cxn modelId="{E49C05E9-7E6F-478E-9640-FEDB4D040713}" type="presParOf" srcId="{B318C462-C8D0-4A39-B950-0A21CDE26CCF}" destId="{D27C3E58-E763-47F3-81D5-8E9C370818B1}" srcOrd="0" destOrd="0" presId="urn:microsoft.com/office/officeart/2005/8/layout/list1"/>
    <dgm:cxn modelId="{5060429C-5D9F-4B4C-ABEC-A9751E3919D6}" type="presParOf" srcId="{B318C462-C8D0-4A39-B950-0A21CDE26CCF}" destId="{67557260-2FDA-4274-A5A8-B2087C8B2086}" srcOrd="1" destOrd="0" presId="urn:microsoft.com/office/officeart/2005/8/layout/list1"/>
    <dgm:cxn modelId="{9894F48D-C50F-44D2-B0F0-89A9DBDCB2E8}" type="presParOf" srcId="{6FC13EE1-A6C1-4395-A5D0-BA7E1AFE283E}" destId="{E0633402-A027-4AF3-9D8D-C17CD439DD3D}" srcOrd="5" destOrd="0" presId="urn:microsoft.com/office/officeart/2005/8/layout/list1"/>
    <dgm:cxn modelId="{75FDD917-5F91-424B-BD9D-504FD055EE64}" type="presParOf" srcId="{6FC13EE1-A6C1-4395-A5D0-BA7E1AFE283E}" destId="{782DFCD4-FC4B-4AEB-8A16-AF89594A3CEA}" srcOrd="6" destOrd="0" presId="urn:microsoft.com/office/officeart/2005/8/layout/list1"/>
    <dgm:cxn modelId="{66305D94-1596-4B3E-8D6D-21F44A0EB225}" type="presParOf" srcId="{6FC13EE1-A6C1-4395-A5D0-BA7E1AFE283E}" destId="{7F53B097-915D-487A-A4CA-B07FE87A9D05}" srcOrd="7" destOrd="0" presId="urn:microsoft.com/office/officeart/2005/8/layout/list1"/>
    <dgm:cxn modelId="{BAC16DBA-EB73-4EFC-B381-1186405BC2A4}" type="presParOf" srcId="{6FC13EE1-A6C1-4395-A5D0-BA7E1AFE283E}" destId="{F761727F-AA8F-4185-BD79-1CD5BB48CFE5}" srcOrd="8" destOrd="0" presId="urn:microsoft.com/office/officeart/2005/8/layout/list1"/>
    <dgm:cxn modelId="{92F2DC47-FF20-4296-A659-8BDDF4676AF2}" type="presParOf" srcId="{F761727F-AA8F-4185-BD79-1CD5BB48CFE5}" destId="{AE784A54-0601-4004-B033-5BE33AE6056A}" srcOrd="0" destOrd="0" presId="urn:microsoft.com/office/officeart/2005/8/layout/list1"/>
    <dgm:cxn modelId="{6DAA3ECE-5A06-44EE-BFA0-E77BA648E3C2}" type="presParOf" srcId="{F761727F-AA8F-4185-BD79-1CD5BB48CFE5}" destId="{159B9DC6-9101-4529-B5DF-35D2784FF050}" srcOrd="1" destOrd="0" presId="urn:microsoft.com/office/officeart/2005/8/layout/list1"/>
    <dgm:cxn modelId="{F6A8B229-06DE-4835-888D-9FC7497888E8}" type="presParOf" srcId="{6FC13EE1-A6C1-4395-A5D0-BA7E1AFE283E}" destId="{751D541F-C7B9-49EE-ABBD-264DC797C2D5}" srcOrd="9" destOrd="0" presId="urn:microsoft.com/office/officeart/2005/8/layout/list1"/>
    <dgm:cxn modelId="{1378012C-EC37-425E-A1BD-AA1AD7637DDF}" type="presParOf" srcId="{6FC13EE1-A6C1-4395-A5D0-BA7E1AFE283E}" destId="{23EEEF25-BB0B-49B0-BC55-00EAAB7E9C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B20AF-3BDE-4D28-B32A-6B59B9532AC5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E02B018-0FEF-41E0-99F4-653E84DE7FA3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1A266-E5FA-4CC7-8BCC-6916B3D27A5E}" type="parTrans" cxnId="{80A5C384-32D5-4D52-AB45-24AA52367C85}">
      <dgm:prSet/>
      <dgm:spPr/>
      <dgm:t>
        <a:bodyPr/>
        <a:lstStyle/>
        <a:p>
          <a:endParaRPr lang="ru-RU"/>
        </a:p>
      </dgm:t>
    </dgm:pt>
    <dgm:pt modelId="{59014502-540C-4EED-ADE6-8B05ED982D0D}" type="sibTrans" cxnId="{80A5C384-32D5-4D52-AB45-24AA52367C85}">
      <dgm:prSet/>
      <dgm:spPr/>
      <dgm:t>
        <a:bodyPr/>
        <a:lstStyle/>
        <a:p>
          <a:endParaRPr lang="ru-RU"/>
        </a:p>
      </dgm:t>
    </dgm:pt>
    <dgm:pt modelId="{CBD58DAB-1C80-4267-884D-5E40C8355FE0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остается совсем мало времени для повторения изученного, а проверить домашнее задание на следующем уроке не всегда удается.</a:t>
          </a:r>
          <a:endParaRPr lang="ru-RU" sz="2800" dirty="0"/>
        </a:p>
      </dgm:t>
    </dgm:pt>
    <dgm:pt modelId="{C5FE1E3B-B928-4989-A3E3-F13F724E8ED3}" type="parTrans" cxnId="{6728FD2D-1C68-4B32-B3B1-9D2C35CC7B0B}">
      <dgm:prSet/>
      <dgm:spPr/>
      <dgm:t>
        <a:bodyPr/>
        <a:lstStyle/>
        <a:p>
          <a:endParaRPr lang="ru-RU"/>
        </a:p>
      </dgm:t>
    </dgm:pt>
    <dgm:pt modelId="{993B2C31-D03A-4D30-BEB9-237464F31880}" type="sibTrans" cxnId="{6728FD2D-1C68-4B32-B3B1-9D2C35CC7B0B}">
      <dgm:prSet/>
      <dgm:spPr/>
      <dgm:t>
        <a:bodyPr/>
        <a:lstStyle/>
        <a:p>
          <a:endParaRPr lang="ru-RU"/>
        </a:p>
      </dgm:t>
    </dgm:pt>
    <dgm:pt modelId="{8D59E10C-533F-4401-A9D2-C43A3C612E2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одну и ту же тему я повторяю многократно для разных групп параллели.</a:t>
          </a:r>
          <a:endParaRPr lang="ru-RU" sz="2800" dirty="0"/>
        </a:p>
      </dgm:t>
    </dgm:pt>
    <dgm:pt modelId="{7CCF2243-8E7D-449E-BB4D-E4EF7BE31D3E}" type="sibTrans" cxnId="{8606F92C-7ED7-4768-A164-5AB0D3851DF0}">
      <dgm:prSet/>
      <dgm:spPr/>
      <dgm:t>
        <a:bodyPr/>
        <a:lstStyle/>
        <a:p>
          <a:endParaRPr lang="ru-RU"/>
        </a:p>
      </dgm:t>
    </dgm:pt>
    <dgm:pt modelId="{591A1611-C036-448A-B4F9-A57890E9EFD0}" type="parTrans" cxnId="{8606F92C-7ED7-4768-A164-5AB0D3851DF0}">
      <dgm:prSet/>
      <dgm:spPr/>
      <dgm:t>
        <a:bodyPr/>
        <a:lstStyle/>
        <a:p>
          <a:endParaRPr lang="ru-RU"/>
        </a:p>
      </dgm:t>
    </dgm:pt>
    <dgm:pt modelId="{7FD0ED4F-BD3C-4D8D-B447-A3C959E7A8A2}">
      <dgm:prSet phldrT="[Текст]" custT="1"/>
      <dgm:spPr/>
      <dgm:t>
        <a:bodyPr/>
        <a:lstStyle/>
        <a:p>
          <a:r>
            <a:rPr lang="ru-RU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B6873-C343-459C-946E-67D07266D75F}" type="sibTrans" cxnId="{1F773CC5-C45E-4B7F-B24B-828E2B7CE633}">
      <dgm:prSet/>
      <dgm:spPr/>
      <dgm:t>
        <a:bodyPr/>
        <a:lstStyle/>
        <a:p>
          <a:endParaRPr lang="ru-RU"/>
        </a:p>
      </dgm:t>
    </dgm:pt>
    <dgm:pt modelId="{80EBD942-E870-428F-B96B-26ED7AAD7939}" type="parTrans" cxnId="{1F773CC5-C45E-4B7F-B24B-828E2B7CE633}">
      <dgm:prSet/>
      <dgm:spPr/>
      <dgm:t>
        <a:bodyPr/>
        <a:lstStyle/>
        <a:p>
          <a:endParaRPr lang="ru-RU"/>
        </a:p>
      </dgm:t>
    </dgm:pt>
    <dgm:pt modelId="{B597C1FB-2581-423F-ABD3-8308BDD47CC9}" type="pres">
      <dgm:prSet presAssocID="{399B20AF-3BDE-4D28-B32A-6B59B9532A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7D1648-68F8-4452-AEBB-5256C5380D88}" type="pres">
      <dgm:prSet presAssocID="{7FD0ED4F-BD3C-4D8D-B447-A3C959E7A8A2}" presName="linNode" presStyleCnt="0"/>
      <dgm:spPr/>
    </dgm:pt>
    <dgm:pt modelId="{6821B4D2-5817-4D2B-95F4-CC09845FE7A5}" type="pres">
      <dgm:prSet presAssocID="{7FD0ED4F-BD3C-4D8D-B447-A3C959E7A8A2}" presName="parTx" presStyleLbl="revTx" presStyleIdx="0" presStyleCnt="2" custScaleX="1260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FB0B9-E201-49BD-ADFC-83E7AE4DFC7D}" type="pres">
      <dgm:prSet presAssocID="{7FD0ED4F-BD3C-4D8D-B447-A3C959E7A8A2}" presName="bracket" presStyleLbl="parChTrans1D1" presStyleIdx="0" presStyleCnt="2"/>
      <dgm:spPr/>
    </dgm:pt>
    <dgm:pt modelId="{F5550F73-F8A7-46CD-9F95-E881309DE6CE}" type="pres">
      <dgm:prSet presAssocID="{7FD0ED4F-BD3C-4D8D-B447-A3C959E7A8A2}" presName="spH" presStyleCnt="0"/>
      <dgm:spPr/>
    </dgm:pt>
    <dgm:pt modelId="{24F43C48-94AE-447A-BE19-1893D4671027}" type="pres">
      <dgm:prSet presAssocID="{7FD0ED4F-BD3C-4D8D-B447-A3C959E7A8A2}" presName="desTx" presStyleLbl="node1" presStyleIdx="0" presStyleCnt="2" custScaleX="110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0C3E2-8CFA-47BD-9011-7DBEC02EFF06}" type="pres">
      <dgm:prSet presAssocID="{F72B6873-C343-459C-946E-67D07266D75F}" presName="spV" presStyleCnt="0"/>
      <dgm:spPr/>
    </dgm:pt>
    <dgm:pt modelId="{EAFC0B5B-4D5D-4E71-8BBA-AEF5CB36D831}" type="pres">
      <dgm:prSet presAssocID="{0E02B018-0FEF-41E0-99F4-653E84DE7FA3}" presName="linNode" presStyleCnt="0"/>
      <dgm:spPr/>
    </dgm:pt>
    <dgm:pt modelId="{1752D642-6853-424A-941A-22D6AC4D48D2}" type="pres">
      <dgm:prSet presAssocID="{0E02B018-0FEF-41E0-99F4-653E84DE7FA3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36362-840B-4726-ABBE-39861224EA80}" type="pres">
      <dgm:prSet presAssocID="{0E02B018-0FEF-41E0-99F4-653E84DE7FA3}" presName="bracket" presStyleLbl="parChTrans1D1" presStyleIdx="1" presStyleCnt="2"/>
      <dgm:spPr/>
    </dgm:pt>
    <dgm:pt modelId="{3C5F5C54-3C62-4209-AF47-ABCC2A61BCF3}" type="pres">
      <dgm:prSet presAssocID="{0E02B018-0FEF-41E0-99F4-653E84DE7FA3}" presName="spH" presStyleCnt="0"/>
      <dgm:spPr/>
    </dgm:pt>
    <dgm:pt modelId="{74C5FE8C-508C-44FE-ADD8-F2AA66AE9535}" type="pres">
      <dgm:prSet presAssocID="{0E02B018-0FEF-41E0-99F4-653E84DE7FA3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06F92C-7ED7-4768-A164-5AB0D3851DF0}" srcId="{7FD0ED4F-BD3C-4D8D-B447-A3C959E7A8A2}" destId="{8D59E10C-533F-4401-A9D2-C43A3C612E24}" srcOrd="0" destOrd="0" parTransId="{591A1611-C036-448A-B4F9-A57890E9EFD0}" sibTransId="{7CCF2243-8E7D-449E-BB4D-E4EF7BE31D3E}"/>
    <dgm:cxn modelId="{1F773CC5-C45E-4B7F-B24B-828E2B7CE633}" srcId="{399B20AF-3BDE-4D28-B32A-6B59B9532AC5}" destId="{7FD0ED4F-BD3C-4D8D-B447-A3C959E7A8A2}" srcOrd="0" destOrd="0" parTransId="{80EBD942-E870-428F-B96B-26ED7AAD7939}" sibTransId="{F72B6873-C343-459C-946E-67D07266D75F}"/>
    <dgm:cxn modelId="{423F1C8A-875C-4988-A42C-C764C6BFA3C5}" type="presOf" srcId="{CBD58DAB-1C80-4267-884D-5E40C8355FE0}" destId="{74C5FE8C-508C-44FE-ADD8-F2AA66AE9535}" srcOrd="0" destOrd="0" presId="urn:diagrams.loki3.com/BracketList+Icon"/>
    <dgm:cxn modelId="{80A5C384-32D5-4D52-AB45-24AA52367C85}" srcId="{399B20AF-3BDE-4D28-B32A-6B59B9532AC5}" destId="{0E02B018-0FEF-41E0-99F4-653E84DE7FA3}" srcOrd="1" destOrd="0" parTransId="{7CE1A266-E5FA-4CC7-8BCC-6916B3D27A5E}" sibTransId="{59014502-540C-4EED-ADE6-8B05ED982D0D}"/>
    <dgm:cxn modelId="{852A0142-7D7A-4A10-B49F-262EF5684E42}" type="presOf" srcId="{399B20AF-3BDE-4D28-B32A-6B59B9532AC5}" destId="{B597C1FB-2581-423F-ABD3-8308BDD47CC9}" srcOrd="0" destOrd="0" presId="urn:diagrams.loki3.com/BracketList+Icon"/>
    <dgm:cxn modelId="{ED53185C-DEC3-4772-A108-D2A60311C107}" type="presOf" srcId="{7FD0ED4F-BD3C-4D8D-B447-A3C959E7A8A2}" destId="{6821B4D2-5817-4D2B-95F4-CC09845FE7A5}" srcOrd="0" destOrd="0" presId="urn:diagrams.loki3.com/BracketList+Icon"/>
    <dgm:cxn modelId="{6728FD2D-1C68-4B32-B3B1-9D2C35CC7B0B}" srcId="{0E02B018-0FEF-41E0-99F4-653E84DE7FA3}" destId="{CBD58DAB-1C80-4267-884D-5E40C8355FE0}" srcOrd="0" destOrd="0" parTransId="{C5FE1E3B-B928-4989-A3E3-F13F724E8ED3}" sibTransId="{993B2C31-D03A-4D30-BEB9-237464F31880}"/>
    <dgm:cxn modelId="{F853C138-D5A8-4F59-BF23-92E070FC24B9}" type="presOf" srcId="{8D59E10C-533F-4401-A9D2-C43A3C612E24}" destId="{24F43C48-94AE-447A-BE19-1893D4671027}" srcOrd="0" destOrd="0" presId="urn:diagrams.loki3.com/BracketList+Icon"/>
    <dgm:cxn modelId="{9B1E9FE9-9333-4A34-8770-214DAC52F632}" type="presOf" srcId="{0E02B018-0FEF-41E0-99F4-653E84DE7FA3}" destId="{1752D642-6853-424A-941A-22D6AC4D48D2}" srcOrd="0" destOrd="0" presId="urn:diagrams.loki3.com/BracketList+Icon"/>
    <dgm:cxn modelId="{1A2858AB-F822-462D-A0B0-B40A1A732751}" type="presParOf" srcId="{B597C1FB-2581-423F-ABD3-8308BDD47CC9}" destId="{737D1648-68F8-4452-AEBB-5256C5380D88}" srcOrd="0" destOrd="0" presId="urn:diagrams.loki3.com/BracketList+Icon"/>
    <dgm:cxn modelId="{7E0A8FA6-950E-4AFD-B768-E7166BC67360}" type="presParOf" srcId="{737D1648-68F8-4452-AEBB-5256C5380D88}" destId="{6821B4D2-5817-4D2B-95F4-CC09845FE7A5}" srcOrd="0" destOrd="0" presId="urn:diagrams.loki3.com/BracketList+Icon"/>
    <dgm:cxn modelId="{A38A579E-782D-49ED-B7C7-0B74A067AF8D}" type="presParOf" srcId="{737D1648-68F8-4452-AEBB-5256C5380D88}" destId="{064FB0B9-E201-49BD-ADFC-83E7AE4DFC7D}" srcOrd="1" destOrd="0" presId="urn:diagrams.loki3.com/BracketList+Icon"/>
    <dgm:cxn modelId="{BEC61867-6CA8-4589-93BD-B502035D0803}" type="presParOf" srcId="{737D1648-68F8-4452-AEBB-5256C5380D88}" destId="{F5550F73-F8A7-46CD-9F95-E881309DE6CE}" srcOrd="2" destOrd="0" presId="urn:diagrams.loki3.com/BracketList+Icon"/>
    <dgm:cxn modelId="{D293385F-C78E-41F8-B0FE-550A741BFF1B}" type="presParOf" srcId="{737D1648-68F8-4452-AEBB-5256C5380D88}" destId="{24F43C48-94AE-447A-BE19-1893D4671027}" srcOrd="3" destOrd="0" presId="urn:diagrams.loki3.com/BracketList+Icon"/>
    <dgm:cxn modelId="{5CCC72EA-D008-4589-A985-0D901F352959}" type="presParOf" srcId="{B597C1FB-2581-423F-ABD3-8308BDD47CC9}" destId="{8120C3E2-8CFA-47BD-9011-7DBEC02EFF06}" srcOrd="1" destOrd="0" presId="urn:diagrams.loki3.com/BracketList+Icon"/>
    <dgm:cxn modelId="{422D66D6-9991-44BC-8A29-088100F73C83}" type="presParOf" srcId="{B597C1FB-2581-423F-ABD3-8308BDD47CC9}" destId="{EAFC0B5B-4D5D-4E71-8BBA-AEF5CB36D831}" srcOrd="2" destOrd="0" presId="urn:diagrams.loki3.com/BracketList+Icon"/>
    <dgm:cxn modelId="{711E67A4-42AE-4D88-8146-9835F2AE3814}" type="presParOf" srcId="{EAFC0B5B-4D5D-4E71-8BBA-AEF5CB36D831}" destId="{1752D642-6853-424A-941A-22D6AC4D48D2}" srcOrd="0" destOrd="0" presId="urn:diagrams.loki3.com/BracketList+Icon"/>
    <dgm:cxn modelId="{672BD41E-2CB6-487F-8969-E247875F66FD}" type="presParOf" srcId="{EAFC0B5B-4D5D-4E71-8BBA-AEF5CB36D831}" destId="{A3136362-840B-4726-ABBE-39861224EA80}" srcOrd="1" destOrd="0" presId="urn:diagrams.loki3.com/BracketList+Icon"/>
    <dgm:cxn modelId="{5C1E8F24-591D-4F2B-A611-824E0DCBCD33}" type="presParOf" srcId="{EAFC0B5B-4D5D-4E71-8BBA-AEF5CB36D831}" destId="{3C5F5C54-3C62-4209-AF47-ABCC2A61BCF3}" srcOrd="2" destOrd="0" presId="urn:diagrams.loki3.com/BracketList+Icon"/>
    <dgm:cxn modelId="{8B7F3F0A-04F0-4741-914C-FF049679AF79}" type="presParOf" srcId="{EAFC0B5B-4D5D-4E71-8BBA-AEF5CB36D831}" destId="{74C5FE8C-508C-44FE-ADD8-F2AA66AE953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6BE55-923D-45CB-A290-DA9BC09F1FFE}" type="doc">
      <dgm:prSet loTypeId="urn:diagrams.loki3.com/BracketList+Icon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908C34-09B1-456B-9D13-913A34790C58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Студенты  получают в качестве домашнего задания учебное видео или электронный образовательный ресурс для изучения 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нового материала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800" dirty="0"/>
        </a:p>
      </dgm:t>
    </dgm:pt>
    <dgm:pt modelId="{3B12A11E-771B-4C9F-B123-C06931DFF81B}" type="parTrans" cxnId="{8DD6FCF0-4384-42E6-8169-47184F662744}">
      <dgm:prSet/>
      <dgm:spPr/>
      <dgm:t>
        <a:bodyPr/>
        <a:lstStyle/>
        <a:p>
          <a:endParaRPr lang="ru-RU"/>
        </a:p>
      </dgm:t>
    </dgm:pt>
    <dgm:pt modelId="{A2365DC4-3C02-4450-B509-8B01BD257C8F}" type="sibTrans" cxnId="{8DD6FCF0-4384-42E6-8169-47184F662744}">
      <dgm:prSet/>
      <dgm:spPr/>
      <dgm:t>
        <a:bodyPr/>
        <a:lstStyle/>
        <a:p>
          <a:endParaRPr lang="ru-RU"/>
        </a:p>
      </dgm:t>
    </dgm:pt>
    <dgm:pt modelId="{303426D9-8891-4370-ADE1-0B4AA9E4E90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Преимущество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6F7E5-F221-4685-A019-EA126FE38287}" type="parTrans" cxnId="{1F627ADB-8D3E-4D96-9CF3-8FF1B25A07D2}">
      <dgm:prSet/>
      <dgm:spPr/>
      <dgm:t>
        <a:bodyPr/>
        <a:lstStyle/>
        <a:p>
          <a:endParaRPr lang="ru-RU"/>
        </a:p>
      </dgm:t>
    </dgm:pt>
    <dgm:pt modelId="{B84B5709-C395-450D-9C4F-6D25F3F1F551}" type="sibTrans" cxnId="{1F627ADB-8D3E-4D96-9CF3-8FF1B25A07D2}">
      <dgm:prSet/>
      <dgm:spPr/>
      <dgm:t>
        <a:bodyPr/>
        <a:lstStyle/>
        <a:p>
          <a:endParaRPr lang="ru-RU"/>
        </a:p>
      </dgm:t>
    </dgm:pt>
    <dgm:pt modelId="{2413F82D-A433-43F1-8024-D169B28BEA3B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До следующего урока они должны его внимательно просмотреть и изучить. </a:t>
          </a:r>
          <a:endParaRPr lang="ru-RU" sz="2800" dirty="0"/>
        </a:p>
      </dgm:t>
    </dgm:pt>
    <dgm:pt modelId="{36FCFA1B-C190-4D15-8F26-ED774FC0FAD4}" type="parTrans" cxnId="{9A1128F2-3677-4694-9224-4BF1E2AF9755}">
      <dgm:prSet/>
      <dgm:spPr/>
      <dgm:t>
        <a:bodyPr/>
        <a:lstStyle/>
        <a:p>
          <a:endParaRPr lang="ru-RU"/>
        </a:p>
      </dgm:t>
    </dgm:pt>
    <dgm:pt modelId="{25E28815-A51F-400A-B548-2884FCE17B45}" type="sibTrans" cxnId="{9A1128F2-3677-4694-9224-4BF1E2AF9755}">
      <dgm:prSet/>
      <dgm:spPr/>
      <dgm:t>
        <a:bodyPr/>
        <a:lstStyle/>
        <a:p>
          <a:endParaRPr lang="ru-RU"/>
        </a:p>
      </dgm:t>
    </dgm:pt>
    <dgm:pt modelId="{D182185F-43E6-4912-A574-B16B0003C16B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Это можно сделать в любое удобное время, в удобном месте, просмотрев сколь угодное количество раз сложные теоретические блоки.</a:t>
          </a:r>
          <a:endParaRPr lang="ru-RU" sz="2800" dirty="0"/>
        </a:p>
      </dgm:t>
    </dgm:pt>
    <dgm:pt modelId="{1975B573-D328-4263-8AB9-63C47F3E816E}" type="parTrans" cxnId="{344E46BF-4D5C-4255-B4AB-9A56E95F57D6}">
      <dgm:prSet/>
      <dgm:spPr/>
      <dgm:t>
        <a:bodyPr/>
        <a:lstStyle/>
        <a:p>
          <a:endParaRPr lang="ru-RU"/>
        </a:p>
      </dgm:t>
    </dgm:pt>
    <dgm:pt modelId="{6F811505-F357-4627-8211-8DD7EC08F0D7}" type="sibTrans" cxnId="{344E46BF-4D5C-4255-B4AB-9A56E95F57D6}">
      <dgm:prSet/>
      <dgm:spPr/>
      <dgm:t>
        <a:bodyPr/>
        <a:lstStyle/>
        <a:p>
          <a:endParaRPr lang="ru-RU"/>
        </a:p>
      </dgm:t>
    </dgm:pt>
    <dgm:pt modelId="{DB4D227A-32CD-4C2D-8AF0-65A277130345}">
      <dgm:prSet phldrT="[Текст]"/>
      <dgm:spPr/>
      <dgm:t>
        <a:bodyPr/>
        <a:lstStyle/>
        <a:p>
          <a:r>
            <a:rPr lang="ru-RU" dirty="0" smtClean="0"/>
            <a:t>п</a:t>
          </a:r>
          <a:endParaRPr lang="ru-RU" dirty="0"/>
        </a:p>
      </dgm:t>
    </dgm:pt>
    <dgm:pt modelId="{EC048B2A-1522-4EEB-B4C6-7C32D0FFCB9C}" type="sibTrans" cxnId="{E76AF74F-7F0A-4AB1-8B46-49DC601D81DD}">
      <dgm:prSet/>
      <dgm:spPr/>
      <dgm:t>
        <a:bodyPr/>
        <a:lstStyle/>
        <a:p>
          <a:endParaRPr lang="ru-RU"/>
        </a:p>
      </dgm:t>
    </dgm:pt>
    <dgm:pt modelId="{85CD981B-D6CD-4ADA-8609-859E2FF324AD}" type="parTrans" cxnId="{E76AF74F-7F0A-4AB1-8B46-49DC601D81DD}">
      <dgm:prSet/>
      <dgm:spPr/>
      <dgm:t>
        <a:bodyPr/>
        <a:lstStyle/>
        <a:p>
          <a:endParaRPr lang="ru-RU"/>
        </a:p>
      </dgm:t>
    </dgm:pt>
    <dgm:pt modelId="{0D18509E-4C8F-4630-BCF2-E1228438784D}" type="pres">
      <dgm:prSet presAssocID="{7A06BE55-923D-45CB-A290-DA9BC09F1F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E06C6-15A1-418F-8885-668F4F097E28}" type="pres">
      <dgm:prSet presAssocID="{DB4D227A-32CD-4C2D-8AF0-65A277130345}" presName="linNode" presStyleCnt="0"/>
      <dgm:spPr/>
    </dgm:pt>
    <dgm:pt modelId="{369960BF-DC88-4AA4-A37F-5B38E9CACC48}" type="pres">
      <dgm:prSet presAssocID="{DB4D227A-32CD-4C2D-8AF0-65A277130345}" presName="parTx" presStyleLbl="revTx" presStyleIdx="0" presStyleCnt="2" custFlipHor="1" custScaleX="36324" custLinFactNeighborY="462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C2114-2E81-420B-86FF-34ED2EC2251D}" type="pres">
      <dgm:prSet presAssocID="{DB4D227A-32CD-4C2D-8AF0-65A277130345}" presName="bracket" presStyleLbl="parChTrans1D1" presStyleIdx="0" presStyleCnt="2"/>
      <dgm:spPr/>
    </dgm:pt>
    <dgm:pt modelId="{C35DA187-0D37-4684-B72A-1B47F6CC5500}" type="pres">
      <dgm:prSet presAssocID="{DB4D227A-32CD-4C2D-8AF0-65A277130345}" presName="spH" presStyleCnt="0"/>
      <dgm:spPr/>
    </dgm:pt>
    <dgm:pt modelId="{0A3A23EE-983A-4DED-A616-B1B8A2DAF737}" type="pres">
      <dgm:prSet presAssocID="{DB4D227A-32CD-4C2D-8AF0-65A277130345}" presName="desTx" presStyleLbl="node1" presStyleIdx="0" presStyleCnt="2" custScaleX="147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8FCCB-2ABD-450C-ACFE-91E3BE30C4A2}" type="pres">
      <dgm:prSet presAssocID="{EC048B2A-1522-4EEB-B4C6-7C32D0FFCB9C}" presName="spV" presStyleCnt="0"/>
      <dgm:spPr/>
    </dgm:pt>
    <dgm:pt modelId="{87084E94-16D0-47A7-8217-7CC11D3F935C}" type="pres">
      <dgm:prSet presAssocID="{303426D9-8891-4370-ADE1-0B4AA9E4E90E}" presName="linNode" presStyleCnt="0"/>
      <dgm:spPr/>
    </dgm:pt>
    <dgm:pt modelId="{73FC4343-EB0E-4246-AE61-DE3CEFA9525A}" type="pres">
      <dgm:prSet presAssocID="{303426D9-8891-4370-ADE1-0B4AA9E4E90E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DB0B-88F6-4BAE-9A1B-306D49CB7AED}" type="pres">
      <dgm:prSet presAssocID="{303426D9-8891-4370-ADE1-0B4AA9E4E90E}" presName="bracket" presStyleLbl="parChTrans1D1" presStyleIdx="1" presStyleCnt="2"/>
      <dgm:spPr/>
    </dgm:pt>
    <dgm:pt modelId="{F09C456E-0858-4533-B95D-A8E92518247E}" type="pres">
      <dgm:prSet presAssocID="{303426D9-8891-4370-ADE1-0B4AA9E4E90E}" presName="spH" presStyleCnt="0"/>
      <dgm:spPr/>
    </dgm:pt>
    <dgm:pt modelId="{78E70989-AC50-4711-A8C7-CBD59ADC7782}" type="pres">
      <dgm:prSet presAssocID="{303426D9-8891-4370-ADE1-0B4AA9E4E90E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8EB90-99A1-4EE5-BFE5-1405314D321C}" type="presOf" srcId="{CE908C34-09B1-456B-9D13-913A34790C58}" destId="{0A3A23EE-983A-4DED-A616-B1B8A2DAF737}" srcOrd="0" destOrd="0" presId="urn:diagrams.loki3.com/BracketList+Icon"/>
    <dgm:cxn modelId="{E76AF74F-7F0A-4AB1-8B46-49DC601D81DD}" srcId="{7A06BE55-923D-45CB-A290-DA9BC09F1FFE}" destId="{DB4D227A-32CD-4C2D-8AF0-65A277130345}" srcOrd="0" destOrd="0" parTransId="{85CD981B-D6CD-4ADA-8609-859E2FF324AD}" sibTransId="{EC048B2A-1522-4EEB-B4C6-7C32D0FFCB9C}"/>
    <dgm:cxn modelId="{95DD4EE3-44CC-4C7C-928F-93AC37C3580F}" type="presOf" srcId="{303426D9-8891-4370-ADE1-0B4AA9E4E90E}" destId="{73FC4343-EB0E-4246-AE61-DE3CEFA9525A}" srcOrd="0" destOrd="0" presId="urn:diagrams.loki3.com/BracketList+Icon"/>
    <dgm:cxn modelId="{8DD6FCF0-4384-42E6-8169-47184F662744}" srcId="{DB4D227A-32CD-4C2D-8AF0-65A277130345}" destId="{CE908C34-09B1-456B-9D13-913A34790C58}" srcOrd="0" destOrd="0" parTransId="{3B12A11E-771B-4C9F-B123-C06931DFF81B}" sibTransId="{A2365DC4-3C02-4450-B509-8B01BD257C8F}"/>
    <dgm:cxn modelId="{C624DFC3-EECF-4419-844C-603D40947D4E}" type="presOf" srcId="{7A06BE55-923D-45CB-A290-DA9BC09F1FFE}" destId="{0D18509E-4C8F-4630-BCF2-E1228438784D}" srcOrd="0" destOrd="0" presId="urn:diagrams.loki3.com/BracketList+Icon"/>
    <dgm:cxn modelId="{21D5B83A-EEF5-4A82-9883-F0B68D37ECCF}" type="presOf" srcId="{2413F82D-A433-43F1-8024-D169B28BEA3B}" destId="{78E70989-AC50-4711-A8C7-CBD59ADC7782}" srcOrd="0" destOrd="0" presId="urn:diagrams.loki3.com/BracketList+Icon"/>
    <dgm:cxn modelId="{25CF5445-7E3D-4B60-98FF-505AA26D47EE}" type="presOf" srcId="{D182185F-43E6-4912-A574-B16B0003C16B}" destId="{78E70989-AC50-4711-A8C7-CBD59ADC7782}" srcOrd="0" destOrd="1" presId="urn:diagrams.loki3.com/BracketList+Icon"/>
    <dgm:cxn modelId="{9A1128F2-3677-4694-9224-4BF1E2AF9755}" srcId="{303426D9-8891-4370-ADE1-0B4AA9E4E90E}" destId="{2413F82D-A433-43F1-8024-D169B28BEA3B}" srcOrd="0" destOrd="0" parTransId="{36FCFA1B-C190-4D15-8F26-ED774FC0FAD4}" sibTransId="{25E28815-A51F-400A-B548-2884FCE17B45}"/>
    <dgm:cxn modelId="{6229CECD-3B6B-4959-82C0-E42B8A6D8A9C}" type="presOf" srcId="{DB4D227A-32CD-4C2D-8AF0-65A277130345}" destId="{369960BF-DC88-4AA4-A37F-5B38E9CACC48}" srcOrd="0" destOrd="0" presId="urn:diagrams.loki3.com/BracketList+Icon"/>
    <dgm:cxn modelId="{344E46BF-4D5C-4255-B4AB-9A56E95F57D6}" srcId="{303426D9-8891-4370-ADE1-0B4AA9E4E90E}" destId="{D182185F-43E6-4912-A574-B16B0003C16B}" srcOrd="1" destOrd="0" parTransId="{1975B573-D328-4263-8AB9-63C47F3E816E}" sibTransId="{6F811505-F357-4627-8211-8DD7EC08F0D7}"/>
    <dgm:cxn modelId="{1F627ADB-8D3E-4D96-9CF3-8FF1B25A07D2}" srcId="{7A06BE55-923D-45CB-A290-DA9BC09F1FFE}" destId="{303426D9-8891-4370-ADE1-0B4AA9E4E90E}" srcOrd="1" destOrd="0" parTransId="{3386F7E5-F221-4685-A019-EA126FE38287}" sibTransId="{B84B5709-C395-450D-9C4F-6D25F3F1F551}"/>
    <dgm:cxn modelId="{CF46D711-AA2F-4702-84CA-121F8A1670FE}" type="presParOf" srcId="{0D18509E-4C8F-4630-BCF2-E1228438784D}" destId="{765E06C6-15A1-418F-8885-668F4F097E28}" srcOrd="0" destOrd="0" presId="urn:diagrams.loki3.com/BracketList+Icon"/>
    <dgm:cxn modelId="{8E285E5B-25E3-47A3-936A-765E71CDD2C8}" type="presParOf" srcId="{765E06C6-15A1-418F-8885-668F4F097E28}" destId="{369960BF-DC88-4AA4-A37F-5B38E9CACC48}" srcOrd="0" destOrd="0" presId="urn:diagrams.loki3.com/BracketList+Icon"/>
    <dgm:cxn modelId="{B0903C54-38EA-48A9-8897-0F0920E0C962}" type="presParOf" srcId="{765E06C6-15A1-418F-8885-668F4F097E28}" destId="{36AC2114-2E81-420B-86FF-34ED2EC2251D}" srcOrd="1" destOrd="0" presId="urn:diagrams.loki3.com/BracketList+Icon"/>
    <dgm:cxn modelId="{4727966A-B382-4603-B7FE-229EC1A27344}" type="presParOf" srcId="{765E06C6-15A1-418F-8885-668F4F097E28}" destId="{C35DA187-0D37-4684-B72A-1B47F6CC5500}" srcOrd="2" destOrd="0" presId="urn:diagrams.loki3.com/BracketList+Icon"/>
    <dgm:cxn modelId="{F829606A-F756-4CE7-97EE-D0B16F02B118}" type="presParOf" srcId="{765E06C6-15A1-418F-8885-668F4F097E28}" destId="{0A3A23EE-983A-4DED-A616-B1B8A2DAF737}" srcOrd="3" destOrd="0" presId="urn:diagrams.loki3.com/BracketList+Icon"/>
    <dgm:cxn modelId="{6BB449A7-60AE-47A6-A580-4DB13F4306AA}" type="presParOf" srcId="{0D18509E-4C8F-4630-BCF2-E1228438784D}" destId="{6EB8FCCB-2ABD-450C-ACFE-91E3BE30C4A2}" srcOrd="1" destOrd="0" presId="urn:diagrams.loki3.com/BracketList+Icon"/>
    <dgm:cxn modelId="{BECDCD7A-06F7-4D59-9455-D7CDC5550CF4}" type="presParOf" srcId="{0D18509E-4C8F-4630-BCF2-E1228438784D}" destId="{87084E94-16D0-47A7-8217-7CC11D3F935C}" srcOrd="2" destOrd="0" presId="urn:diagrams.loki3.com/BracketList+Icon"/>
    <dgm:cxn modelId="{13760B8F-74CA-4829-B2C9-D655B724A09C}" type="presParOf" srcId="{87084E94-16D0-47A7-8217-7CC11D3F935C}" destId="{73FC4343-EB0E-4246-AE61-DE3CEFA9525A}" srcOrd="0" destOrd="0" presId="urn:diagrams.loki3.com/BracketList+Icon"/>
    <dgm:cxn modelId="{21AC3F67-AB94-4320-9702-E1622FAD0C0D}" type="presParOf" srcId="{87084E94-16D0-47A7-8217-7CC11D3F935C}" destId="{EE1BDB0B-88F6-4BAE-9A1B-306D49CB7AED}" srcOrd="1" destOrd="0" presId="urn:diagrams.loki3.com/BracketList+Icon"/>
    <dgm:cxn modelId="{C65A7E4D-A6CD-4285-93BD-0A6A124949E6}" type="presParOf" srcId="{87084E94-16D0-47A7-8217-7CC11D3F935C}" destId="{F09C456E-0858-4533-B95D-A8E92518247E}" srcOrd="2" destOrd="0" presId="urn:diagrams.loki3.com/BracketList+Icon"/>
    <dgm:cxn modelId="{070A8DD5-15E5-4732-8724-05F2177B7020}" type="presParOf" srcId="{87084E94-16D0-47A7-8217-7CC11D3F935C}" destId="{78E70989-AC50-4711-A8C7-CBD59ADC7782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4E059-29C2-4823-80D5-B879E3CF2B25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8FEF53E-1B72-4982-96DB-54E01FCC879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37369-8683-4584-AA9F-98EF011D1E97}" type="parTrans" cxnId="{95C15EE3-FB34-4DA4-A2BE-4AD862A0EAC5}">
      <dgm:prSet/>
      <dgm:spPr/>
      <dgm:t>
        <a:bodyPr/>
        <a:lstStyle/>
        <a:p>
          <a:endParaRPr lang="ru-RU"/>
        </a:p>
      </dgm:t>
    </dgm:pt>
    <dgm:pt modelId="{BE8AB901-4195-44C3-9EE5-B60A17B5C243}" type="sibTrans" cxnId="{95C15EE3-FB34-4DA4-A2BE-4AD862A0EAC5}">
      <dgm:prSet/>
      <dgm:spPr/>
      <dgm:t>
        <a:bodyPr/>
        <a:lstStyle/>
        <a:p>
          <a:endParaRPr lang="ru-RU"/>
        </a:p>
      </dgm:t>
    </dgm:pt>
    <dgm:pt modelId="{95861890-9127-45D9-A383-5F01202454E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Преподаватель единожды готовит учебное видео или электронный ресурс, предлагая собственные разработки или заимствованные у авторитетных коллег.</a:t>
          </a:r>
          <a:endParaRPr lang="ru-RU" dirty="0"/>
        </a:p>
      </dgm:t>
    </dgm:pt>
    <dgm:pt modelId="{911469EB-D8EE-4858-A824-CA5F8637C00F}" type="parTrans" cxnId="{9A2716A5-82ED-4B03-A0B5-A1D7B5DBCDB5}">
      <dgm:prSet/>
      <dgm:spPr/>
      <dgm:t>
        <a:bodyPr/>
        <a:lstStyle/>
        <a:p>
          <a:endParaRPr lang="ru-RU"/>
        </a:p>
      </dgm:t>
    </dgm:pt>
    <dgm:pt modelId="{964F1328-3BFB-4644-AD3E-847365166FA5}" type="sibTrans" cxnId="{9A2716A5-82ED-4B03-A0B5-A1D7B5DBCDB5}">
      <dgm:prSet/>
      <dgm:spPr/>
      <dgm:t>
        <a:bodyPr/>
        <a:lstStyle/>
        <a:p>
          <a:endParaRPr lang="ru-RU"/>
        </a:p>
      </dgm:t>
    </dgm:pt>
    <dgm:pt modelId="{FD1C3F8A-03F7-4775-B834-B437A68FA13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7740B-CDE3-495E-A3A2-33ED4E78FED3}" type="parTrans" cxnId="{9FF51B48-1868-425E-9E64-57B973CDA014}">
      <dgm:prSet/>
      <dgm:spPr/>
      <dgm:t>
        <a:bodyPr/>
        <a:lstStyle/>
        <a:p>
          <a:endParaRPr lang="ru-RU"/>
        </a:p>
      </dgm:t>
    </dgm:pt>
    <dgm:pt modelId="{B616DACF-91A0-420F-A8DC-17225ED1E72F}" type="sibTrans" cxnId="{9FF51B48-1868-425E-9E64-57B973CDA014}">
      <dgm:prSet/>
      <dgm:spPr/>
      <dgm:t>
        <a:bodyPr/>
        <a:lstStyle/>
        <a:p>
          <a:endParaRPr lang="ru-RU"/>
        </a:p>
      </dgm:t>
    </dgm:pt>
    <dgm:pt modelId="{401A0A8A-0FA8-4AEC-8A5B-6DE583174E3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Преподаватель на уроке имеет возможность качественно организовать учебную деятельность, вовлекая в разные виды работ всех студентов.</a:t>
          </a:r>
          <a:endParaRPr lang="ru-RU" dirty="0"/>
        </a:p>
      </dgm:t>
    </dgm:pt>
    <dgm:pt modelId="{B298CFCB-E5FE-44F9-B272-CEDC88951082}" type="parTrans" cxnId="{902E1C4D-204C-4E0D-9435-DE0FCE70AC1E}">
      <dgm:prSet/>
      <dgm:spPr/>
      <dgm:t>
        <a:bodyPr/>
        <a:lstStyle/>
        <a:p>
          <a:endParaRPr lang="ru-RU"/>
        </a:p>
      </dgm:t>
    </dgm:pt>
    <dgm:pt modelId="{08AC31C6-5E9D-4299-970E-44CA47C27447}" type="sibTrans" cxnId="{902E1C4D-204C-4E0D-9435-DE0FCE70AC1E}">
      <dgm:prSet/>
      <dgm:spPr/>
      <dgm:t>
        <a:bodyPr/>
        <a:lstStyle/>
        <a:p>
          <a:endParaRPr lang="ru-RU"/>
        </a:p>
      </dgm:t>
    </dgm:pt>
    <dgm:pt modelId="{5FA70AFA-34CB-44FF-B58A-1E04B860D40E}" type="pres">
      <dgm:prSet presAssocID="{AC14E059-29C2-4823-80D5-B879E3CF2B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4C720-A9FB-4DA7-80DB-308E1D0FF900}" type="pres">
      <dgm:prSet presAssocID="{38FEF53E-1B72-4982-96DB-54E01FCC879D}" presName="linNode" presStyleCnt="0"/>
      <dgm:spPr/>
    </dgm:pt>
    <dgm:pt modelId="{DA5120F7-B76F-4BA2-8B17-4A5F6BCFBB60}" type="pres">
      <dgm:prSet presAssocID="{38FEF53E-1B72-4982-96DB-54E01FCC879D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40BA3-DE12-43A6-B5AC-88225A88B132}" type="pres">
      <dgm:prSet presAssocID="{38FEF53E-1B72-4982-96DB-54E01FCC879D}" presName="bracket" presStyleLbl="parChTrans1D1" presStyleIdx="0" presStyleCnt="2"/>
      <dgm:spPr/>
    </dgm:pt>
    <dgm:pt modelId="{A63EC02F-634E-443D-839C-FBA005AC94DC}" type="pres">
      <dgm:prSet presAssocID="{38FEF53E-1B72-4982-96DB-54E01FCC879D}" presName="spH" presStyleCnt="0"/>
      <dgm:spPr/>
    </dgm:pt>
    <dgm:pt modelId="{C3315B15-A6C2-4F17-96CF-A18B0B85D8E5}" type="pres">
      <dgm:prSet presAssocID="{38FEF53E-1B72-4982-96DB-54E01FCC879D}" presName="desTx" presStyleLbl="node1" presStyleIdx="0" presStyleCnt="2" custScaleX="109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1FB00-D3D3-412F-B1BC-857C80965003}" type="pres">
      <dgm:prSet presAssocID="{BE8AB901-4195-44C3-9EE5-B60A17B5C243}" presName="spV" presStyleCnt="0"/>
      <dgm:spPr/>
    </dgm:pt>
    <dgm:pt modelId="{8659C12F-D9AB-42F3-B99C-1BD73C94F785}" type="pres">
      <dgm:prSet presAssocID="{FD1C3F8A-03F7-4775-B834-B437A68FA13D}" presName="linNode" presStyleCnt="0"/>
      <dgm:spPr/>
    </dgm:pt>
    <dgm:pt modelId="{5E87EACB-1FAE-47AA-A7F8-DB671CD8C1E0}" type="pres">
      <dgm:prSet presAssocID="{FD1C3F8A-03F7-4775-B834-B437A68FA1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73701-CD7C-4A6F-99ED-D70CCD2D5586}" type="pres">
      <dgm:prSet presAssocID="{FD1C3F8A-03F7-4775-B834-B437A68FA13D}" presName="bracket" presStyleLbl="parChTrans1D1" presStyleIdx="1" presStyleCnt="2"/>
      <dgm:spPr/>
    </dgm:pt>
    <dgm:pt modelId="{E564648B-D679-4B70-8BA4-079B787F5F75}" type="pres">
      <dgm:prSet presAssocID="{FD1C3F8A-03F7-4775-B834-B437A68FA13D}" presName="spH" presStyleCnt="0"/>
      <dgm:spPr/>
    </dgm:pt>
    <dgm:pt modelId="{4A5B19BA-F049-4346-93ED-A27993EF53BC}" type="pres">
      <dgm:prSet presAssocID="{FD1C3F8A-03F7-4775-B834-B437A68FA13D}" presName="desTx" presStyleLbl="node1" presStyleIdx="1" presStyleCnt="2" custScaleX="106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96ADB-DB30-464D-81D6-AB745C1E3B67}" type="presOf" srcId="{401A0A8A-0FA8-4AEC-8A5B-6DE583174E33}" destId="{4A5B19BA-F049-4346-93ED-A27993EF53BC}" srcOrd="0" destOrd="0" presId="urn:diagrams.loki3.com/BracketList+Icon"/>
    <dgm:cxn modelId="{C4D30B0C-98D7-4E3C-9021-2AB8F798C423}" type="presOf" srcId="{95861890-9127-45D9-A383-5F01202454E8}" destId="{C3315B15-A6C2-4F17-96CF-A18B0B85D8E5}" srcOrd="0" destOrd="0" presId="urn:diagrams.loki3.com/BracketList+Icon"/>
    <dgm:cxn modelId="{9FF51B48-1868-425E-9E64-57B973CDA014}" srcId="{AC14E059-29C2-4823-80D5-B879E3CF2B25}" destId="{FD1C3F8A-03F7-4775-B834-B437A68FA13D}" srcOrd="1" destOrd="0" parTransId="{AB17740B-CDE3-495E-A3A2-33ED4E78FED3}" sibTransId="{B616DACF-91A0-420F-A8DC-17225ED1E72F}"/>
    <dgm:cxn modelId="{9A2716A5-82ED-4B03-A0B5-A1D7B5DBCDB5}" srcId="{38FEF53E-1B72-4982-96DB-54E01FCC879D}" destId="{95861890-9127-45D9-A383-5F01202454E8}" srcOrd="0" destOrd="0" parTransId="{911469EB-D8EE-4858-A824-CA5F8637C00F}" sibTransId="{964F1328-3BFB-4644-AD3E-847365166FA5}"/>
    <dgm:cxn modelId="{489D05BF-6D34-4526-991A-8798DE4110BE}" type="presOf" srcId="{FD1C3F8A-03F7-4775-B834-B437A68FA13D}" destId="{5E87EACB-1FAE-47AA-A7F8-DB671CD8C1E0}" srcOrd="0" destOrd="0" presId="urn:diagrams.loki3.com/BracketList+Icon"/>
    <dgm:cxn modelId="{B40227C0-55A5-4761-9F77-28024C296034}" type="presOf" srcId="{AC14E059-29C2-4823-80D5-B879E3CF2B25}" destId="{5FA70AFA-34CB-44FF-B58A-1E04B860D40E}" srcOrd="0" destOrd="0" presId="urn:diagrams.loki3.com/BracketList+Icon"/>
    <dgm:cxn modelId="{95C15EE3-FB34-4DA4-A2BE-4AD862A0EAC5}" srcId="{AC14E059-29C2-4823-80D5-B879E3CF2B25}" destId="{38FEF53E-1B72-4982-96DB-54E01FCC879D}" srcOrd="0" destOrd="0" parTransId="{EDC37369-8683-4584-AA9F-98EF011D1E97}" sibTransId="{BE8AB901-4195-44C3-9EE5-B60A17B5C243}"/>
    <dgm:cxn modelId="{902E1C4D-204C-4E0D-9435-DE0FCE70AC1E}" srcId="{FD1C3F8A-03F7-4775-B834-B437A68FA13D}" destId="{401A0A8A-0FA8-4AEC-8A5B-6DE583174E33}" srcOrd="0" destOrd="0" parTransId="{B298CFCB-E5FE-44F9-B272-CEDC88951082}" sibTransId="{08AC31C6-5E9D-4299-970E-44CA47C27447}"/>
    <dgm:cxn modelId="{8B6DC746-0669-4270-812A-EF795680CD5B}" type="presOf" srcId="{38FEF53E-1B72-4982-96DB-54E01FCC879D}" destId="{DA5120F7-B76F-4BA2-8B17-4A5F6BCFBB60}" srcOrd="0" destOrd="0" presId="urn:diagrams.loki3.com/BracketList+Icon"/>
    <dgm:cxn modelId="{7492133E-7404-44E1-A810-4B6849C2A04E}" type="presParOf" srcId="{5FA70AFA-34CB-44FF-B58A-1E04B860D40E}" destId="{2FD4C720-A9FB-4DA7-80DB-308E1D0FF900}" srcOrd="0" destOrd="0" presId="urn:diagrams.loki3.com/BracketList+Icon"/>
    <dgm:cxn modelId="{D020DE89-2BB3-4CF4-8A16-9038132160CD}" type="presParOf" srcId="{2FD4C720-A9FB-4DA7-80DB-308E1D0FF900}" destId="{DA5120F7-B76F-4BA2-8B17-4A5F6BCFBB60}" srcOrd="0" destOrd="0" presId="urn:diagrams.loki3.com/BracketList+Icon"/>
    <dgm:cxn modelId="{C2E20171-08E1-43C4-A447-2F0E18D1E32A}" type="presParOf" srcId="{2FD4C720-A9FB-4DA7-80DB-308E1D0FF900}" destId="{82540BA3-DE12-43A6-B5AC-88225A88B132}" srcOrd="1" destOrd="0" presId="urn:diagrams.loki3.com/BracketList+Icon"/>
    <dgm:cxn modelId="{1F39EA7D-1649-47A5-8B67-394C2C326BEA}" type="presParOf" srcId="{2FD4C720-A9FB-4DA7-80DB-308E1D0FF900}" destId="{A63EC02F-634E-443D-839C-FBA005AC94DC}" srcOrd="2" destOrd="0" presId="urn:diagrams.loki3.com/BracketList+Icon"/>
    <dgm:cxn modelId="{3FCD719B-F21D-415C-9AAD-7AACE89F264B}" type="presParOf" srcId="{2FD4C720-A9FB-4DA7-80DB-308E1D0FF900}" destId="{C3315B15-A6C2-4F17-96CF-A18B0B85D8E5}" srcOrd="3" destOrd="0" presId="urn:diagrams.loki3.com/BracketList+Icon"/>
    <dgm:cxn modelId="{35E68A12-D3E7-46C1-B864-C556D469D012}" type="presParOf" srcId="{5FA70AFA-34CB-44FF-B58A-1E04B860D40E}" destId="{8C31FB00-D3D3-412F-B1BC-857C80965003}" srcOrd="1" destOrd="0" presId="urn:diagrams.loki3.com/BracketList+Icon"/>
    <dgm:cxn modelId="{4CB9791C-0BC6-4C7D-A789-BE982C63D110}" type="presParOf" srcId="{5FA70AFA-34CB-44FF-B58A-1E04B860D40E}" destId="{8659C12F-D9AB-42F3-B99C-1BD73C94F785}" srcOrd="2" destOrd="0" presId="urn:diagrams.loki3.com/BracketList+Icon"/>
    <dgm:cxn modelId="{3F0B337E-3F10-422F-AF7F-C34099AFF943}" type="presParOf" srcId="{8659C12F-D9AB-42F3-B99C-1BD73C94F785}" destId="{5E87EACB-1FAE-47AA-A7F8-DB671CD8C1E0}" srcOrd="0" destOrd="0" presId="urn:diagrams.loki3.com/BracketList+Icon"/>
    <dgm:cxn modelId="{D997B543-F2F8-4A37-85C8-010337EBB16F}" type="presParOf" srcId="{8659C12F-D9AB-42F3-B99C-1BD73C94F785}" destId="{76773701-CD7C-4A6F-99ED-D70CCD2D5586}" srcOrd="1" destOrd="0" presId="urn:diagrams.loki3.com/BracketList+Icon"/>
    <dgm:cxn modelId="{818E0E1C-F912-4A63-9AA7-8F51E53141BB}" type="presParOf" srcId="{8659C12F-D9AB-42F3-B99C-1BD73C94F785}" destId="{E564648B-D679-4B70-8BA4-079B787F5F75}" srcOrd="2" destOrd="0" presId="urn:diagrams.loki3.com/BracketList+Icon"/>
    <dgm:cxn modelId="{F0F1224D-511F-4D87-A249-EFA7249ACFF2}" type="presParOf" srcId="{8659C12F-D9AB-42F3-B99C-1BD73C94F785}" destId="{4A5B19BA-F049-4346-93ED-A27993EF53B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1455A-90C4-4074-8CBC-6B0D9509506A}">
      <dsp:nvSpPr>
        <dsp:cNvPr id="0" name=""/>
        <dsp:cNvSpPr/>
      </dsp:nvSpPr>
      <dsp:spPr>
        <a:xfrm>
          <a:off x="0" y="1266155"/>
          <a:ext cx="8507288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2998A-1511-41FE-A63B-7084812258EF}">
      <dsp:nvSpPr>
        <dsp:cNvPr id="0" name=""/>
        <dsp:cNvSpPr/>
      </dsp:nvSpPr>
      <dsp:spPr>
        <a:xfrm>
          <a:off x="404594" y="97950"/>
          <a:ext cx="8099815" cy="125676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«Я не успеваю записывать за преподавателем»</a:t>
          </a:r>
          <a:endParaRPr lang="ru-RU" sz="2800" kern="1200" dirty="0"/>
        </a:p>
      </dsp:txBody>
      <dsp:txXfrm>
        <a:off x="465944" y="159300"/>
        <a:ext cx="7977115" cy="1134065"/>
      </dsp:txXfrm>
    </dsp:sp>
    <dsp:sp modelId="{782DFCD4-FC4B-4AEB-8A16-AF89594A3CEA}">
      <dsp:nvSpPr>
        <dsp:cNvPr id="0" name=""/>
        <dsp:cNvSpPr/>
      </dsp:nvSpPr>
      <dsp:spPr>
        <a:xfrm>
          <a:off x="0" y="3352125"/>
          <a:ext cx="8507288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57260-2FDA-4274-A5A8-B2087C8B2086}">
      <dsp:nvSpPr>
        <dsp:cNvPr id="0" name=""/>
        <dsp:cNvSpPr/>
      </dsp:nvSpPr>
      <dsp:spPr>
        <a:xfrm>
          <a:off x="393029" y="1408555"/>
          <a:ext cx="8114258" cy="1990929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«От обилия сокращений и неаккуратного почерка я перестаю понимать собственные записи.</a:t>
          </a:r>
          <a:endParaRPr lang="ru-RU" sz="2800" kern="1200" dirty="0"/>
        </a:p>
      </dsp:txBody>
      <dsp:txXfrm>
        <a:off x="490218" y="1505744"/>
        <a:ext cx="7919880" cy="1796551"/>
      </dsp:txXfrm>
    </dsp:sp>
    <dsp:sp modelId="{23EEEF25-BB0B-49B0-BC55-00EAAB7E9C1F}">
      <dsp:nvSpPr>
        <dsp:cNvPr id="0" name=""/>
        <dsp:cNvSpPr/>
      </dsp:nvSpPr>
      <dsp:spPr>
        <a:xfrm flipV="1">
          <a:off x="0" y="4862791"/>
          <a:ext cx="8507288" cy="1084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B9DC6-9101-4529-B5DF-35D2784FF050}">
      <dsp:nvSpPr>
        <dsp:cNvPr id="0" name=""/>
        <dsp:cNvSpPr/>
      </dsp:nvSpPr>
      <dsp:spPr>
        <a:xfrm>
          <a:off x="385901" y="3535725"/>
          <a:ext cx="8114258" cy="1415626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«Мне скучно, это все я могу прочесть в учебнике, Интернете, поэтому лучше я сфотографирую, чем буду писать.</a:t>
          </a:r>
          <a:endParaRPr lang="ru-RU" sz="2800" kern="1200" dirty="0"/>
        </a:p>
      </dsp:txBody>
      <dsp:txXfrm>
        <a:off x="455006" y="3604830"/>
        <a:ext cx="7976048" cy="1277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1B4D2-5817-4D2B-95F4-CC09845FE7A5}">
      <dsp:nvSpPr>
        <dsp:cNvPr id="0" name=""/>
        <dsp:cNvSpPr/>
      </dsp:nvSpPr>
      <dsp:spPr>
        <a:xfrm>
          <a:off x="0" y="1231190"/>
          <a:ext cx="2534600" cy="108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31190"/>
        <a:ext cx="2534600" cy="1082812"/>
      </dsp:txXfrm>
    </dsp:sp>
    <dsp:sp modelId="{064FB0B9-E201-49BD-ADFC-83E7AE4DFC7D}">
      <dsp:nvSpPr>
        <dsp:cNvPr id="0" name=""/>
        <dsp:cNvSpPr/>
      </dsp:nvSpPr>
      <dsp:spPr>
        <a:xfrm>
          <a:off x="2534600" y="1102219"/>
          <a:ext cx="402282" cy="134075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43C48-94AE-447A-BE19-1893D4671027}">
      <dsp:nvSpPr>
        <dsp:cNvPr id="0" name=""/>
        <dsp:cNvSpPr/>
      </dsp:nvSpPr>
      <dsp:spPr>
        <a:xfrm>
          <a:off x="3097795" y="1102219"/>
          <a:ext cx="6040248" cy="13407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одну и ту же тему я повторяю многократно для разных групп параллели.</a:t>
          </a:r>
          <a:endParaRPr lang="ru-RU" sz="2800" kern="1200" dirty="0"/>
        </a:p>
      </dsp:txBody>
      <dsp:txXfrm>
        <a:off x="3097795" y="1102219"/>
        <a:ext cx="6040248" cy="1340753"/>
      </dsp:txXfrm>
    </dsp:sp>
    <dsp:sp modelId="{1752D642-6853-424A-941A-22D6AC4D48D2}">
      <dsp:nvSpPr>
        <dsp:cNvPr id="0" name=""/>
        <dsp:cNvSpPr/>
      </dsp:nvSpPr>
      <dsp:spPr>
        <a:xfrm>
          <a:off x="0" y="3087176"/>
          <a:ext cx="2286000" cy="69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87176"/>
        <a:ext cx="2286000" cy="693000"/>
      </dsp:txXfrm>
    </dsp:sp>
    <dsp:sp modelId="{A3136362-840B-4726-ABBE-39861224EA80}">
      <dsp:nvSpPr>
        <dsp:cNvPr id="0" name=""/>
        <dsp:cNvSpPr/>
      </dsp:nvSpPr>
      <dsp:spPr>
        <a:xfrm>
          <a:off x="2285999" y="2568973"/>
          <a:ext cx="457200" cy="17294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5FE8C-508C-44FE-ADD8-F2AA66AE9535}">
      <dsp:nvSpPr>
        <dsp:cNvPr id="0" name=""/>
        <dsp:cNvSpPr/>
      </dsp:nvSpPr>
      <dsp:spPr>
        <a:xfrm>
          <a:off x="2926079" y="2568973"/>
          <a:ext cx="6217920" cy="172940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остается совсем мало времени для повторения изученного, а проверить домашнее задание на следующем уроке не всегда удается.</a:t>
          </a:r>
          <a:endParaRPr lang="ru-RU" sz="2800" kern="1200" dirty="0"/>
        </a:p>
      </dsp:txBody>
      <dsp:txXfrm>
        <a:off x="2926079" y="2568973"/>
        <a:ext cx="6217920" cy="1729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960BF-DC88-4AA4-A37F-5B38E9CACC48}">
      <dsp:nvSpPr>
        <dsp:cNvPr id="0" name=""/>
        <dsp:cNvSpPr/>
      </dsp:nvSpPr>
      <dsp:spPr>
        <a:xfrm flipH="1">
          <a:off x="0" y="820688"/>
          <a:ext cx="687136" cy="9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1270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п</a:t>
          </a:r>
          <a:endParaRPr lang="ru-RU" sz="500" kern="1200" dirty="0"/>
        </a:p>
      </dsp:txBody>
      <dsp:txXfrm>
        <a:off x="0" y="820688"/>
        <a:ext cx="687136" cy="93880"/>
      </dsp:txXfrm>
    </dsp:sp>
    <dsp:sp modelId="{36AC2114-2E81-420B-86FF-34ED2EC2251D}">
      <dsp:nvSpPr>
        <dsp:cNvPr id="0" name=""/>
        <dsp:cNvSpPr/>
      </dsp:nvSpPr>
      <dsp:spPr>
        <a:xfrm>
          <a:off x="687136" y="2735"/>
          <a:ext cx="378337" cy="164291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A23EE-983A-4DED-A616-B1B8A2DAF737}">
      <dsp:nvSpPr>
        <dsp:cNvPr id="0" name=""/>
        <dsp:cNvSpPr/>
      </dsp:nvSpPr>
      <dsp:spPr>
        <a:xfrm>
          <a:off x="1216808" y="2735"/>
          <a:ext cx="7566755" cy="16429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Студенты  получают в качестве домашнего задания учебное видео или электронный образовательный ресурс для изучения 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нового материала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800" kern="1200" dirty="0"/>
        </a:p>
      </dsp:txBody>
      <dsp:txXfrm>
        <a:off x="1216808" y="2735"/>
        <a:ext cx="7566755" cy="1642915"/>
      </dsp:txXfrm>
    </dsp:sp>
    <dsp:sp modelId="{73FC4343-EB0E-4246-AE61-DE3CEFA9525A}">
      <dsp:nvSpPr>
        <dsp:cNvPr id="0" name=""/>
        <dsp:cNvSpPr/>
      </dsp:nvSpPr>
      <dsp:spPr>
        <a:xfrm>
          <a:off x="0" y="3047463"/>
          <a:ext cx="2196244" cy="346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Преимущество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47463"/>
        <a:ext cx="2196244" cy="346185"/>
      </dsp:txXfrm>
    </dsp:sp>
    <dsp:sp modelId="{EE1BDB0B-88F6-4BAE-9A1B-306D49CB7AED}">
      <dsp:nvSpPr>
        <dsp:cNvPr id="0" name=""/>
        <dsp:cNvSpPr/>
      </dsp:nvSpPr>
      <dsp:spPr>
        <a:xfrm>
          <a:off x="2196243" y="1662720"/>
          <a:ext cx="439248" cy="311567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70989-AC50-4711-A8C7-CBD59ADC7782}">
      <dsp:nvSpPr>
        <dsp:cNvPr id="0" name=""/>
        <dsp:cNvSpPr/>
      </dsp:nvSpPr>
      <dsp:spPr>
        <a:xfrm>
          <a:off x="2811192" y="1662720"/>
          <a:ext cx="5973783" cy="31156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До следующего урока они должны его внимательно просмотреть и изучить. 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Это можно сделать в любое удобное время, в удобном месте, просмотрев сколь угодное количество раз сложные теоретические блоки.</a:t>
          </a:r>
          <a:endParaRPr lang="ru-RU" sz="2800" kern="1200" dirty="0"/>
        </a:p>
      </dsp:txBody>
      <dsp:txXfrm>
        <a:off x="2811192" y="1662720"/>
        <a:ext cx="5973783" cy="3115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20F7-B76F-4BA2-8B17-4A5F6BCFBB60}">
      <dsp:nvSpPr>
        <dsp:cNvPr id="0" name=""/>
        <dsp:cNvSpPr/>
      </dsp:nvSpPr>
      <dsp:spPr>
        <a:xfrm>
          <a:off x="1308" y="1116999"/>
          <a:ext cx="2002203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8" y="1116999"/>
        <a:ext cx="2002203" cy="613800"/>
      </dsp:txXfrm>
    </dsp:sp>
    <dsp:sp modelId="{82540BA3-DE12-43A6-B5AC-88225A88B132}">
      <dsp:nvSpPr>
        <dsp:cNvPr id="0" name=""/>
        <dsp:cNvSpPr/>
      </dsp:nvSpPr>
      <dsp:spPr>
        <a:xfrm>
          <a:off x="2003511" y="42849"/>
          <a:ext cx="400440" cy="27621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15B15-A6C2-4F17-96CF-A18B0B85D8E5}">
      <dsp:nvSpPr>
        <dsp:cNvPr id="0" name=""/>
        <dsp:cNvSpPr/>
      </dsp:nvSpPr>
      <dsp:spPr>
        <a:xfrm>
          <a:off x="2564128" y="42849"/>
          <a:ext cx="5941851" cy="2762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Преподаватель единожды готовит учебное видео или электронный ресурс, предлагая собственные разработки или заимствованные у авторитетных коллег.</a:t>
          </a:r>
          <a:endParaRPr lang="ru-RU" sz="3100" kern="1200" dirty="0"/>
        </a:p>
      </dsp:txBody>
      <dsp:txXfrm>
        <a:off x="2564128" y="42849"/>
        <a:ext cx="5941851" cy="2762100"/>
      </dsp:txXfrm>
    </dsp:sp>
    <dsp:sp modelId="{5E87EACB-1FAE-47AA-A7F8-DB671CD8C1E0}">
      <dsp:nvSpPr>
        <dsp:cNvPr id="0" name=""/>
        <dsp:cNvSpPr/>
      </dsp:nvSpPr>
      <dsp:spPr>
        <a:xfrm>
          <a:off x="1308" y="3990699"/>
          <a:ext cx="2033358" cy="613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8" y="3990699"/>
        <a:ext cx="2033358" cy="613800"/>
      </dsp:txXfrm>
    </dsp:sp>
    <dsp:sp modelId="{76773701-CD7C-4A6F-99ED-D70CCD2D5586}">
      <dsp:nvSpPr>
        <dsp:cNvPr id="0" name=""/>
        <dsp:cNvSpPr/>
      </dsp:nvSpPr>
      <dsp:spPr>
        <a:xfrm>
          <a:off x="2034666" y="2916549"/>
          <a:ext cx="406671" cy="27621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B19BA-F049-4346-93ED-A27993EF53BC}">
      <dsp:nvSpPr>
        <dsp:cNvPr id="0" name=""/>
        <dsp:cNvSpPr/>
      </dsp:nvSpPr>
      <dsp:spPr>
        <a:xfrm>
          <a:off x="2604006" y="2916549"/>
          <a:ext cx="5900519" cy="27621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Преподаватель на уроке имеет возможность качественно организовать учебную деятельность, вовлекая в разные виды работ всех студентов.</a:t>
          </a:r>
          <a:endParaRPr lang="ru-RU" sz="3100" kern="1200" dirty="0"/>
        </a:p>
      </dsp:txBody>
      <dsp:txXfrm>
        <a:off x="2604006" y="2916549"/>
        <a:ext cx="5900519" cy="2762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4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0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3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3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3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6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0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4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0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4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9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9E51-8D9D-4A1F-8BAF-FFC84DF3232E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223B-6E19-4FBB-B1E8-93B21CE8A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0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&#1057;%201_&#1059;&#1087;&#1088;&#1072;&#1074;&#1083;&#1077;&#1085;&#1080;&#1077;_&#1090;&#1086;&#1088;&#1075;&#1086;&#1074;&#1083;&#1077;&#1081;/1&#1057;_&#1059;&#1087;&#1088;&#1072;&#1074;&#1083;&#1077;&#1085;&#1080;&#1077;_&#1090;&#1086;&#1088;&#1075;&#1086;&#1074;&#1083;&#1077;&#1081;.ex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988839"/>
            <a:ext cx="7772400" cy="216024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техник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"Перевернутый класс" "BYOD", "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работы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7992888" cy="1752600"/>
          </a:xfrm>
        </p:spPr>
        <p:txBody>
          <a:bodyPr>
            <a:normAutofit fontScale="85000" lnSpcReduction="10000"/>
          </a:bodyPr>
          <a:lstStyle/>
          <a:p>
            <a:endParaRPr lang="ru-RU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Нестерова Т.В. –преподаватель ОГБПОУ «Костромской торгово-экономический колледж» 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20688"/>
            <a:ext cx="7921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педагогическая  конференция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«Доступность и качество –приоритет государственной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политики Костромской области»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2" y="0"/>
            <a:ext cx="9407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7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Создание мультимедийных интерактивных упражнений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2"/>
          <a:stretch/>
        </p:blipFill>
        <p:spPr bwMode="auto">
          <a:xfrm>
            <a:off x="15077" y="809328"/>
            <a:ext cx="91440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1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891669"/>
              </p:ext>
            </p:extLst>
          </p:nvPr>
        </p:nvGraphicFramePr>
        <p:xfrm>
          <a:off x="0" y="0"/>
          <a:ext cx="9144000" cy="659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9035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ТРЕНИРОВОЧНЫЕ</a:t>
                      </a:r>
                      <a:r>
                        <a:rPr lang="ru-RU" sz="3600" dirty="0" smtClean="0"/>
                        <a:t> 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КОНТРОЛИРУЮЩИЕ</a:t>
                      </a:r>
                      <a:endParaRPr lang="ru-RU" sz="3600" i="1" dirty="0"/>
                    </a:p>
                  </a:txBody>
                  <a:tcPr anchor="ctr"/>
                </a:tc>
              </a:tr>
              <a:tr h="469376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Используются на этапах закрепления, повторения материала, подготовки к опросу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Используются на этапе контроля знаний 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3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r="3167"/>
          <a:stretch/>
        </p:blipFill>
        <p:spPr bwMode="auto">
          <a:xfrm>
            <a:off x="0" y="0"/>
            <a:ext cx="1018222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2992" b="17995"/>
          <a:stretch/>
        </p:blipFill>
        <p:spPr bwMode="auto">
          <a:xfrm>
            <a:off x="0" y="0"/>
            <a:ext cx="100993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3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9006"/>
          <a:stretch/>
        </p:blipFill>
        <p:spPr bwMode="auto">
          <a:xfrm>
            <a:off x="0" y="13821"/>
            <a:ext cx="9254359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4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7258" r="4469" b="27508"/>
          <a:stretch/>
        </p:blipFill>
        <p:spPr bwMode="auto">
          <a:xfrm>
            <a:off x="7007" y="0"/>
            <a:ext cx="91369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t="5637" r="7906" b="30833"/>
          <a:stretch/>
        </p:blipFill>
        <p:spPr bwMode="auto">
          <a:xfrm>
            <a:off x="0" y="0"/>
            <a:ext cx="9287933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"/>
          <a:stretch/>
        </p:blipFill>
        <p:spPr bwMode="auto">
          <a:xfrm>
            <a:off x="0" y="-171450"/>
            <a:ext cx="932213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50"/>
            <a:ext cx="9144000" cy="684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«ПЕРЕВЕРНУТЫЙ КЛАСС»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6632"/>
            <a:ext cx="8244409" cy="67413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«ПЕРЕВЕРНУТЫЙ КЛАСС»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Новый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 изучается студентами самостоятельно, а полученные знания используются для выполнения практических заданий на уроке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Применяется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того, чтобы привлечь студентов к реальной деятельности на уроке, а не скучному записыванию лекций за преподавателем.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На уроке преподаватель высвобождает время для организации совместной деятельности с  обучающимися  по самостоятельно изученной студентом теме: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мини-проектов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экспериментов и т.д.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t="4204" r="9088" b="20660"/>
          <a:stretch/>
        </p:blipFill>
        <p:spPr bwMode="auto">
          <a:xfrm>
            <a:off x="6588224" y="4377068"/>
            <a:ext cx="1512168" cy="2099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6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7155" b="1396"/>
          <a:stretch/>
        </p:blipFill>
        <p:spPr bwMode="auto">
          <a:xfrm>
            <a:off x="-114558" y="25410"/>
            <a:ext cx="9269113" cy="683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/>
          <a:stretch/>
        </p:blipFill>
        <p:spPr bwMode="auto">
          <a:xfrm>
            <a:off x="0" y="14262"/>
            <a:ext cx="9144000" cy="68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" y="6012"/>
            <a:ext cx="9113093" cy="666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4509"/>
          <a:stretch/>
        </p:blipFill>
        <p:spPr bwMode="auto">
          <a:xfrm>
            <a:off x="0" y="0"/>
            <a:ext cx="9932277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6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4003"/>
          <a:stretch/>
        </p:blipFill>
        <p:spPr bwMode="auto">
          <a:xfrm>
            <a:off x="0" y="0"/>
            <a:ext cx="97746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8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" r="8726"/>
          <a:stretch/>
        </p:blipFill>
        <p:spPr bwMode="auto">
          <a:xfrm>
            <a:off x="0" y="0"/>
            <a:ext cx="9143999" cy="68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\Desktop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/>
          <a:stretch/>
        </p:blipFill>
        <p:spPr bwMode="auto">
          <a:xfrm>
            <a:off x="2930" y="1"/>
            <a:ext cx="9141070" cy="68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СТОРИТЕЛЛИНГ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7848872" cy="1800200"/>
          </a:xfrm>
          <a:scene3d>
            <a:camera prst="obliqueTop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эффективный метод донесения информации до аудитории путем рассказывания смешной, трогательной или поучительной истории с реальными или выдуманными персонажами.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техники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сестра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таланта. Если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идет об устном донесении истории, то помните, что человек может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концентрировать внимание минут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после чего ему необходим отдых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яркий герой, который однозначно заинтересует аудиторию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Недостатки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традиционной модели урока 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«Преподаватель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объясняет новую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тему»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точки зрения обучающегося…</a:t>
            </a:r>
            <a:endParaRPr lang="ru-RU" sz="36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832343"/>
              </p:ext>
            </p:extLst>
          </p:nvPr>
        </p:nvGraphicFramePr>
        <p:xfrm>
          <a:off x="457200" y="1600200"/>
          <a:ext cx="85072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10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388424" cy="6048672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истории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концом. Ваша цель не заставить слушателя домысливать, что же будет дальше, а получить ответы на свои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 Рассказ 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скучным.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возбудить интерес аудитории, заставить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навязывайте свое мнение.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064896" cy="550547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Влияйте на эмоции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аудитории. Вызывайте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смех, радость, сочувствие, страх, злость, но не оставляйте своего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слушателя читателя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Подстраивайте текст под конкретную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аудиторию. Нельзя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охватить одним рассказом всех и сразу.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красивые метафоры и другие фигуры речи, но не позволяйте им забить основную мысль, что желаете донести.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дистанцируйтесь от аудитории, постарайтесь установить с ней максимально дружеские отношения.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16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53244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наука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искусство. Сочетая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себе психологические, управленческие и прочие аспекты, позволяет не только эффективно донести информацию до человека, но и мотивировать его на поступок, добиться максимально высоких результатов.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3" y="1988840"/>
            <a:ext cx="9102396" cy="374441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b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5"/>
          <a:stretch/>
        </p:blipFill>
        <p:spPr bwMode="auto">
          <a:xfrm rot="21046036">
            <a:off x="176714" y="467945"/>
            <a:ext cx="3854202" cy="199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точки зрения преподавателя…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211162"/>
              </p:ext>
            </p:extLst>
          </p:nvPr>
        </p:nvGraphicFramePr>
        <p:xfrm>
          <a:off x="0" y="1268760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7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Преимущество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педагогической техники «перевёрнутый класс»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471420"/>
              </p:ext>
            </p:extLst>
          </p:nvPr>
        </p:nvGraphicFramePr>
        <p:xfrm>
          <a:off x="179512" y="1600200"/>
          <a:ext cx="8784976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94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211082"/>
              </p:ext>
            </p:extLst>
          </p:nvPr>
        </p:nvGraphicFramePr>
        <p:xfrm>
          <a:off x="457200" y="404664"/>
          <a:ext cx="8507288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34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927742/data/images/img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 организации модели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«Перевёрнутый класс»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316416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Каждое учебное </a:t>
            </a:r>
            <a:r>
              <a:rPr lang="ru-RU" sz="3300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видео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или электронные образовательные ресурсы сопровождайте четкими учебными целями и поэтапной инструкцией.</a:t>
            </a:r>
          </a:p>
          <a:p>
            <a:pPr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Обязательно сопровождайте каждое учебное видео заданием. </a:t>
            </a:r>
          </a:p>
          <a:p>
            <a:pPr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Если видео не содержит задания, то предложите студентам составить несколько вопросов к видео. Это могут быть вопросы общего характера и специальные вопросы к отдельным фрагментам видео.</a:t>
            </a:r>
          </a:p>
          <a:p>
            <a:pPr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Привлекайте студентов к написанию конспектов или небольших заметок по просмотренному видео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Техника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BYOD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Bring Your Own Device)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4608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«принеси свое собственное устройство»</a:t>
            </a: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технология в образовательном процессе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31"/>
            <a:ext cx="9144000" cy="674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AWJJH2MPE6E2-657020736-4</_dlc_DocId>
    <_dlc_DocIdUrl xmlns="4a252ca3-5a62-4c1c-90a6-29f4710e47f8">
      <Url>http://edu-sps.koiro.local/koiro/CROS/fros/KRPO/_layouts/15/DocIdRedir.aspx?ID=AWJJH2MPE6E2-657020736-4</Url>
      <Description>AWJJH2MPE6E2-657020736-4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6F41FD7EE9CD488153963C1063381F" ma:contentTypeVersion="49" ma:contentTypeDescription="Создание документа." ma:contentTypeScope="" ma:versionID="431669fcc36036d03aa9d8a5d4bf93d5">
  <xsd:schema xmlns:xsd="http://www.w3.org/2001/XMLSchema" xmlns:xs="http://www.w3.org/2001/XMLSchema" xmlns:p="http://schemas.microsoft.com/office/2006/metadata/properties" xmlns:ns2="a9b6e7fa-0629-4b79-b5e6-c9ecb6672fe1" xmlns:ns3="4a252ca3-5a62-4c1c-90a6-29f4710e47f8" targetNamespace="http://schemas.microsoft.com/office/2006/metadata/properties" ma:root="true" ma:fieldsID="c1682ac9922693ed83dcb7cca1c72b16" ns2:_="" ns3:_="">
    <xsd:import namespace="a9b6e7fa-0629-4b79-b5e6-c9ecb6672fe1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6e7fa-0629-4b79-b5e6-c9ecb6672f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F25693-FA90-44C5-AC62-7E3376904294}"/>
</file>

<file path=customXml/itemProps2.xml><?xml version="1.0" encoding="utf-8"?>
<ds:datastoreItem xmlns:ds="http://schemas.openxmlformats.org/officeDocument/2006/customXml" ds:itemID="{9BF8779A-F36F-4D30-894C-D07D0D8D818A}"/>
</file>

<file path=customXml/itemProps3.xml><?xml version="1.0" encoding="utf-8"?>
<ds:datastoreItem xmlns:ds="http://schemas.openxmlformats.org/officeDocument/2006/customXml" ds:itemID="{E952C73E-C9A1-4550-B1E5-435D8A2188E3}"/>
</file>

<file path=customXml/itemProps4.xml><?xml version="1.0" encoding="utf-8"?>
<ds:datastoreItem xmlns:ds="http://schemas.openxmlformats.org/officeDocument/2006/customXml" ds:itemID="{FEBC2A6F-101A-470F-8BE1-F0765AD89BE7}"/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590</Words>
  <Application>Microsoft Office PowerPoint</Application>
  <PresentationFormat>Экран (4:3)</PresentationFormat>
  <Paragraphs>67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Использование педагогических техник "Перевернутый класс" "BYOD", "Сторителлинг",  в практике работы педагога</vt:lpstr>
      <vt:lpstr>«ПЕРЕВЕРНУТЫЙ КЛАСС»</vt:lpstr>
      <vt:lpstr>Недостатки традиционной модели урока  «Преподаватель объясняет новую тему» с точки зрения обучающегося…</vt:lpstr>
      <vt:lpstr>С точки зрения преподавателя…</vt:lpstr>
      <vt:lpstr>Преимущество педагогической техники «перевёрнутый класс»</vt:lpstr>
      <vt:lpstr>Презентация PowerPoint</vt:lpstr>
      <vt:lpstr> Советы по организации модели «Перевёрнутый класс» </vt:lpstr>
      <vt:lpstr>Техника BYOD  (Bring Your Own Device)</vt:lpstr>
      <vt:lpstr>Презентация PowerPoint</vt:lpstr>
      <vt:lpstr>Презентация PowerPoint</vt:lpstr>
      <vt:lpstr>Создание мультимедийных интерактивных упражнений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СТОРИТЕЛЛИНГ</vt:lpstr>
      <vt:lpstr>Основные правила техники сторителлинг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</cp:lastModifiedBy>
  <cp:revision>127</cp:revision>
  <dcterms:created xsi:type="dcterms:W3CDTF">2015-03-11T11:11:13Z</dcterms:created>
  <dcterms:modified xsi:type="dcterms:W3CDTF">2016-08-18T05:09:16Z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0x010100246F41FD7EE9CD488153963C1063381F</vt:lpwstr>
  </property>
  <property fmtid="{D5CDD505-2E9C-101B-9397-08002B2CF9AE}" pid="3" name="_dlc_DocIdItemGuid">
    <vt:lpwstr>c37a3fd9-04f3-473f-9621-fb75182e6ab0</vt:lpwstr>
  </property>
</Properties>
</file>