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86" r:id="rId3"/>
    <p:sldId id="293" r:id="rId4"/>
    <p:sldId id="277" r:id="rId5"/>
    <p:sldId id="288" r:id="rId6"/>
    <p:sldId id="273" r:id="rId7"/>
    <p:sldId id="289" r:id="rId8"/>
    <p:sldId id="296" r:id="rId9"/>
    <p:sldId id="290" r:id="rId10"/>
    <p:sldId id="279" r:id="rId11"/>
    <p:sldId id="295" r:id="rId12"/>
    <p:sldId id="282" r:id="rId13"/>
    <p:sldId id="275" r:id="rId14"/>
    <p:sldId id="291" r:id="rId15"/>
    <p:sldId id="283" r:id="rId16"/>
    <p:sldId id="292" r:id="rId17"/>
    <p:sldId id="294" r:id="rId18"/>
    <p:sldId id="297" r:id="rId19"/>
    <p:sldId id="298" r:id="rId20"/>
    <p:sldId id="276" r:id="rId21"/>
  </p:sldIdLst>
  <p:sldSz cx="12192000" cy="6858000"/>
  <p:notesSz cx="6735763" cy="97996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943" autoAdjust="0"/>
  </p:normalViewPr>
  <p:slideViewPr>
    <p:cSldViewPr snapToGrid="0">
      <p:cViewPr varScale="1">
        <p:scale>
          <a:sx n="53" d="100"/>
          <a:sy n="53" d="100"/>
        </p:scale>
        <p:origin x="12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12A02-9946-45F5-8E16-71443DAD80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F82F0-25E8-42FC-B5AB-97D54022A009}">
      <dgm:prSet phldrT="[Текст]"/>
      <dgm:spPr/>
      <dgm:t>
        <a:bodyPr/>
        <a:lstStyle/>
        <a:p>
          <a:r>
            <a:rPr lang="ru-RU" dirty="0" smtClean="0"/>
            <a:t>Использование образовательных технологий</a:t>
          </a:r>
          <a:endParaRPr lang="ru-RU" dirty="0"/>
        </a:p>
      </dgm:t>
    </dgm:pt>
    <dgm:pt modelId="{F30C5A7A-6033-4547-923C-74F7931A2E79}" type="parTrans" cxnId="{91600C5D-CC58-4956-A003-9702B8761E24}">
      <dgm:prSet/>
      <dgm:spPr/>
      <dgm:t>
        <a:bodyPr/>
        <a:lstStyle/>
        <a:p>
          <a:endParaRPr lang="ru-RU"/>
        </a:p>
      </dgm:t>
    </dgm:pt>
    <dgm:pt modelId="{8FF0BD4E-0841-4BC0-A317-20BA97D4938B}" type="sibTrans" cxnId="{91600C5D-CC58-4956-A003-9702B8761E24}">
      <dgm:prSet/>
      <dgm:spPr/>
      <dgm:t>
        <a:bodyPr/>
        <a:lstStyle/>
        <a:p>
          <a:endParaRPr lang="ru-RU"/>
        </a:p>
      </dgm:t>
    </dgm:pt>
    <dgm:pt modelId="{33588CD5-37F4-4D7F-9833-A95639867BEE}" type="pres">
      <dgm:prSet presAssocID="{E1712A02-9946-45F5-8E16-71443DAD80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514951-2CFF-4F0B-AB1F-C1AD7279FA7F}" type="pres">
      <dgm:prSet presAssocID="{E1712A02-9946-45F5-8E16-71443DAD8090}" presName="Name1" presStyleCnt="0"/>
      <dgm:spPr/>
    </dgm:pt>
    <dgm:pt modelId="{60DAAF44-A6EE-4E55-9537-8F1218AB9319}" type="pres">
      <dgm:prSet presAssocID="{E1712A02-9946-45F5-8E16-71443DAD8090}" presName="cycle" presStyleCnt="0"/>
      <dgm:spPr/>
    </dgm:pt>
    <dgm:pt modelId="{BA00552E-18EB-437D-9B12-B3AF52B75E93}" type="pres">
      <dgm:prSet presAssocID="{E1712A02-9946-45F5-8E16-71443DAD8090}" presName="srcNode" presStyleLbl="node1" presStyleIdx="0" presStyleCnt="1"/>
      <dgm:spPr/>
    </dgm:pt>
    <dgm:pt modelId="{C753F0EC-6FAB-4710-8017-515C44A36CC6}" type="pres">
      <dgm:prSet presAssocID="{E1712A02-9946-45F5-8E16-71443DAD8090}" presName="conn" presStyleLbl="parChTrans1D2" presStyleIdx="0" presStyleCnt="1"/>
      <dgm:spPr/>
      <dgm:t>
        <a:bodyPr/>
        <a:lstStyle/>
        <a:p>
          <a:endParaRPr lang="ru-RU"/>
        </a:p>
      </dgm:t>
    </dgm:pt>
    <dgm:pt modelId="{502F5098-7507-4705-83CB-4181A0FCE485}" type="pres">
      <dgm:prSet presAssocID="{E1712A02-9946-45F5-8E16-71443DAD8090}" presName="extraNode" presStyleLbl="node1" presStyleIdx="0" presStyleCnt="1"/>
      <dgm:spPr/>
    </dgm:pt>
    <dgm:pt modelId="{B5839904-181D-4782-AA2F-8D5C8BF1288C}" type="pres">
      <dgm:prSet presAssocID="{E1712A02-9946-45F5-8E16-71443DAD8090}" presName="dstNode" presStyleLbl="node1" presStyleIdx="0" presStyleCnt="1"/>
      <dgm:spPr/>
    </dgm:pt>
    <dgm:pt modelId="{CBB80E5E-F1D7-4DD5-AAB4-13FA518E52DF}" type="pres">
      <dgm:prSet presAssocID="{2F5F82F0-25E8-42FC-B5AB-97D54022A00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7CF0F-82A7-442D-96B4-07C0B50B9E52}" type="pres">
      <dgm:prSet presAssocID="{2F5F82F0-25E8-42FC-B5AB-97D54022A009}" presName="accent_1" presStyleCnt="0"/>
      <dgm:spPr/>
    </dgm:pt>
    <dgm:pt modelId="{DF1A9394-7B9B-4854-9C65-16125AA5A1A8}" type="pres">
      <dgm:prSet presAssocID="{2F5F82F0-25E8-42FC-B5AB-97D54022A009}" presName="accentRepeatNode" presStyleLbl="solidFgAcc1" presStyleIdx="0" presStyleCnt="1"/>
      <dgm:spPr/>
    </dgm:pt>
  </dgm:ptLst>
  <dgm:cxnLst>
    <dgm:cxn modelId="{EC286CA8-B063-4669-AF44-CF6CE848D694}" type="presOf" srcId="{2F5F82F0-25E8-42FC-B5AB-97D54022A009}" destId="{CBB80E5E-F1D7-4DD5-AAB4-13FA518E52DF}" srcOrd="0" destOrd="0" presId="urn:microsoft.com/office/officeart/2008/layout/VerticalCurvedList"/>
    <dgm:cxn modelId="{F683B62A-5B6A-408D-BEBD-C17E049FD859}" type="presOf" srcId="{E1712A02-9946-45F5-8E16-71443DAD8090}" destId="{33588CD5-37F4-4D7F-9833-A95639867BEE}" srcOrd="0" destOrd="0" presId="urn:microsoft.com/office/officeart/2008/layout/VerticalCurvedList"/>
    <dgm:cxn modelId="{91600C5D-CC58-4956-A003-9702B8761E24}" srcId="{E1712A02-9946-45F5-8E16-71443DAD8090}" destId="{2F5F82F0-25E8-42FC-B5AB-97D54022A009}" srcOrd="0" destOrd="0" parTransId="{F30C5A7A-6033-4547-923C-74F7931A2E79}" sibTransId="{8FF0BD4E-0841-4BC0-A317-20BA97D4938B}"/>
    <dgm:cxn modelId="{38063A05-820F-4ECA-8871-77BCAC2FFC9B}" type="presOf" srcId="{8FF0BD4E-0841-4BC0-A317-20BA97D4938B}" destId="{C753F0EC-6FAB-4710-8017-515C44A36CC6}" srcOrd="0" destOrd="0" presId="urn:microsoft.com/office/officeart/2008/layout/VerticalCurvedList"/>
    <dgm:cxn modelId="{608B6965-CF8E-4C4A-84F1-C766EC438432}" type="presParOf" srcId="{33588CD5-37F4-4D7F-9833-A95639867BEE}" destId="{C7514951-2CFF-4F0B-AB1F-C1AD7279FA7F}" srcOrd="0" destOrd="0" presId="urn:microsoft.com/office/officeart/2008/layout/VerticalCurvedList"/>
    <dgm:cxn modelId="{C4054D50-BDA1-4622-95E5-7BEF0C98583F}" type="presParOf" srcId="{C7514951-2CFF-4F0B-AB1F-C1AD7279FA7F}" destId="{60DAAF44-A6EE-4E55-9537-8F1218AB9319}" srcOrd="0" destOrd="0" presId="urn:microsoft.com/office/officeart/2008/layout/VerticalCurvedList"/>
    <dgm:cxn modelId="{D7E361FF-BA73-4356-89FB-F92203C5F8A9}" type="presParOf" srcId="{60DAAF44-A6EE-4E55-9537-8F1218AB9319}" destId="{BA00552E-18EB-437D-9B12-B3AF52B75E93}" srcOrd="0" destOrd="0" presId="urn:microsoft.com/office/officeart/2008/layout/VerticalCurvedList"/>
    <dgm:cxn modelId="{3E89DDEE-C036-4F40-8919-8B0429C1CD68}" type="presParOf" srcId="{60DAAF44-A6EE-4E55-9537-8F1218AB9319}" destId="{C753F0EC-6FAB-4710-8017-515C44A36CC6}" srcOrd="1" destOrd="0" presId="urn:microsoft.com/office/officeart/2008/layout/VerticalCurvedList"/>
    <dgm:cxn modelId="{F82AF47F-F111-4DD2-82A4-7662892B83F9}" type="presParOf" srcId="{60DAAF44-A6EE-4E55-9537-8F1218AB9319}" destId="{502F5098-7507-4705-83CB-4181A0FCE485}" srcOrd="2" destOrd="0" presId="urn:microsoft.com/office/officeart/2008/layout/VerticalCurvedList"/>
    <dgm:cxn modelId="{B5F44476-46CC-4532-AAC3-B3587B5B0364}" type="presParOf" srcId="{60DAAF44-A6EE-4E55-9537-8F1218AB9319}" destId="{B5839904-181D-4782-AA2F-8D5C8BF1288C}" srcOrd="3" destOrd="0" presId="urn:microsoft.com/office/officeart/2008/layout/VerticalCurvedList"/>
    <dgm:cxn modelId="{E33A00AB-2350-4900-AB48-1E0255CFB006}" type="presParOf" srcId="{C7514951-2CFF-4F0B-AB1F-C1AD7279FA7F}" destId="{CBB80E5E-F1D7-4DD5-AAB4-13FA518E52DF}" srcOrd="1" destOrd="0" presId="urn:microsoft.com/office/officeart/2008/layout/VerticalCurvedList"/>
    <dgm:cxn modelId="{25D2DB74-52A2-40EE-AB1E-270345131ABB}" type="presParOf" srcId="{C7514951-2CFF-4F0B-AB1F-C1AD7279FA7F}" destId="{C107CF0F-82A7-442D-96B4-07C0B50B9E52}" srcOrd="2" destOrd="0" presId="urn:microsoft.com/office/officeart/2008/layout/VerticalCurvedList"/>
    <dgm:cxn modelId="{0EC85E58-B7DD-4A79-A96A-FF858027A094}" type="presParOf" srcId="{C107CF0F-82A7-442D-96B4-07C0B50B9E52}" destId="{DF1A9394-7B9B-4854-9C65-16125AA5A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12A02-9946-45F5-8E16-71443DAD80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F82F0-25E8-42FC-B5AB-97D54022A009}">
      <dgm:prSet phldrT="[Текст]"/>
      <dgm:spPr/>
      <dgm:t>
        <a:bodyPr/>
        <a:lstStyle/>
        <a:p>
          <a:r>
            <a:rPr lang="ru-RU" dirty="0" smtClean="0"/>
            <a:t>Использование активных методов обучения</a:t>
          </a:r>
          <a:endParaRPr lang="ru-RU" dirty="0"/>
        </a:p>
      </dgm:t>
    </dgm:pt>
    <dgm:pt modelId="{F30C5A7A-6033-4547-923C-74F7931A2E79}" type="parTrans" cxnId="{91600C5D-CC58-4956-A003-9702B8761E24}">
      <dgm:prSet/>
      <dgm:spPr/>
      <dgm:t>
        <a:bodyPr/>
        <a:lstStyle/>
        <a:p>
          <a:endParaRPr lang="ru-RU"/>
        </a:p>
      </dgm:t>
    </dgm:pt>
    <dgm:pt modelId="{8FF0BD4E-0841-4BC0-A317-20BA97D4938B}" type="sibTrans" cxnId="{91600C5D-CC58-4956-A003-9702B8761E24}">
      <dgm:prSet/>
      <dgm:spPr/>
      <dgm:t>
        <a:bodyPr/>
        <a:lstStyle/>
        <a:p>
          <a:endParaRPr lang="ru-RU"/>
        </a:p>
      </dgm:t>
    </dgm:pt>
    <dgm:pt modelId="{33588CD5-37F4-4D7F-9833-A95639867BEE}" type="pres">
      <dgm:prSet presAssocID="{E1712A02-9946-45F5-8E16-71443DAD80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514951-2CFF-4F0B-AB1F-C1AD7279FA7F}" type="pres">
      <dgm:prSet presAssocID="{E1712A02-9946-45F5-8E16-71443DAD8090}" presName="Name1" presStyleCnt="0"/>
      <dgm:spPr/>
    </dgm:pt>
    <dgm:pt modelId="{60DAAF44-A6EE-4E55-9537-8F1218AB9319}" type="pres">
      <dgm:prSet presAssocID="{E1712A02-9946-45F5-8E16-71443DAD8090}" presName="cycle" presStyleCnt="0"/>
      <dgm:spPr/>
    </dgm:pt>
    <dgm:pt modelId="{BA00552E-18EB-437D-9B12-B3AF52B75E93}" type="pres">
      <dgm:prSet presAssocID="{E1712A02-9946-45F5-8E16-71443DAD8090}" presName="srcNode" presStyleLbl="node1" presStyleIdx="0" presStyleCnt="1"/>
      <dgm:spPr/>
    </dgm:pt>
    <dgm:pt modelId="{C753F0EC-6FAB-4710-8017-515C44A36CC6}" type="pres">
      <dgm:prSet presAssocID="{E1712A02-9946-45F5-8E16-71443DAD8090}" presName="conn" presStyleLbl="parChTrans1D2" presStyleIdx="0" presStyleCnt="1"/>
      <dgm:spPr/>
      <dgm:t>
        <a:bodyPr/>
        <a:lstStyle/>
        <a:p>
          <a:endParaRPr lang="ru-RU"/>
        </a:p>
      </dgm:t>
    </dgm:pt>
    <dgm:pt modelId="{502F5098-7507-4705-83CB-4181A0FCE485}" type="pres">
      <dgm:prSet presAssocID="{E1712A02-9946-45F5-8E16-71443DAD8090}" presName="extraNode" presStyleLbl="node1" presStyleIdx="0" presStyleCnt="1"/>
      <dgm:spPr/>
    </dgm:pt>
    <dgm:pt modelId="{B5839904-181D-4782-AA2F-8D5C8BF1288C}" type="pres">
      <dgm:prSet presAssocID="{E1712A02-9946-45F5-8E16-71443DAD8090}" presName="dstNode" presStyleLbl="node1" presStyleIdx="0" presStyleCnt="1"/>
      <dgm:spPr/>
    </dgm:pt>
    <dgm:pt modelId="{CBB80E5E-F1D7-4DD5-AAB4-13FA518E52DF}" type="pres">
      <dgm:prSet presAssocID="{2F5F82F0-25E8-42FC-B5AB-97D54022A00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7CF0F-82A7-442D-96B4-07C0B50B9E52}" type="pres">
      <dgm:prSet presAssocID="{2F5F82F0-25E8-42FC-B5AB-97D54022A009}" presName="accent_1" presStyleCnt="0"/>
      <dgm:spPr/>
    </dgm:pt>
    <dgm:pt modelId="{DF1A9394-7B9B-4854-9C65-16125AA5A1A8}" type="pres">
      <dgm:prSet presAssocID="{2F5F82F0-25E8-42FC-B5AB-97D54022A009}" presName="accentRepeatNode" presStyleLbl="solidFgAcc1" presStyleIdx="0" presStyleCnt="1"/>
      <dgm:spPr/>
    </dgm:pt>
  </dgm:ptLst>
  <dgm:cxnLst>
    <dgm:cxn modelId="{12DFDBF3-951A-42D4-94B7-792452B8F122}" type="presOf" srcId="{8FF0BD4E-0841-4BC0-A317-20BA97D4938B}" destId="{C753F0EC-6FAB-4710-8017-515C44A36CC6}" srcOrd="0" destOrd="0" presId="urn:microsoft.com/office/officeart/2008/layout/VerticalCurvedList"/>
    <dgm:cxn modelId="{4E5DAEF5-E896-443F-A65C-4E6DD68F4AD7}" type="presOf" srcId="{2F5F82F0-25E8-42FC-B5AB-97D54022A009}" destId="{CBB80E5E-F1D7-4DD5-AAB4-13FA518E52DF}" srcOrd="0" destOrd="0" presId="urn:microsoft.com/office/officeart/2008/layout/VerticalCurvedList"/>
    <dgm:cxn modelId="{91600C5D-CC58-4956-A003-9702B8761E24}" srcId="{E1712A02-9946-45F5-8E16-71443DAD8090}" destId="{2F5F82F0-25E8-42FC-B5AB-97D54022A009}" srcOrd="0" destOrd="0" parTransId="{F30C5A7A-6033-4547-923C-74F7931A2E79}" sibTransId="{8FF0BD4E-0841-4BC0-A317-20BA97D4938B}"/>
    <dgm:cxn modelId="{DE9D4A41-C13E-4FF0-879F-6CC4A4704ED4}" type="presOf" srcId="{E1712A02-9946-45F5-8E16-71443DAD8090}" destId="{33588CD5-37F4-4D7F-9833-A95639867BEE}" srcOrd="0" destOrd="0" presId="urn:microsoft.com/office/officeart/2008/layout/VerticalCurvedList"/>
    <dgm:cxn modelId="{0AF880EA-FA6F-46D9-AC54-1207B82541DE}" type="presParOf" srcId="{33588CD5-37F4-4D7F-9833-A95639867BEE}" destId="{C7514951-2CFF-4F0B-AB1F-C1AD7279FA7F}" srcOrd="0" destOrd="0" presId="urn:microsoft.com/office/officeart/2008/layout/VerticalCurvedList"/>
    <dgm:cxn modelId="{0595FF21-BB8A-4819-9012-6A500B614670}" type="presParOf" srcId="{C7514951-2CFF-4F0B-AB1F-C1AD7279FA7F}" destId="{60DAAF44-A6EE-4E55-9537-8F1218AB9319}" srcOrd="0" destOrd="0" presId="urn:microsoft.com/office/officeart/2008/layout/VerticalCurvedList"/>
    <dgm:cxn modelId="{D8C63B1C-6548-4624-AA3C-2ED7533880F1}" type="presParOf" srcId="{60DAAF44-A6EE-4E55-9537-8F1218AB9319}" destId="{BA00552E-18EB-437D-9B12-B3AF52B75E93}" srcOrd="0" destOrd="0" presId="urn:microsoft.com/office/officeart/2008/layout/VerticalCurvedList"/>
    <dgm:cxn modelId="{B72967CB-763A-4284-9D8E-031489B7AB77}" type="presParOf" srcId="{60DAAF44-A6EE-4E55-9537-8F1218AB9319}" destId="{C753F0EC-6FAB-4710-8017-515C44A36CC6}" srcOrd="1" destOrd="0" presId="urn:microsoft.com/office/officeart/2008/layout/VerticalCurvedList"/>
    <dgm:cxn modelId="{394CA090-69B5-4A7F-ACA5-52CB3135BC57}" type="presParOf" srcId="{60DAAF44-A6EE-4E55-9537-8F1218AB9319}" destId="{502F5098-7507-4705-83CB-4181A0FCE485}" srcOrd="2" destOrd="0" presId="urn:microsoft.com/office/officeart/2008/layout/VerticalCurvedList"/>
    <dgm:cxn modelId="{B602801F-6EC6-4570-BAA9-C78602A8F86A}" type="presParOf" srcId="{60DAAF44-A6EE-4E55-9537-8F1218AB9319}" destId="{B5839904-181D-4782-AA2F-8D5C8BF1288C}" srcOrd="3" destOrd="0" presId="urn:microsoft.com/office/officeart/2008/layout/VerticalCurvedList"/>
    <dgm:cxn modelId="{53964B73-C924-43DB-94F8-E55FC44B3D6A}" type="presParOf" srcId="{C7514951-2CFF-4F0B-AB1F-C1AD7279FA7F}" destId="{CBB80E5E-F1D7-4DD5-AAB4-13FA518E52DF}" srcOrd="1" destOrd="0" presId="urn:microsoft.com/office/officeart/2008/layout/VerticalCurvedList"/>
    <dgm:cxn modelId="{185EB7B7-7058-4FCD-9A19-8242F4730B40}" type="presParOf" srcId="{C7514951-2CFF-4F0B-AB1F-C1AD7279FA7F}" destId="{C107CF0F-82A7-442D-96B4-07C0B50B9E52}" srcOrd="2" destOrd="0" presId="urn:microsoft.com/office/officeart/2008/layout/VerticalCurvedList"/>
    <dgm:cxn modelId="{265281C5-7135-4F72-9A13-CD313FB715FC}" type="presParOf" srcId="{C107CF0F-82A7-442D-96B4-07C0B50B9E52}" destId="{DF1A9394-7B9B-4854-9C65-16125AA5A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425B5-5309-4738-9DA2-AAD18F0581FE}" type="doc">
      <dgm:prSet loTypeId="urn:microsoft.com/office/officeart/2005/8/layout/default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6F39E0C-5C5E-4A64-BAF6-8FB2643E8E1C}">
      <dgm:prSet phldrT="[Текст]"/>
      <dgm:spPr/>
      <dgm:t>
        <a:bodyPr/>
        <a:lstStyle/>
        <a:p>
          <a:r>
            <a:rPr lang="ru-RU" dirty="0" smtClean="0"/>
            <a:t>Деловая игра</a:t>
          </a:r>
          <a:endParaRPr lang="ru-RU" dirty="0"/>
        </a:p>
      </dgm:t>
    </dgm:pt>
    <dgm:pt modelId="{F86C9865-C0B5-4211-84CA-A9740AE6E618}" type="parTrans" cxnId="{2F2235B8-DCE0-4613-A2CA-2A53E96BC3F3}">
      <dgm:prSet/>
      <dgm:spPr/>
      <dgm:t>
        <a:bodyPr/>
        <a:lstStyle/>
        <a:p>
          <a:endParaRPr lang="ru-RU"/>
        </a:p>
      </dgm:t>
    </dgm:pt>
    <dgm:pt modelId="{AB822FCC-6BB7-4A08-9C6C-092DE9B4AEE0}" type="sibTrans" cxnId="{2F2235B8-DCE0-4613-A2CA-2A53E96BC3F3}">
      <dgm:prSet/>
      <dgm:spPr/>
      <dgm:t>
        <a:bodyPr/>
        <a:lstStyle/>
        <a:p>
          <a:endParaRPr lang="ru-RU"/>
        </a:p>
      </dgm:t>
    </dgm:pt>
    <dgm:pt modelId="{FF3CC81F-9C6A-4202-B1B8-EF46E193865E}">
      <dgm:prSet phldrT="[Текст]"/>
      <dgm:spPr/>
      <dgm:t>
        <a:bodyPr/>
        <a:lstStyle/>
        <a:p>
          <a:r>
            <a:rPr lang="ru-RU" dirty="0" smtClean="0"/>
            <a:t>Тренинг</a:t>
          </a:r>
          <a:endParaRPr lang="ru-RU" dirty="0"/>
        </a:p>
      </dgm:t>
    </dgm:pt>
    <dgm:pt modelId="{E108DB7B-3700-4E5C-8CCD-55D08DDFD667}" type="parTrans" cxnId="{8046FD75-8BF6-4A0A-A442-7C267F258165}">
      <dgm:prSet/>
      <dgm:spPr/>
      <dgm:t>
        <a:bodyPr/>
        <a:lstStyle/>
        <a:p>
          <a:endParaRPr lang="ru-RU"/>
        </a:p>
      </dgm:t>
    </dgm:pt>
    <dgm:pt modelId="{85939FA9-236E-4CD3-8D28-BAEC769ED991}" type="sibTrans" cxnId="{8046FD75-8BF6-4A0A-A442-7C267F258165}">
      <dgm:prSet/>
      <dgm:spPr/>
      <dgm:t>
        <a:bodyPr/>
        <a:lstStyle/>
        <a:p>
          <a:endParaRPr lang="ru-RU"/>
        </a:p>
      </dgm:t>
    </dgm:pt>
    <dgm:pt modelId="{E7EAE27F-3C3B-4F3B-A732-2789314B9BBE}">
      <dgm:prSet phldrT="[Текст]"/>
      <dgm:spPr/>
      <dgm:t>
        <a:bodyPr/>
        <a:lstStyle/>
        <a:p>
          <a:r>
            <a:rPr lang="en-US" dirty="0" smtClean="0"/>
            <a:t>Fishbone</a:t>
          </a:r>
          <a:endParaRPr lang="ru-RU" dirty="0"/>
        </a:p>
      </dgm:t>
    </dgm:pt>
    <dgm:pt modelId="{61904CA6-CDB1-40B5-9DCF-B20B3385E816}" type="parTrans" cxnId="{6371A877-04FD-4437-9627-A02FE2D5BA26}">
      <dgm:prSet/>
      <dgm:spPr/>
      <dgm:t>
        <a:bodyPr/>
        <a:lstStyle/>
        <a:p>
          <a:endParaRPr lang="ru-RU"/>
        </a:p>
      </dgm:t>
    </dgm:pt>
    <dgm:pt modelId="{9158EBD6-9712-44C5-A27A-772673162144}" type="sibTrans" cxnId="{6371A877-04FD-4437-9627-A02FE2D5BA26}">
      <dgm:prSet/>
      <dgm:spPr/>
      <dgm:t>
        <a:bodyPr/>
        <a:lstStyle/>
        <a:p>
          <a:endParaRPr lang="ru-RU"/>
        </a:p>
      </dgm:t>
    </dgm:pt>
    <dgm:pt modelId="{AA5F2E2A-7DB4-4246-BF88-EFCE9EB0BB60}">
      <dgm:prSet phldrT="[Текст]"/>
      <dgm:spPr/>
      <dgm:t>
        <a:bodyPr/>
        <a:lstStyle/>
        <a:p>
          <a:r>
            <a:rPr lang="en-US" dirty="0" smtClean="0"/>
            <a:t>Case-study</a:t>
          </a:r>
          <a:endParaRPr lang="ru-RU" dirty="0"/>
        </a:p>
      </dgm:t>
    </dgm:pt>
    <dgm:pt modelId="{AA94727A-B694-46E5-B300-5D6B58E3EE8D}" type="parTrans" cxnId="{84E0BFB5-74D0-49B8-BC1A-CD5CB5E409DC}">
      <dgm:prSet/>
      <dgm:spPr/>
      <dgm:t>
        <a:bodyPr/>
        <a:lstStyle/>
        <a:p>
          <a:endParaRPr lang="ru-RU"/>
        </a:p>
      </dgm:t>
    </dgm:pt>
    <dgm:pt modelId="{1A24BDBD-4153-47FC-B244-E5E0D8320C5D}" type="sibTrans" cxnId="{84E0BFB5-74D0-49B8-BC1A-CD5CB5E409DC}">
      <dgm:prSet/>
      <dgm:spPr/>
      <dgm:t>
        <a:bodyPr/>
        <a:lstStyle/>
        <a:p>
          <a:endParaRPr lang="ru-RU"/>
        </a:p>
      </dgm:t>
    </dgm:pt>
    <dgm:pt modelId="{5D753350-F8E3-4C40-91E8-17A868FFEE51}">
      <dgm:prSet phldrT="[Текст]"/>
      <dgm:spPr/>
      <dgm:t>
        <a:bodyPr/>
        <a:lstStyle/>
        <a:p>
          <a:r>
            <a:rPr lang="ru-RU" dirty="0" smtClean="0"/>
            <a:t>Дискуссия</a:t>
          </a:r>
          <a:endParaRPr lang="ru-RU" dirty="0"/>
        </a:p>
      </dgm:t>
    </dgm:pt>
    <dgm:pt modelId="{F257E1B3-C610-43B9-BA84-5FEBEEDD0311}" type="parTrans" cxnId="{2EFC8D2E-BB55-4514-85E8-C4B42E44F69E}">
      <dgm:prSet/>
      <dgm:spPr/>
      <dgm:t>
        <a:bodyPr/>
        <a:lstStyle/>
        <a:p>
          <a:endParaRPr lang="ru-RU"/>
        </a:p>
      </dgm:t>
    </dgm:pt>
    <dgm:pt modelId="{7B87623A-01C1-4B86-AA12-CE238E15DA7D}" type="sibTrans" cxnId="{2EFC8D2E-BB55-4514-85E8-C4B42E44F69E}">
      <dgm:prSet/>
      <dgm:spPr/>
      <dgm:t>
        <a:bodyPr/>
        <a:lstStyle/>
        <a:p>
          <a:endParaRPr lang="ru-RU"/>
        </a:p>
      </dgm:t>
    </dgm:pt>
    <dgm:pt modelId="{554471C3-FB98-4FCB-8A20-2644CC1AFAE7}">
      <dgm:prSet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8C6D4EB2-EAE5-4031-B640-F6D11863E6F8}" type="parTrans" cxnId="{5DF877F3-1532-4F18-8834-CF71DE08E72C}">
      <dgm:prSet/>
      <dgm:spPr/>
      <dgm:t>
        <a:bodyPr/>
        <a:lstStyle/>
        <a:p>
          <a:endParaRPr lang="ru-RU"/>
        </a:p>
      </dgm:t>
    </dgm:pt>
    <dgm:pt modelId="{00D78BEC-0CC0-4B72-B8FE-04B6552AB383}" type="sibTrans" cxnId="{5DF877F3-1532-4F18-8834-CF71DE08E72C}">
      <dgm:prSet/>
      <dgm:spPr/>
      <dgm:t>
        <a:bodyPr/>
        <a:lstStyle/>
        <a:p>
          <a:endParaRPr lang="ru-RU"/>
        </a:p>
      </dgm:t>
    </dgm:pt>
    <dgm:pt modelId="{8B605554-868F-4EDC-967A-9EF74CF1DF3B}" type="pres">
      <dgm:prSet presAssocID="{791425B5-5309-4738-9DA2-AAD18F0581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76035-63E6-48F1-B896-FAB2CD761C98}" type="pres">
      <dgm:prSet presAssocID="{56F39E0C-5C5E-4A64-BAF6-8FB2643E8E1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55D37-C272-4F3F-9088-2A6323A76FAC}" type="pres">
      <dgm:prSet presAssocID="{AB822FCC-6BB7-4A08-9C6C-092DE9B4AEE0}" presName="sibTrans" presStyleCnt="0"/>
      <dgm:spPr/>
    </dgm:pt>
    <dgm:pt modelId="{0B23A6DB-77C4-431B-B9ED-2BD75833BC96}" type="pres">
      <dgm:prSet presAssocID="{FF3CC81F-9C6A-4202-B1B8-EF46E19386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6434-85E9-4F2E-94AA-E658B8B19801}" type="pres">
      <dgm:prSet presAssocID="{85939FA9-236E-4CD3-8D28-BAEC769ED991}" presName="sibTrans" presStyleCnt="0"/>
      <dgm:spPr/>
    </dgm:pt>
    <dgm:pt modelId="{1D836607-B18E-473A-B4B8-27D9A52F90A2}" type="pres">
      <dgm:prSet presAssocID="{E7EAE27F-3C3B-4F3B-A732-2789314B9BB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34C4D-B43B-4838-9483-FFEDEC9E5B37}" type="pres">
      <dgm:prSet presAssocID="{9158EBD6-9712-44C5-A27A-772673162144}" presName="sibTrans" presStyleCnt="0"/>
      <dgm:spPr/>
    </dgm:pt>
    <dgm:pt modelId="{52AB2D1E-548B-413B-83CA-7343BBFD21AF}" type="pres">
      <dgm:prSet presAssocID="{AA5F2E2A-7DB4-4246-BF88-EFCE9EB0BB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D94CA-8B5F-4055-BD42-05B581FDB739}" type="pres">
      <dgm:prSet presAssocID="{1A24BDBD-4153-47FC-B244-E5E0D8320C5D}" presName="sibTrans" presStyleCnt="0"/>
      <dgm:spPr/>
    </dgm:pt>
    <dgm:pt modelId="{BCA687EC-E2A4-4A8A-B1B2-71D4C3BB3AC3}" type="pres">
      <dgm:prSet presAssocID="{5D753350-F8E3-4C40-91E8-17A868FFEE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E113F-70BE-4F4F-B8AF-8D0C8261CC92}" type="pres">
      <dgm:prSet presAssocID="{7B87623A-01C1-4B86-AA12-CE238E15DA7D}" presName="sibTrans" presStyleCnt="0"/>
      <dgm:spPr/>
    </dgm:pt>
    <dgm:pt modelId="{CDA13900-5578-43A0-9686-3272E8F25080}" type="pres">
      <dgm:prSet presAssocID="{554471C3-FB98-4FCB-8A20-2644CC1AFA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5F58F-0092-43A4-BCFF-BF3260496F45}" type="presOf" srcId="{5D753350-F8E3-4C40-91E8-17A868FFEE51}" destId="{BCA687EC-E2A4-4A8A-B1B2-71D4C3BB3AC3}" srcOrd="0" destOrd="0" presId="urn:microsoft.com/office/officeart/2005/8/layout/default"/>
    <dgm:cxn modelId="{6371A877-04FD-4437-9627-A02FE2D5BA26}" srcId="{791425B5-5309-4738-9DA2-AAD18F0581FE}" destId="{E7EAE27F-3C3B-4F3B-A732-2789314B9BBE}" srcOrd="2" destOrd="0" parTransId="{61904CA6-CDB1-40B5-9DCF-B20B3385E816}" sibTransId="{9158EBD6-9712-44C5-A27A-772673162144}"/>
    <dgm:cxn modelId="{E9EF87EF-D4C9-4C50-89C4-144EFC6D91A7}" type="presOf" srcId="{791425B5-5309-4738-9DA2-AAD18F0581FE}" destId="{8B605554-868F-4EDC-967A-9EF74CF1DF3B}" srcOrd="0" destOrd="0" presId="urn:microsoft.com/office/officeart/2005/8/layout/default"/>
    <dgm:cxn modelId="{BA35D349-D861-4238-9F58-D6D0D98257C3}" type="presOf" srcId="{E7EAE27F-3C3B-4F3B-A732-2789314B9BBE}" destId="{1D836607-B18E-473A-B4B8-27D9A52F90A2}" srcOrd="0" destOrd="0" presId="urn:microsoft.com/office/officeart/2005/8/layout/default"/>
    <dgm:cxn modelId="{2F2235B8-DCE0-4613-A2CA-2A53E96BC3F3}" srcId="{791425B5-5309-4738-9DA2-AAD18F0581FE}" destId="{56F39E0C-5C5E-4A64-BAF6-8FB2643E8E1C}" srcOrd="0" destOrd="0" parTransId="{F86C9865-C0B5-4211-84CA-A9740AE6E618}" sibTransId="{AB822FCC-6BB7-4A08-9C6C-092DE9B4AEE0}"/>
    <dgm:cxn modelId="{1A06E4B2-357E-444A-95AA-1D229077E9A5}" type="presOf" srcId="{FF3CC81F-9C6A-4202-B1B8-EF46E193865E}" destId="{0B23A6DB-77C4-431B-B9ED-2BD75833BC96}" srcOrd="0" destOrd="0" presId="urn:microsoft.com/office/officeart/2005/8/layout/default"/>
    <dgm:cxn modelId="{2EFC8D2E-BB55-4514-85E8-C4B42E44F69E}" srcId="{791425B5-5309-4738-9DA2-AAD18F0581FE}" destId="{5D753350-F8E3-4C40-91E8-17A868FFEE51}" srcOrd="4" destOrd="0" parTransId="{F257E1B3-C610-43B9-BA84-5FEBEEDD0311}" sibTransId="{7B87623A-01C1-4B86-AA12-CE238E15DA7D}"/>
    <dgm:cxn modelId="{84E0BFB5-74D0-49B8-BC1A-CD5CB5E409DC}" srcId="{791425B5-5309-4738-9DA2-AAD18F0581FE}" destId="{AA5F2E2A-7DB4-4246-BF88-EFCE9EB0BB60}" srcOrd="3" destOrd="0" parTransId="{AA94727A-B694-46E5-B300-5D6B58E3EE8D}" sibTransId="{1A24BDBD-4153-47FC-B244-E5E0D8320C5D}"/>
    <dgm:cxn modelId="{8046FD75-8BF6-4A0A-A442-7C267F258165}" srcId="{791425B5-5309-4738-9DA2-AAD18F0581FE}" destId="{FF3CC81F-9C6A-4202-B1B8-EF46E193865E}" srcOrd="1" destOrd="0" parTransId="{E108DB7B-3700-4E5C-8CCD-55D08DDFD667}" sibTransId="{85939FA9-236E-4CD3-8D28-BAEC769ED991}"/>
    <dgm:cxn modelId="{8985C657-42A4-4819-8B0E-C41116E04A93}" type="presOf" srcId="{554471C3-FB98-4FCB-8A20-2644CC1AFAE7}" destId="{CDA13900-5578-43A0-9686-3272E8F25080}" srcOrd="0" destOrd="0" presId="urn:microsoft.com/office/officeart/2005/8/layout/default"/>
    <dgm:cxn modelId="{20C0DB85-A131-448E-8641-8796A281299E}" type="presOf" srcId="{56F39E0C-5C5E-4A64-BAF6-8FB2643E8E1C}" destId="{BFF76035-63E6-48F1-B896-FAB2CD761C98}" srcOrd="0" destOrd="0" presId="urn:microsoft.com/office/officeart/2005/8/layout/default"/>
    <dgm:cxn modelId="{7CAC1B89-6B65-45BD-B952-6101D0473CE9}" type="presOf" srcId="{AA5F2E2A-7DB4-4246-BF88-EFCE9EB0BB60}" destId="{52AB2D1E-548B-413B-83CA-7343BBFD21AF}" srcOrd="0" destOrd="0" presId="urn:microsoft.com/office/officeart/2005/8/layout/default"/>
    <dgm:cxn modelId="{5DF877F3-1532-4F18-8834-CF71DE08E72C}" srcId="{791425B5-5309-4738-9DA2-AAD18F0581FE}" destId="{554471C3-FB98-4FCB-8A20-2644CC1AFAE7}" srcOrd="5" destOrd="0" parTransId="{8C6D4EB2-EAE5-4031-B640-F6D11863E6F8}" sibTransId="{00D78BEC-0CC0-4B72-B8FE-04B6552AB383}"/>
    <dgm:cxn modelId="{F2824E0F-E856-41BB-8BC0-8787148968FE}" type="presParOf" srcId="{8B605554-868F-4EDC-967A-9EF74CF1DF3B}" destId="{BFF76035-63E6-48F1-B896-FAB2CD761C98}" srcOrd="0" destOrd="0" presId="urn:microsoft.com/office/officeart/2005/8/layout/default"/>
    <dgm:cxn modelId="{DF75396A-0471-4AB4-A65D-5016CAA97D48}" type="presParOf" srcId="{8B605554-868F-4EDC-967A-9EF74CF1DF3B}" destId="{08755D37-C272-4F3F-9088-2A6323A76FAC}" srcOrd="1" destOrd="0" presId="urn:microsoft.com/office/officeart/2005/8/layout/default"/>
    <dgm:cxn modelId="{F4C813AB-B0FA-464C-9440-5BDF82EFAF99}" type="presParOf" srcId="{8B605554-868F-4EDC-967A-9EF74CF1DF3B}" destId="{0B23A6DB-77C4-431B-B9ED-2BD75833BC96}" srcOrd="2" destOrd="0" presId="urn:microsoft.com/office/officeart/2005/8/layout/default"/>
    <dgm:cxn modelId="{21CCD813-6B63-4F80-8143-29E11FA35118}" type="presParOf" srcId="{8B605554-868F-4EDC-967A-9EF74CF1DF3B}" destId="{E06D6434-85E9-4F2E-94AA-E658B8B19801}" srcOrd="3" destOrd="0" presId="urn:microsoft.com/office/officeart/2005/8/layout/default"/>
    <dgm:cxn modelId="{A9F4A698-8352-4535-81BF-B203017BA53A}" type="presParOf" srcId="{8B605554-868F-4EDC-967A-9EF74CF1DF3B}" destId="{1D836607-B18E-473A-B4B8-27D9A52F90A2}" srcOrd="4" destOrd="0" presId="urn:microsoft.com/office/officeart/2005/8/layout/default"/>
    <dgm:cxn modelId="{B663FEC1-337A-4F01-B36F-95309C1F5B39}" type="presParOf" srcId="{8B605554-868F-4EDC-967A-9EF74CF1DF3B}" destId="{1CE34C4D-B43B-4838-9483-FFEDEC9E5B37}" srcOrd="5" destOrd="0" presId="urn:microsoft.com/office/officeart/2005/8/layout/default"/>
    <dgm:cxn modelId="{028C25F7-4D48-42D4-837E-B95D17F71C09}" type="presParOf" srcId="{8B605554-868F-4EDC-967A-9EF74CF1DF3B}" destId="{52AB2D1E-548B-413B-83CA-7343BBFD21AF}" srcOrd="6" destOrd="0" presId="urn:microsoft.com/office/officeart/2005/8/layout/default"/>
    <dgm:cxn modelId="{ED1FC9E9-CDFC-47AB-9BCB-57583987AA77}" type="presParOf" srcId="{8B605554-868F-4EDC-967A-9EF74CF1DF3B}" destId="{FC3D94CA-8B5F-4055-BD42-05B581FDB739}" srcOrd="7" destOrd="0" presId="urn:microsoft.com/office/officeart/2005/8/layout/default"/>
    <dgm:cxn modelId="{FA7BABF3-8A01-473B-8350-E45D2A89CB41}" type="presParOf" srcId="{8B605554-868F-4EDC-967A-9EF74CF1DF3B}" destId="{BCA687EC-E2A4-4A8A-B1B2-71D4C3BB3AC3}" srcOrd="8" destOrd="0" presId="urn:microsoft.com/office/officeart/2005/8/layout/default"/>
    <dgm:cxn modelId="{A3A2D708-50C9-4FEE-9D94-4AF1819BBE28}" type="presParOf" srcId="{8B605554-868F-4EDC-967A-9EF74CF1DF3B}" destId="{B70E113F-70BE-4F4F-B8AF-8D0C8261CC92}" srcOrd="9" destOrd="0" presId="urn:microsoft.com/office/officeart/2005/8/layout/default"/>
    <dgm:cxn modelId="{1E0588FD-5264-4E6A-8F68-B375B662ECE7}" type="presParOf" srcId="{8B605554-868F-4EDC-967A-9EF74CF1DF3B}" destId="{CDA13900-5578-43A0-9686-3272E8F2508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01717-3697-45E2-B279-4AF96242104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7EC86-7A08-473E-9DDE-B3E359AB6DF5}">
      <dgm:prSet phldrT="[Текст]"/>
      <dgm:spPr/>
      <dgm:t>
        <a:bodyPr/>
        <a:lstStyle/>
        <a:p>
          <a:r>
            <a:rPr lang="ru-RU" dirty="0" smtClean="0"/>
            <a:t>Увеличение количества часов</a:t>
          </a:r>
          <a:endParaRPr lang="ru-RU" dirty="0"/>
        </a:p>
      </dgm:t>
    </dgm:pt>
    <dgm:pt modelId="{A60529CE-C337-47CD-8579-2CA03B6E4073}" type="parTrans" cxnId="{B3C1D8AB-80B4-42F0-A9C2-5D6BDD2E8A19}">
      <dgm:prSet/>
      <dgm:spPr/>
      <dgm:t>
        <a:bodyPr/>
        <a:lstStyle/>
        <a:p>
          <a:endParaRPr lang="ru-RU"/>
        </a:p>
      </dgm:t>
    </dgm:pt>
    <dgm:pt modelId="{4F1596BE-389B-4E03-B0B8-6084233CD1D5}" type="sibTrans" cxnId="{B3C1D8AB-80B4-42F0-A9C2-5D6BDD2E8A19}">
      <dgm:prSet/>
      <dgm:spPr/>
      <dgm:t>
        <a:bodyPr/>
        <a:lstStyle/>
        <a:p>
          <a:endParaRPr lang="ru-RU"/>
        </a:p>
      </dgm:t>
    </dgm:pt>
    <dgm:pt modelId="{2BBCFFAF-055C-473A-B722-935EAA8DAC35}">
      <dgm:prSet phldrT="[Текст]"/>
      <dgm:spPr/>
      <dgm:t>
        <a:bodyPr/>
        <a:lstStyle/>
        <a:p>
          <a:r>
            <a:rPr lang="ru-RU" dirty="0" smtClean="0"/>
            <a:t>Заключение долгосрочных договоров</a:t>
          </a:r>
          <a:endParaRPr lang="ru-RU" dirty="0"/>
        </a:p>
      </dgm:t>
    </dgm:pt>
    <dgm:pt modelId="{70AE4045-3A8D-40A7-BECB-E3A404FC0CAD}" type="parTrans" cxnId="{1E5A51B5-9A50-458B-8C58-B66DE877AEEF}">
      <dgm:prSet/>
      <dgm:spPr/>
      <dgm:t>
        <a:bodyPr/>
        <a:lstStyle/>
        <a:p>
          <a:endParaRPr lang="ru-RU"/>
        </a:p>
      </dgm:t>
    </dgm:pt>
    <dgm:pt modelId="{6F4E9531-C265-4423-B1B7-D184A97C2187}" type="sibTrans" cxnId="{1E5A51B5-9A50-458B-8C58-B66DE877AEEF}">
      <dgm:prSet/>
      <dgm:spPr/>
      <dgm:t>
        <a:bodyPr/>
        <a:lstStyle/>
        <a:p>
          <a:endParaRPr lang="ru-RU"/>
        </a:p>
      </dgm:t>
    </dgm:pt>
    <dgm:pt modelId="{2D770B9B-8FCE-4CE3-B61E-CEB970DC089C}">
      <dgm:prSet phldrT="[Текст]"/>
      <dgm:spPr/>
      <dgm:t>
        <a:bodyPr/>
        <a:lstStyle/>
        <a:p>
          <a:r>
            <a:rPr lang="ru-RU" dirty="0" smtClean="0"/>
            <a:t>Фиксация результатов практики </a:t>
          </a:r>
          <a:endParaRPr lang="ru-RU" dirty="0"/>
        </a:p>
      </dgm:t>
    </dgm:pt>
    <dgm:pt modelId="{1A37850C-A270-43DC-A662-96181C1E4E6D}" type="parTrans" cxnId="{16EADCE0-DA45-4D42-9D81-101F5F3FB43D}">
      <dgm:prSet/>
      <dgm:spPr/>
      <dgm:t>
        <a:bodyPr/>
        <a:lstStyle/>
        <a:p>
          <a:endParaRPr lang="ru-RU"/>
        </a:p>
      </dgm:t>
    </dgm:pt>
    <dgm:pt modelId="{EAE64856-691C-43D4-8A18-A9010A918E9D}" type="sibTrans" cxnId="{16EADCE0-DA45-4D42-9D81-101F5F3FB43D}">
      <dgm:prSet/>
      <dgm:spPr/>
      <dgm:t>
        <a:bodyPr/>
        <a:lstStyle/>
        <a:p>
          <a:endParaRPr lang="ru-RU"/>
        </a:p>
      </dgm:t>
    </dgm:pt>
    <dgm:pt modelId="{D9733440-F9ED-4C8D-AAA1-BB2693B3C086}" type="pres">
      <dgm:prSet presAssocID="{42701717-3697-45E2-B279-4AF9624210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E0E3E-5488-4653-8C8F-74EBBE75D79C}" type="pres">
      <dgm:prSet presAssocID="{4EB7EC86-7A08-473E-9DDE-B3E359AB6D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1F29F-35D5-45C8-A38B-0095EEC7CBC5}" type="pres">
      <dgm:prSet presAssocID="{4F1596BE-389B-4E03-B0B8-6084233CD1D5}" presName="sibTrans" presStyleCnt="0"/>
      <dgm:spPr/>
    </dgm:pt>
    <dgm:pt modelId="{0DC90883-B833-4CFD-A534-16C62AAE002D}" type="pres">
      <dgm:prSet presAssocID="{2BBCFFAF-055C-473A-B722-935EAA8DAC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BAB7D-A12E-4C91-94D5-194D9012A120}" type="pres">
      <dgm:prSet presAssocID="{6F4E9531-C265-4423-B1B7-D184A97C2187}" presName="sibTrans" presStyleCnt="0"/>
      <dgm:spPr/>
    </dgm:pt>
    <dgm:pt modelId="{753027ED-B9ED-4B7F-9E8E-464AD21572ED}" type="pres">
      <dgm:prSet presAssocID="{2D770B9B-8FCE-4CE3-B61E-CEB970DC08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812CE-7159-432E-8609-8602D11C2D0C}" type="presOf" srcId="{2D770B9B-8FCE-4CE3-B61E-CEB970DC089C}" destId="{753027ED-B9ED-4B7F-9E8E-464AD21572ED}" srcOrd="0" destOrd="0" presId="urn:microsoft.com/office/officeart/2005/8/layout/default"/>
    <dgm:cxn modelId="{ABF9696C-A920-456C-9DA2-1DB3D43B8773}" type="presOf" srcId="{2BBCFFAF-055C-473A-B722-935EAA8DAC35}" destId="{0DC90883-B833-4CFD-A534-16C62AAE002D}" srcOrd="0" destOrd="0" presId="urn:microsoft.com/office/officeart/2005/8/layout/default"/>
    <dgm:cxn modelId="{FF77CA6D-8422-4263-958B-C263834FFA22}" type="presOf" srcId="{4EB7EC86-7A08-473E-9DDE-B3E359AB6DF5}" destId="{4AFE0E3E-5488-4653-8C8F-74EBBE75D79C}" srcOrd="0" destOrd="0" presId="urn:microsoft.com/office/officeart/2005/8/layout/default"/>
    <dgm:cxn modelId="{BF4A5586-0510-4B3D-BABB-C53499D51DFB}" type="presOf" srcId="{42701717-3697-45E2-B279-4AF96242104B}" destId="{D9733440-F9ED-4C8D-AAA1-BB2693B3C086}" srcOrd="0" destOrd="0" presId="urn:microsoft.com/office/officeart/2005/8/layout/default"/>
    <dgm:cxn modelId="{B3C1D8AB-80B4-42F0-A9C2-5D6BDD2E8A19}" srcId="{42701717-3697-45E2-B279-4AF96242104B}" destId="{4EB7EC86-7A08-473E-9DDE-B3E359AB6DF5}" srcOrd="0" destOrd="0" parTransId="{A60529CE-C337-47CD-8579-2CA03B6E4073}" sibTransId="{4F1596BE-389B-4E03-B0B8-6084233CD1D5}"/>
    <dgm:cxn modelId="{1E5A51B5-9A50-458B-8C58-B66DE877AEEF}" srcId="{42701717-3697-45E2-B279-4AF96242104B}" destId="{2BBCFFAF-055C-473A-B722-935EAA8DAC35}" srcOrd="1" destOrd="0" parTransId="{70AE4045-3A8D-40A7-BECB-E3A404FC0CAD}" sibTransId="{6F4E9531-C265-4423-B1B7-D184A97C2187}"/>
    <dgm:cxn modelId="{16EADCE0-DA45-4D42-9D81-101F5F3FB43D}" srcId="{42701717-3697-45E2-B279-4AF96242104B}" destId="{2D770B9B-8FCE-4CE3-B61E-CEB970DC089C}" srcOrd="2" destOrd="0" parTransId="{1A37850C-A270-43DC-A662-96181C1E4E6D}" sibTransId="{EAE64856-691C-43D4-8A18-A9010A918E9D}"/>
    <dgm:cxn modelId="{34CB829A-5498-481F-BD08-0B637CC5EC6A}" type="presParOf" srcId="{D9733440-F9ED-4C8D-AAA1-BB2693B3C086}" destId="{4AFE0E3E-5488-4653-8C8F-74EBBE75D79C}" srcOrd="0" destOrd="0" presId="urn:microsoft.com/office/officeart/2005/8/layout/default"/>
    <dgm:cxn modelId="{10D29A8A-6FE1-43BF-9396-2A134F609910}" type="presParOf" srcId="{D9733440-F9ED-4C8D-AAA1-BB2693B3C086}" destId="{1C01F29F-35D5-45C8-A38B-0095EEC7CBC5}" srcOrd="1" destOrd="0" presId="urn:microsoft.com/office/officeart/2005/8/layout/default"/>
    <dgm:cxn modelId="{5E9515A2-F315-498D-B4A1-D0335BE50CB1}" type="presParOf" srcId="{D9733440-F9ED-4C8D-AAA1-BB2693B3C086}" destId="{0DC90883-B833-4CFD-A534-16C62AAE002D}" srcOrd="2" destOrd="0" presId="urn:microsoft.com/office/officeart/2005/8/layout/default"/>
    <dgm:cxn modelId="{DF2FB1BA-1EC0-4BFF-B15D-518C7C2BC7ED}" type="presParOf" srcId="{D9733440-F9ED-4C8D-AAA1-BB2693B3C086}" destId="{4DBBAB7D-A12E-4C91-94D5-194D9012A120}" srcOrd="3" destOrd="0" presId="urn:microsoft.com/office/officeart/2005/8/layout/default"/>
    <dgm:cxn modelId="{913511F4-78BE-45AE-881A-CE2E8E8743E8}" type="presParOf" srcId="{D9733440-F9ED-4C8D-AAA1-BB2693B3C086}" destId="{753027ED-B9ED-4B7F-9E8E-464AD21572E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76265-172F-474D-9AAD-C42FA2559B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1A8090-1465-46D1-AE43-FB977907EB61}">
      <dgm:prSet phldrT="[Текст]"/>
      <dgm:spPr/>
      <dgm:t>
        <a:bodyPr/>
        <a:lstStyle/>
        <a:p>
          <a:r>
            <a:rPr lang="ru-RU" dirty="0" smtClean="0"/>
            <a:t>Создание профессионально-образовательных кластеров</a:t>
          </a:r>
          <a:endParaRPr lang="ru-RU" dirty="0"/>
        </a:p>
      </dgm:t>
    </dgm:pt>
    <dgm:pt modelId="{E1006BD8-B441-496C-BA95-73F3F6BBD084}" type="parTrans" cxnId="{6B3038F5-59E0-4D17-8F78-ED1FA4F61FB2}">
      <dgm:prSet/>
      <dgm:spPr/>
      <dgm:t>
        <a:bodyPr/>
        <a:lstStyle/>
        <a:p>
          <a:endParaRPr lang="ru-RU"/>
        </a:p>
      </dgm:t>
    </dgm:pt>
    <dgm:pt modelId="{B757CDE3-F310-4835-BF34-EF53F1A255B8}" type="sibTrans" cxnId="{6B3038F5-59E0-4D17-8F78-ED1FA4F61FB2}">
      <dgm:prSet/>
      <dgm:spPr/>
      <dgm:t>
        <a:bodyPr/>
        <a:lstStyle/>
        <a:p>
          <a:endParaRPr lang="ru-RU"/>
        </a:p>
      </dgm:t>
    </dgm:pt>
    <dgm:pt modelId="{7DC24B53-A57C-49EB-B9DC-50C68C89B49D}">
      <dgm:prSet phldrT="[Текст]"/>
      <dgm:spPr/>
      <dgm:t>
        <a:bodyPr/>
        <a:lstStyle/>
        <a:p>
          <a:r>
            <a:rPr lang="ru-RU" dirty="0" smtClean="0"/>
            <a:t>Внедрение образовательных программ с использованием сетевых форм</a:t>
          </a:r>
          <a:endParaRPr lang="ru-RU" dirty="0"/>
        </a:p>
      </dgm:t>
    </dgm:pt>
    <dgm:pt modelId="{77424AF8-1DB0-4140-B779-5B119B0F8A49}" type="parTrans" cxnId="{46ADD6FE-2971-47F3-BAF5-4F92D28BBA52}">
      <dgm:prSet/>
      <dgm:spPr/>
      <dgm:t>
        <a:bodyPr/>
        <a:lstStyle/>
        <a:p>
          <a:endParaRPr lang="ru-RU"/>
        </a:p>
      </dgm:t>
    </dgm:pt>
    <dgm:pt modelId="{BB5BA2DC-0F9C-4995-9224-BF413804728B}" type="sibTrans" cxnId="{46ADD6FE-2971-47F3-BAF5-4F92D28BBA52}">
      <dgm:prSet/>
      <dgm:spPr/>
      <dgm:t>
        <a:bodyPr/>
        <a:lstStyle/>
        <a:p>
          <a:endParaRPr lang="ru-RU"/>
        </a:p>
      </dgm:t>
    </dgm:pt>
    <dgm:pt modelId="{999F23E1-03F9-4C38-8148-16AC649C482A}">
      <dgm:prSet phldrT="[Текст]"/>
      <dgm:spPr/>
      <dgm:t>
        <a:bodyPr/>
        <a:lstStyle/>
        <a:p>
          <a:r>
            <a:rPr lang="ru-RU" dirty="0" smtClean="0"/>
            <a:t>Создание кафедр и иных структурных подразделений на базе организаций/ предприятий</a:t>
          </a:r>
          <a:endParaRPr lang="ru-RU" dirty="0"/>
        </a:p>
      </dgm:t>
    </dgm:pt>
    <dgm:pt modelId="{91DA4412-D85A-49BA-9AD9-4E5D1D1DB10B}" type="parTrans" cxnId="{7A724223-CC57-489F-B205-97F1366FEF99}">
      <dgm:prSet/>
      <dgm:spPr/>
      <dgm:t>
        <a:bodyPr/>
        <a:lstStyle/>
        <a:p>
          <a:endParaRPr lang="ru-RU"/>
        </a:p>
      </dgm:t>
    </dgm:pt>
    <dgm:pt modelId="{79309B8E-CBEE-4911-8047-39ABBB8D6412}" type="sibTrans" cxnId="{7A724223-CC57-489F-B205-97F1366FEF99}">
      <dgm:prSet/>
      <dgm:spPr/>
      <dgm:t>
        <a:bodyPr/>
        <a:lstStyle/>
        <a:p>
          <a:endParaRPr lang="ru-RU"/>
        </a:p>
      </dgm:t>
    </dgm:pt>
    <dgm:pt modelId="{30334A74-8E7F-4295-B9F6-6F0B7F1D6AAF}">
      <dgm:prSet phldrT="[Текст]"/>
      <dgm:spPr/>
      <dgm:t>
        <a:bodyPr/>
        <a:lstStyle/>
        <a:p>
          <a:r>
            <a:rPr lang="ru-RU" dirty="0" smtClean="0"/>
            <a:t>Внедрение элементов дуального обучения в образовательный процесс</a:t>
          </a:r>
          <a:endParaRPr lang="ru-RU" dirty="0"/>
        </a:p>
      </dgm:t>
    </dgm:pt>
    <dgm:pt modelId="{FAC847EE-EDA1-4870-A180-974604F5B8D3}" type="parTrans" cxnId="{F0E03A0C-3FD0-463C-930F-950AE569C3A4}">
      <dgm:prSet/>
      <dgm:spPr/>
      <dgm:t>
        <a:bodyPr/>
        <a:lstStyle/>
        <a:p>
          <a:endParaRPr lang="ru-RU"/>
        </a:p>
      </dgm:t>
    </dgm:pt>
    <dgm:pt modelId="{9D7210F6-4265-448C-AA01-4BCE7BB0436E}" type="sibTrans" cxnId="{F0E03A0C-3FD0-463C-930F-950AE569C3A4}">
      <dgm:prSet/>
      <dgm:spPr/>
      <dgm:t>
        <a:bodyPr/>
        <a:lstStyle/>
        <a:p>
          <a:endParaRPr lang="ru-RU"/>
        </a:p>
      </dgm:t>
    </dgm:pt>
    <dgm:pt modelId="{24AD089D-F1DE-4749-93D9-E0833B710D41}">
      <dgm:prSet phldrT="[Текст]"/>
      <dgm:spPr/>
      <dgm:t>
        <a:bodyPr/>
        <a:lstStyle/>
        <a:p>
          <a:r>
            <a:rPr lang="ru-RU" dirty="0" smtClean="0"/>
            <a:t>Развитие системы признания  профессиональных квалификаций</a:t>
          </a:r>
          <a:endParaRPr lang="ru-RU" dirty="0"/>
        </a:p>
      </dgm:t>
    </dgm:pt>
    <dgm:pt modelId="{AD6F282E-1CD1-40C1-9D2A-FFC27F9B3926}" type="parTrans" cxnId="{CF16F13D-40C5-41B2-92A5-DF45082A05D8}">
      <dgm:prSet/>
      <dgm:spPr/>
      <dgm:t>
        <a:bodyPr/>
        <a:lstStyle/>
        <a:p>
          <a:endParaRPr lang="ru-RU"/>
        </a:p>
      </dgm:t>
    </dgm:pt>
    <dgm:pt modelId="{22B1D708-1BC2-4289-8315-975BD320D747}" type="sibTrans" cxnId="{CF16F13D-40C5-41B2-92A5-DF45082A05D8}">
      <dgm:prSet/>
      <dgm:spPr/>
      <dgm:t>
        <a:bodyPr/>
        <a:lstStyle/>
        <a:p>
          <a:endParaRPr lang="ru-RU"/>
        </a:p>
      </dgm:t>
    </dgm:pt>
    <dgm:pt modelId="{09DFB25B-F808-46D0-8C21-96A80B39C76E}" type="pres">
      <dgm:prSet presAssocID="{A1476265-172F-474D-9AAD-C42FA2559B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B2872-5D20-4D2F-81CB-5C4B751EFD36}" type="pres">
      <dgm:prSet presAssocID="{311A8090-1465-46D1-AE43-FB977907EB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E844-7DF7-4CED-9315-4A31047305AC}" type="pres">
      <dgm:prSet presAssocID="{B757CDE3-F310-4835-BF34-EF53F1A255B8}" presName="sibTrans" presStyleCnt="0"/>
      <dgm:spPr/>
    </dgm:pt>
    <dgm:pt modelId="{D20E97C1-7919-4272-B992-B064A0467622}" type="pres">
      <dgm:prSet presAssocID="{7DC24B53-A57C-49EB-B9DC-50C68C89B4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69236-FA63-4999-92FA-3E65D39E3A14}" type="pres">
      <dgm:prSet presAssocID="{BB5BA2DC-0F9C-4995-9224-BF413804728B}" presName="sibTrans" presStyleCnt="0"/>
      <dgm:spPr/>
    </dgm:pt>
    <dgm:pt modelId="{EC4112E3-7DEA-4F82-A8B6-52433F9A0B1F}" type="pres">
      <dgm:prSet presAssocID="{999F23E1-03F9-4C38-8148-16AC649C48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A7F70-2D25-4259-9A6F-C66218C607D2}" type="pres">
      <dgm:prSet presAssocID="{79309B8E-CBEE-4911-8047-39ABBB8D6412}" presName="sibTrans" presStyleCnt="0"/>
      <dgm:spPr/>
    </dgm:pt>
    <dgm:pt modelId="{33B066EB-60A4-44DA-A46F-2306742DD089}" type="pres">
      <dgm:prSet presAssocID="{30334A74-8E7F-4295-B9F6-6F0B7F1D6A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FA6A-F8A4-4D2D-9026-62FEDD42F0B2}" type="pres">
      <dgm:prSet presAssocID="{9D7210F6-4265-448C-AA01-4BCE7BB0436E}" presName="sibTrans" presStyleCnt="0"/>
      <dgm:spPr/>
    </dgm:pt>
    <dgm:pt modelId="{3B3E5993-DA94-46AC-A3DE-0DDCCBAE4500}" type="pres">
      <dgm:prSet presAssocID="{24AD089D-F1DE-4749-93D9-E0833B710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DD6FE-2971-47F3-BAF5-4F92D28BBA52}" srcId="{A1476265-172F-474D-9AAD-C42FA2559B61}" destId="{7DC24B53-A57C-49EB-B9DC-50C68C89B49D}" srcOrd="1" destOrd="0" parTransId="{77424AF8-1DB0-4140-B779-5B119B0F8A49}" sibTransId="{BB5BA2DC-0F9C-4995-9224-BF413804728B}"/>
    <dgm:cxn modelId="{CD9DD03F-239C-4D01-B04D-442250C31938}" type="presOf" srcId="{A1476265-172F-474D-9AAD-C42FA2559B61}" destId="{09DFB25B-F808-46D0-8C21-96A80B39C76E}" srcOrd="0" destOrd="0" presId="urn:microsoft.com/office/officeart/2005/8/layout/default"/>
    <dgm:cxn modelId="{68DABA57-38DD-4A89-9F71-78EB91BC0139}" type="presOf" srcId="{24AD089D-F1DE-4749-93D9-E0833B710D41}" destId="{3B3E5993-DA94-46AC-A3DE-0DDCCBAE4500}" srcOrd="0" destOrd="0" presId="urn:microsoft.com/office/officeart/2005/8/layout/default"/>
    <dgm:cxn modelId="{C24D9665-4DBE-4DDB-A795-8541B243AE79}" type="presOf" srcId="{311A8090-1465-46D1-AE43-FB977907EB61}" destId="{640B2872-5D20-4D2F-81CB-5C4B751EFD36}" srcOrd="0" destOrd="0" presId="urn:microsoft.com/office/officeart/2005/8/layout/default"/>
    <dgm:cxn modelId="{7A724223-CC57-489F-B205-97F1366FEF99}" srcId="{A1476265-172F-474D-9AAD-C42FA2559B61}" destId="{999F23E1-03F9-4C38-8148-16AC649C482A}" srcOrd="2" destOrd="0" parTransId="{91DA4412-D85A-49BA-9AD9-4E5D1D1DB10B}" sibTransId="{79309B8E-CBEE-4911-8047-39ABBB8D6412}"/>
    <dgm:cxn modelId="{6B3038F5-59E0-4D17-8F78-ED1FA4F61FB2}" srcId="{A1476265-172F-474D-9AAD-C42FA2559B61}" destId="{311A8090-1465-46D1-AE43-FB977907EB61}" srcOrd="0" destOrd="0" parTransId="{E1006BD8-B441-496C-BA95-73F3F6BBD084}" sibTransId="{B757CDE3-F310-4835-BF34-EF53F1A255B8}"/>
    <dgm:cxn modelId="{C58A60D6-0AE3-4095-827B-84D258DC675D}" type="presOf" srcId="{7DC24B53-A57C-49EB-B9DC-50C68C89B49D}" destId="{D20E97C1-7919-4272-B992-B064A0467622}" srcOrd="0" destOrd="0" presId="urn:microsoft.com/office/officeart/2005/8/layout/default"/>
    <dgm:cxn modelId="{CF16F13D-40C5-41B2-92A5-DF45082A05D8}" srcId="{A1476265-172F-474D-9AAD-C42FA2559B61}" destId="{24AD089D-F1DE-4749-93D9-E0833B710D41}" srcOrd="4" destOrd="0" parTransId="{AD6F282E-1CD1-40C1-9D2A-FFC27F9B3926}" sibTransId="{22B1D708-1BC2-4289-8315-975BD320D747}"/>
    <dgm:cxn modelId="{F0E03A0C-3FD0-463C-930F-950AE569C3A4}" srcId="{A1476265-172F-474D-9AAD-C42FA2559B61}" destId="{30334A74-8E7F-4295-B9F6-6F0B7F1D6AAF}" srcOrd="3" destOrd="0" parTransId="{FAC847EE-EDA1-4870-A180-974604F5B8D3}" sibTransId="{9D7210F6-4265-448C-AA01-4BCE7BB0436E}"/>
    <dgm:cxn modelId="{E0A26A65-1C37-4652-A43D-B19B8E826E82}" type="presOf" srcId="{999F23E1-03F9-4C38-8148-16AC649C482A}" destId="{EC4112E3-7DEA-4F82-A8B6-52433F9A0B1F}" srcOrd="0" destOrd="0" presId="urn:microsoft.com/office/officeart/2005/8/layout/default"/>
    <dgm:cxn modelId="{0212A30A-8166-45C5-8A70-61015059855A}" type="presOf" srcId="{30334A74-8E7F-4295-B9F6-6F0B7F1D6AAF}" destId="{33B066EB-60A4-44DA-A46F-2306742DD089}" srcOrd="0" destOrd="0" presId="urn:microsoft.com/office/officeart/2005/8/layout/default"/>
    <dgm:cxn modelId="{3913D27B-6393-43C4-A1B5-F0ADE1AC5078}" type="presParOf" srcId="{09DFB25B-F808-46D0-8C21-96A80B39C76E}" destId="{640B2872-5D20-4D2F-81CB-5C4B751EFD36}" srcOrd="0" destOrd="0" presId="urn:microsoft.com/office/officeart/2005/8/layout/default"/>
    <dgm:cxn modelId="{A7D2DA27-1CB6-4FB6-BDBE-62771CC78597}" type="presParOf" srcId="{09DFB25B-F808-46D0-8C21-96A80B39C76E}" destId="{94AFE844-7DF7-4CED-9315-4A31047305AC}" srcOrd="1" destOrd="0" presId="urn:microsoft.com/office/officeart/2005/8/layout/default"/>
    <dgm:cxn modelId="{0870EED9-AF97-465E-9445-252269101306}" type="presParOf" srcId="{09DFB25B-F808-46D0-8C21-96A80B39C76E}" destId="{D20E97C1-7919-4272-B992-B064A0467622}" srcOrd="2" destOrd="0" presId="urn:microsoft.com/office/officeart/2005/8/layout/default"/>
    <dgm:cxn modelId="{48795371-9EE0-43B9-8F3E-4C0182B8DDBF}" type="presParOf" srcId="{09DFB25B-F808-46D0-8C21-96A80B39C76E}" destId="{E7269236-FA63-4999-92FA-3E65D39E3A14}" srcOrd="3" destOrd="0" presId="urn:microsoft.com/office/officeart/2005/8/layout/default"/>
    <dgm:cxn modelId="{FC0DAB86-4B5C-4D4B-91CB-C4A9B2A1C435}" type="presParOf" srcId="{09DFB25B-F808-46D0-8C21-96A80B39C76E}" destId="{EC4112E3-7DEA-4F82-A8B6-52433F9A0B1F}" srcOrd="4" destOrd="0" presId="urn:microsoft.com/office/officeart/2005/8/layout/default"/>
    <dgm:cxn modelId="{38B4E266-B371-4177-B358-01ED0FDD0D30}" type="presParOf" srcId="{09DFB25B-F808-46D0-8C21-96A80B39C76E}" destId="{52CA7F70-2D25-4259-9A6F-C66218C607D2}" srcOrd="5" destOrd="0" presId="urn:microsoft.com/office/officeart/2005/8/layout/default"/>
    <dgm:cxn modelId="{93ED64F4-C0E2-4167-88B6-F815D1C25D25}" type="presParOf" srcId="{09DFB25B-F808-46D0-8C21-96A80B39C76E}" destId="{33B066EB-60A4-44DA-A46F-2306742DD089}" srcOrd="6" destOrd="0" presId="urn:microsoft.com/office/officeart/2005/8/layout/default"/>
    <dgm:cxn modelId="{927F0554-5AF0-4CB0-9C67-3345EBC8CB26}" type="presParOf" srcId="{09DFB25B-F808-46D0-8C21-96A80B39C76E}" destId="{494BFA6A-F8A4-4D2D-9026-62FEDD42F0B2}" srcOrd="7" destOrd="0" presId="urn:microsoft.com/office/officeart/2005/8/layout/default"/>
    <dgm:cxn modelId="{34E84374-07CB-43F9-983D-19FA33B987D8}" type="presParOf" srcId="{09DFB25B-F808-46D0-8C21-96A80B39C76E}" destId="{3B3E5993-DA94-46AC-A3DE-0DDCCBAE45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9C2160-6BD3-4501-93B1-9C26C5DF1B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9013F-A1FD-44BE-BF28-5D732D93A2FF}">
      <dgm:prSet phldrT="[Текст]"/>
      <dgm:spPr/>
      <dgm:t>
        <a:bodyPr/>
        <a:lstStyle/>
        <a:p>
          <a:r>
            <a:rPr lang="ru-RU" dirty="0" smtClean="0"/>
            <a:t>Ресурсные центры и МФЦПК</a:t>
          </a:r>
          <a:endParaRPr lang="ru-RU" dirty="0"/>
        </a:p>
      </dgm:t>
    </dgm:pt>
    <dgm:pt modelId="{C3B19BFE-202C-41C3-8818-C4F58A227A91}" type="parTrans" cxnId="{7E3EAB30-4F1A-416E-A866-3A37F46A0543}">
      <dgm:prSet/>
      <dgm:spPr/>
      <dgm:t>
        <a:bodyPr/>
        <a:lstStyle/>
        <a:p>
          <a:endParaRPr lang="ru-RU"/>
        </a:p>
      </dgm:t>
    </dgm:pt>
    <dgm:pt modelId="{5242CFE9-FD3A-462B-8EDA-B90623BDFFD1}" type="sibTrans" cxnId="{7E3EAB30-4F1A-416E-A866-3A37F46A0543}">
      <dgm:prSet/>
      <dgm:spPr/>
      <dgm:t>
        <a:bodyPr/>
        <a:lstStyle/>
        <a:p>
          <a:endParaRPr lang="ru-RU"/>
        </a:p>
      </dgm:t>
    </dgm:pt>
    <dgm:pt modelId="{87F10624-6CDF-41AF-90BC-35067B3707AA}">
      <dgm:prSet phldrT="[Текст]"/>
      <dgm:spPr/>
      <dgm:t>
        <a:bodyPr/>
        <a:lstStyle/>
        <a:p>
          <a:r>
            <a:rPr lang="ru-RU" dirty="0" smtClean="0"/>
            <a:t>Программы повышения квалификации и переподготовки</a:t>
          </a:r>
          <a:endParaRPr lang="ru-RU" dirty="0"/>
        </a:p>
      </dgm:t>
    </dgm:pt>
    <dgm:pt modelId="{C494EE55-80E1-4BF1-910B-DD4E227DF9E9}" type="parTrans" cxnId="{83D45E99-490A-4744-801C-38E4E3F625BB}">
      <dgm:prSet/>
      <dgm:spPr/>
      <dgm:t>
        <a:bodyPr/>
        <a:lstStyle/>
        <a:p>
          <a:endParaRPr lang="ru-RU"/>
        </a:p>
      </dgm:t>
    </dgm:pt>
    <dgm:pt modelId="{9D15703D-8703-4ED9-85B0-A460D92005EA}" type="sibTrans" cxnId="{83D45E99-490A-4744-801C-38E4E3F625BB}">
      <dgm:prSet/>
      <dgm:spPr/>
      <dgm:t>
        <a:bodyPr/>
        <a:lstStyle/>
        <a:p>
          <a:endParaRPr lang="ru-RU"/>
        </a:p>
      </dgm:t>
    </dgm:pt>
    <dgm:pt modelId="{0B3803C1-4983-467A-8138-901FB9B709C5}" type="pres">
      <dgm:prSet presAssocID="{9E9C2160-6BD3-4501-93B1-9C26C5DF1B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D9263-C662-4691-96A7-3222B3BB2787}" type="pres">
      <dgm:prSet presAssocID="{00E9013F-A1FD-44BE-BF28-5D732D93A2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52638-4A50-4CE1-9214-CF4E7C776917}" type="pres">
      <dgm:prSet presAssocID="{5242CFE9-FD3A-462B-8EDA-B90623BDFFD1}" presName="sibTrans" presStyleCnt="0"/>
      <dgm:spPr/>
    </dgm:pt>
    <dgm:pt modelId="{AF8C500F-C52D-4EA2-82C4-AE4CC9FFEF1B}" type="pres">
      <dgm:prSet presAssocID="{87F10624-6CDF-41AF-90BC-35067B3707A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EAB30-4F1A-416E-A866-3A37F46A0543}" srcId="{9E9C2160-6BD3-4501-93B1-9C26C5DF1B1E}" destId="{00E9013F-A1FD-44BE-BF28-5D732D93A2FF}" srcOrd="0" destOrd="0" parTransId="{C3B19BFE-202C-41C3-8818-C4F58A227A91}" sibTransId="{5242CFE9-FD3A-462B-8EDA-B90623BDFFD1}"/>
    <dgm:cxn modelId="{3D9D8019-931A-4953-9E5F-A16190FF871F}" type="presOf" srcId="{00E9013F-A1FD-44BE-BF28-5D732D93A2FF}" destId="{D37D9263-C662-4691-96A7-3222B3BB2787}" srcOrd="0" destOrd="0" presId="urn:microsoft.com/office/officeart/2005/8/layout/default"/>
    <dgm:cxn modelId="{07E6DE14-347E-461D-9066-452A1A3F1764}" type="presOf" srcId="{87F10624-6CDF-41AF-90BC-35067B3707AA}" destId="{AF8C500F-C52D-4EA2-82C4-AE4CC9FFEF1B}" srcOrd="0" destOrd="0" presId="urn:microsoft.com/office/officeart/2005/8/layout/default"/>
    <dgm:cxn modelId="{D124E0EC-079C-4C45-8C61-B7315CA2375D}" type="presOf" srcId="{9E9C2160-6BD3-4501-93B1-9C26C5DF1B1E}" destId="{0B3803C1-4983-467A-8138-901FB9B709C5}" srcOrd="0" destOrd="0" presId="urn:microsoft.com/office/officeart/2005/8/layout/default"/>
    <dgm:cxn modelId="{83D45E99-490A-4744-801C-38E4E3F625BB}" srcId="{9E9C2160-6BD3-4501-93B1-9C26C5DF1B1E}" destId="{87F10624-6CDF-41AF-90BC-35067B3707AA}" srcOrd="1" destOrd="0" parTransId="{C494EE55-80E1-4BF1-910B-DD4E227DF9E9}" sibTransId="{9D15703D-8703-4ED9-85B0-A460D92005EA}"/>
    <dgm:cxn modelId="{F0CE0668-8662-4F3E-A1DF-388DD31055D8}" type="presParOf" srcId="{0B3803C1-4983-467A-8138-901FB9B709C5}" destId="{D37D9263-C662-4691-96A7-3222B3BB2787}" srcOrd="0" destOrd="0" presId="urn:microsoft.com/office/officeart/2005/8/layout/default"/>
    <dgm:cxn modelId="{753B6FDF-3CB2-4AAE-8A58-8E1C3F3FAA34}" type="presParOf" srcId="{0B3803C1-4983-467A-8138-901FB9B709C5}" destId="{BBF52638-4A50-4CE1-9214-CF4E7C776917}" srcOrd="1" destOrd="0" presId="urn:microsoft.com/office/officeart/2005/8/layout/default"/>
    <dgm:cxn modelId="{092C574E-E000-4427-97A4-5D885B6B019A}" type="presParOf" srcId="{0B3803C1-4983-467A-8138-901FB9B709C5}" destId="{AF8C500F-C52D-4EA2-82C4-AE4CC9FFEF1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F0EC-6FAB-4710-8017-515C44A36CC6}">
      <dsp:nvSpPr>
        <dsp:cNvPr id="0" name=""/>
        <dsp:cNvSpPr/>
      </dsp:nvSpPr>
      <dsp:spPr>
        <a:xfrm>
          <a:off x="-1766662" y="-299051"/>
          <a:ext cx="2305381" cy="2305381"/>
        </a:xfrm>
        <a:prstGeom prst="blockArc">
          <a:avLst>
            <a:gd name="adj1" fmla="val 18900000"/>
            <a:gd name="adj2" fmla="val 2700000"/>
            <a:gd name="adj3" fmla="val 9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80E5E-F1D7-4DD5-AAB4-13FA518E52DF}">
      <dsp:nvSpPr>
        <dsp:cNvPr id="0" name=""/>
        <dsp:cNvSpPr/>
      </dsp:nvSpPr>
      <dsp:spPr>
        <a:xfrm>
          <a:off x="525584" y="433171"/>
          <a:ext cx="9329615" cy="840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57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Использование образовательных технологий</a:t>
          </a:r>
          <a:endParaRPr lang="ru-RU" sz="3100" kern="1200" dirty="0"/>
        </a:p>
      </dsp:txBody>
      <dsp:txXfrm>
        <a:off x="525584" y="433171"/>
        <a:ext cx="9329615" cy="840935"/>
      </dsp:txXfrm>
    </dsp:sp>
    <dsp:sp modelId="{DF1A9394-7B9B-4854-9C65-16125AA5A1A8}">
      <dsp:nvSpPr>
        <dsp:cNvPr id="0" name=""/>
        <dsp:cNvSpPr/>
      </dsp:nvSpPr>
      <dsp:spPr>
        <a:xfrm>
          <a:off x="0" y="328054"/>
          <a:ext cx="1051169" cy="1051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F0EC-6FAB-4710-8017-515C44A36CC6}">
      <dsp:nvSpPr>
        <dsp:cNvPr id="0" name=""/>
        <dsp:cNvSpPr/>
      </dsp:nvSpPr>
      <dsp:spPr>
        <a:xfrm>
          <a:off x="-1766662" y="-299051"/>
          <a:ext cx="2305381" cy="2305381"/>
        </a:xfrm>
        <a:prstGeom prst="blockArc">
          <a:avLst>
            <a:gd name="adj1" fmla="val 18900000"/>
            <a:gd name="adj2" fmla="val 2700000"/>
            <a:gd name="adj3" fmla="val 9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80E5E-F1D7-4DD5-AAB4-13FA518E52DF}">
      <dsp:nvSpPr>
        <dsp:cNvPr id="0" name=""/>
        <dsp:cNvSpPr/>
      </dsp:nvSpPr>
      <dsp:spPr>
        <a:xfrm>
          <a:off x="525584" y="433171"/>
          <a:ext cx="9329615" cy="840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5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Использование активных методов обучения</a:t>
          </a:r>
          <a:endParaRPr lang="ru-RU" sz="3200" kern="1200" dirty="0"/>
        </a:p>
      </dsp:txBody>
      <dsp:txXfrm>
        <a:off x="525584" y="433171"/>
        <a:ext cx="9329615" cy="840935"/>
      </dsp:txXfrm>
    </dsp:sp>
    <dsp:sp modelId="{DF1A9394-7B9B-4854-9C65-16125AA5A1A8}">
      <dsp:nvSpPr>
        <dsp:cNvPr id="0" name=""/>
        <dsp:cNvSpPr/>
      </dsp:nvSpPr>
      <dsp:spPr>
        <a:xfrm>
          <a:off x="0" y="328054"/>
          <a:ext cx="1051169" cy="1051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76035-63E6-48F1-B896-FAB2CD761C98}">
      <dsp:nvSpPr>
        <dsp:cNvPr id="0" name=""/>
        <dsp:cNvSpPr/>
      </dsp:nvSpPr>
      <dsp:spPr>
        <a:xfrm>
          <a:off x="997619" y="399"/>
          <a:ext cx="2481918" cy="14891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Деловая игра</a:t>
          </a:r>
          <a:endParaRPr lang="ru-RU" sz="3500" kern="1200" dirty="0"/>
        </a:p>
      </dsp:txBody>
      <dsp:txXfrm>
        <a:off x="997619" y="399"/>
        <a:ext cx="2481918" cy="1489150"/>
      </dsp:txXfrm>
    </dsp:sp>
    <dsp:sp modelId="{0B23A6DB-77C4-431B-B9ED-2BD75833BC96}">
      <dsp:nvSpPr>
        <dsp:cNvPr id="0" name=""/>
        <dsp:cNvSpPr/>
      </dsp:nvSpPr>
      <dsp:spPr>
        <a:xfrm>
          <a:off x="3727729" y="399"/>
          <a:ext cx="2481918" cy="1489150"/>
        </a:xfrm>
        <a:prstGeom prst="rect">
          <a:avLst/>
        </a:prstGeom>
        <a:solidFill>
          <a:schemeClr val="accent4">
            <a:hueOff val="1535613"/>
            <a:satOff val="16486"/>
            <a:lumOff val="102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Тренинг</a:t>
          </a:r>
          <a:endParaRPr lang="ru-RU" sz="3500" kern="1200" dirty="0"/>
        </a:p>
      </dsp:txBody>
      <dsp:txXfrm>
        <a:off x="3727729" y="399"/>
        <a:ext cx="2481918" cy="1489150"/>
      </dsp:txXfrm>
    </dsp:sp>
    <dsp:sp modelId="{1D836607-B18E-473A-B4B8-27D9A52F90A2}">
      <dsp:nvSpPr>
        <dsp:cNvPr id="0" name=""/>
        <dsp:cNvSpPr/>
      </dsp:nvSpPr>
      <dsp:spPr>
        <a:xfrm>
          <a:off x="6457839" y="399"/>
          <a:ext cx="2481918" cy="1489150"/>
        </a:xfrm>
        <a:prstGeom prst="rect">
          <a:avLst/>
        </a:prstGeom>
        <a:solidFill>
          <a:schemeClr val="accent4">
            <a:hueOff val="3071226"/>
            <a:satOff val="32972"/>
            <a:lumOff val="2039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Fishbone</a:t>
          </a:r>
          <a:endParaRPr lang="ru-RU" sz="3500" kern="1200" dirty="0"/>
        </a:p>
      </dsp:txBody>
      <dsp:txXfrm>
        <a:off x="6457839" y="399"/>
        <a:ext cx="2481918" cy="1489150"/>
      </dsp:txXfrm>
    </dsp:sp>
    <dsp:sp modelId="{52AB2D1E-548B-413B-83CA-7343BBFD21AF}">
      <dsp:nvSpPr>
        <dsp:cNvPr id="0" name=""/>
        <dsp:cNvSpPr/>
      </dsp:nvSpPr>
      <dsp:spPr>
        <a:xfrm>
          <a:off x="997619" y="1737742"/>
          <a:ext cx="2481918" cy="1489150"/>
        </a:xfrm>
        <a:prstGeom prst="rect">
          <a:avLst/>
        </a:prstGeom>
        <a:solidFill>
          <a:schemeClr val="accent4">
            <a:hueOff val="4606839"/>
            <a:satOff val="49459"/>
            <a:lumOff val="3059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Case-study</a:t>
          </a:r>
          <a:endParaRPr lang="ru-RU" sz="3500" kern="1200" dirty="0"/>
        </a:p>
      </dsp:txBody>
      <dsp:txXfrm>
        <a:off x="997619" y="1737742"/>
        <a:ext cx="2481918" cy="1489150"/>
      </dsp:txXfrm>
    </dsp:sp>
    <dsp:sp modelId="{BCA687EC-E2A4-4A8A-B1B2-71D4C3BB3AC3}">
      <dsp:nvSpPr>
        <dsp:cNvPr id="0" name=""/>
        <dsp:cNvSpPr/>
      </dsp:nvSpPr>
      <dsp:spPr>
        <a:xfrm>
          <a:off x="3727729" y="1737742"/>
          <a:ext cx="2481918" cy="1489150"/>
        </a:xfrm>
        <a:prstGeom prst="rect">
          <a:avLst/>
        </a:prstGeom>
        <a:solidFill>
          <a:schemeClr val="accent4">
            <a:hueOff val="6142452"/>
            <a:satOff val="65945"/>
            <a:lumOff val="407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Дискуссия</a:t>
          </a:r>
          <a:endParaRPr lang="ru-RU" sz="3500" kern="1200" dirty="0"/>
        </a:p>
      </dsp:txBody>
      <dsp:txXfrm>
        <a:off x="3727729" y="1737742"/>
        <a:ext cx="2481918" cy="1489150"/>
      </dsp:txXfrm>
    </dsp:sp>
    <dsp:sp modelId="{CDA13900-5578-43A0-9686-3272E8F25080}">
      <dsp:nvSpPr>
        <dsp:cNvPr id="0" name=""/>
        <dsp:cNvSpPr/>
      </dsp:nvSpPr>
      <dsp:spPr>
        <a:xfrm>
          <a:off x="6457839" y="1737742"/>
          <a:ext cx="2481918" cy="1489150"/>
        </a:xfrm>
        <a:prstGeom prst="rect">
          <a:avLst/>
        </a:prstGeom>
        <a:solidFill>
          <a:schemeClr val="accent4">
            <a:hueOff val="7678065"/>
            <a:satOff val="82431"/>
            <a:lumOff val="509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…</a:t>
          </a:r>
          <a:endParaRPr lang="ru-RU" sz="3500" kern="1200" dirty="0"/>
        </a:p>
      </dsp:txBody>
      <dsp:txXfrm>
        <a:off x="6457839" y="1737742"/>
        <a:ext cx="2481918" cy="148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E0E3E-5488-4653-8C8F-74EBBE75D79C}">
      <dsp:nvSpPr>
        <dsp:cNvPr id="0" name=""/>
        <dsp:cNvSpPr/>
      </dsp:nvSpPr>
      <dsp:spPr>
        <a:xfrm>
          <a:off x="0" y="757564"/>
          <a:ext cx="3580746" cy="2148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Увеличение количества часов</a:t>
          </a:r>
          <a:endParaRPr lang="ru-RU" sz="3800" kern="1200" dirty="0"/>
        </a:p>
      </dsp:txBody>
      <dsp:txXfrm>
        <a:off x="0" y="757564"/>
        <a:ext cx="3580746" cy="2148447"/>
      </dsp:txXfrm>
    </dsp:sp>
    <dsp:sp modelId="{0DC90883-B833-4CFD-A534-16C62AAE002D}">
      <dsp:nvSpPr>
        <dsp:cNvPr id="0" name=""/>
        <dsp:cNvSpPr/>
      </dsp:nvSpPr>
      <dsp:spPr>
        <a:xfrm>
          <a:off x="3938821" y="757564"/>
          <a:ext cx="3580746" cy="2148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Заключение долгосрочных договоров</a:t>
          </a:r>
          <a:endParaRPr lang="ru-RU" sz="3800" kern="1200" dirty="0"/>
        </a:p>
      </dsp:txBody>
      <dsp:txXfrm>
        <a:off x="3938821" y="757564"/>
        <a:ext cx="3580746" cy="2148447"/>
      </dsp:txXfrm>
    </dsp:sp>
    <dsp:sp modelId="{753027ED-B9ED-4B7F-9E8E-464AD21572ED}">
      <dsp:nvSpPr>
        <dsp:cNvPr id="0" name=""/>
        <dsp:cNvSpPr/>
      </dsp:nvSpPr>
      <dsp:spPr>
        <a:xfrm>
          <a:off x="7877642" y="757564"/>
          <a:ext cx="3580746" cy="2148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Фиксация результатов практики </a:t>
          </a:r>
          <a:endParaRPr lang="ru-RU" sz="3800" kern="1200" dirty="0"/>
        </a:p>
      </dsp:txBody>
      <dsp:txXfrm>
        <a:off x="7877642" y="757564"/>
        <a:ext cx="3580746" cy="2148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2872-5D20-4D2F-81CB-5C4B751EFD36}">
      <dsp:nvSpPr>
        <dsp:cNvPr id="0" name=""/>
        <dsp:cNvSpPr/>
      </dsp:nvSpPr>
      <dsp:spPr>
        <a:xfrm>
          <a:off x="0" y="372136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профессионально-образовательных кластеров</a:t>
          </a:r>
          <a:endParaRPr lang="ru-RU" sz="2700" kern="1200" dirty="0"/>
        </a:p>
      </dsp:txBody>
      <dsp:txXfrm>
        <a:off x="0" y="372136"/>
        <a:ext cx="3595687" cy="2157412"/>
      </dsp:txXfrm>
    </dsp:sp>
    <dsp:sp modelId="{D20E97C1-7919-4272-B992-B064A0467622}">
      <dsp:nvSpPr>
        <dsp:cNvPr id="0" name=""/>
        <dsp:cNvSpPr/>
      </dsp:nvSpPr>
      <dsp:spPr>
        <a:xfrm>
          <a:off x="3955256" y="372136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Внедрение образовательных программ с использованием сетевых форм</a:t>
          </a:r>
          <a:endParaRPr lang="ru-RU" sz="2700" kern="1200" dirty="0"/>
        </a:p>
      </dsp:txBody>
      <dsp:txXfrm>
        <a:off x="3955256" y="372136"/>
        <a:ext cx="3595687" cy="2157412"/>
      </dsp:txXfrm>
    </dsp:sp>
    <dsp:sp modelId="{EC4112E3-7DEA-4F82-A8B6-52433F9A0B1F}">
      <dsp:nvSpPr>
        <dsp:cNvPr id="0" name=""/>
        <dsp:cNvSpPr/>
      </dsp:nvSpPr>
      <dsp:spPr>
        <a:xfrm>
          <a:off x="7910512" y="372136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кафедр и иных структурных подразделений на базе организаций/ предприятий</a:t>
          </a:r>
          <a:endParaRPr lang="ru-RU" sz="2700" kern="1200" dirty="0"/>
        </a:p>
      </dsp:txBody>
      <dsp:txXfrm>
        <a:off x="7910512" y="372136"/>
        <a:ext cx="3595687" cy="2157412"/>
      </dsp:txXfrm>
    </dsp:sp>
    <dsp:sp modelId="{33B066EB-60A4-44DA-A46F-2306742DD089}">
      <dsp:nvSpPr>
        <dsp:cNvPr id="0" name=""/>
        <dsp:cNvSpPr/>
      </dsp:nvSpPr>
      <dsp:spPr>
        <a:xfrm>
          <a:off x="1977628" y="2889117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Внедрение элементов дуального обучения в образовательный процесс</a:t>
          </a:r>
          <a:endParaRPr lang="ru-RU" sz="2700" kern="1200" dirty="0"/>
        </a:p>
      </dsp:txBody>
      <dsp:txXfrm>
        <a:off x="1977628" y="2889117"/>
        <a:ext cx="3595687" cy="2157412"/>
      </dsp:txXfrm>
    </dsp:sp>
    <dsp:sp modelId="{3B3E5993-DA94-46AC-A3DE-0DDCCBAE4500}">
      <dsp:nvSpPr>
        <dsp:cNvPr id="0" name=""/>
        <dsp:cNvSpPr/>
      </dsp:nvSpPr>
      <dsp:spPr>
        <a:xfrm>
          <a:off x="5932884" y="2889117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Развитие системы признания  профессиональных квалификаций</a:t>
          </a:r>
          <a:endParaRPr lang="ru-RU" sz="2700" kern="1200" dirty="0"/>
        </a:p>
      </dsp:txBody>
      <dsp:txXfrm>
        <a:off x="5932884" y="2889117"/>
        <a:ext cx="3595687" cy="2157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 для кого не секрет,</a:t>
            </a:r>
            <a:r>
              <a:rPr lang="ru-RU" baseline="0" dirty="0" smtClean="0"/>
              <a:t> что на </a:t>
            </a:r>
            <a:r>
              <a:rPr lang="ru-RU" dirty="0" smtClean="0"/>
              <a:t>рынке труда востребованы не сами по себе знания, а способность специалиста применять их на практике, выполнять определенные профессиональные и социальные функции.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0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Поддержат каждую сюжетную</a:t>
            </a:r>
            <a:r>
              <a:rPr lang="ru-RU" baseline="0" dirty="0" smtClean="0"/>
              <a:t> линию, представленную на слайдах коллеги из образовательных организаций, а я обращусь к старой истине -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95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внедрение профессионально-ориентированных технологий обучения, способствующих формированию у студентов значимых для будущей профессиональной деятельности качеств личности, а также знаний, умений и навыков, обеспечивающих качественное выполнение функциональных обязанностей по избранной специальности.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33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Образование не может быть практико-ориентированным без приобретения опыта деятельности, уровень которого более точно определяется методами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20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4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8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предусматривающий подготовку кадров по 50 наиболее востребованным и перспективным профессиям и специальностям профессионального образования в соответствии с мировыми стандартами и передовыми технологиями в не менее чем в 50 процентах профессиональных образовательных организациях</a:t>
            </a:r>
            <a:endParaRPr lang="ru-RU" b="1" dirty="0" smtClean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22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г. в содержание программ повышения квалификации для руководителей и педагогических работников профессиональных образовательных организаций включены темы по вопросам содержания и внедрения профессионального стандарта «Педагог профессионального обучения, профессионального образования и дополнительного профессионального образования», «Руководитель образовательной организации».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Разработана дополнительная профессиональная образовательная программа по вопросам подготовки кадров по 50 наиболее перспективным и востребованным профессиям и специальностям. Организовано обучение работников профессиональных образовательных организаций на курсах повышения квалификации «Организация подготовки кадров по профессиям и специальностям ТОП-50 в Костромской области» (108 час). Сроки обучения: 02 марта по 02 декабря 2016г. Зачислено 24 слушателя из 20 профессиональных образовательных организаций: заместители руководителей и заведующие отделениями. В программу курсов включены вопросы разработки, лицензирования и реализации образовательных программ ТОП-50, организации сертификации квалификаций по профессиям и специальностям ТОП-50, перспективах развития движения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организации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 с обучающимися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31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8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2017 года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кадровой политики и в управлении персоналом,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 применяется профессиональный 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"Педагог профессионального обучения, профессионального образования и дополнительного профессионального образования"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4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4" y="0"/>
            <a:ext cx="989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400" y="2011740"/>
            <a:ext cx="988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 План мероприятий («Дорожная карта»)  «Модернизация системы подготовки кадров по наиболее востребованным и перспективным профессиям и специальностям среднего профессионального образования Костромской области»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2016-2020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годы</a:t>
            </a:r>
            <a:endParaRPr lang="ru-RU" b="1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341" y="681317"/>
            <a:ext cx="10246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Дорожная карта по ТОП-50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341" y="0"/>
            <a:ext cx="10246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Чемпионаты профессионального мастерства по стандартам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Ворлдскилс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400" y="199063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сборной команды Костромской области в полуфинале Центрального федерального округа Национального Чемпионата «Молодые профессионалы»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WorldSkills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Russia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(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г.Ярославль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по 12 компетенциям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99063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сборной команды Костромской области в финале Национального Чемпионата  «Молодые профессионалы»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WorldSkills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Russia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г. Красногорске Московской  области по 4 компетенциям </a:t>
            </a:r>
            <a:endParaRPr lang="ru-RU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542" y="94130"/>
            <a:ext cx="8982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Повышение квалификации педагогических работников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2317470"/>
              </p:ext>
            </p:extLst>
          </p:nvPr>
        </p:nvGraphicFramePr>
        <p:xfrm>
          <a:off x="889000" y="1439333"/>
          <a:ext cx="1059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8954" y="627318"/>
            <a:ext cx="9031940" cy="1094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 Antiqua"/>
              </a:rPr>
              <a:t>ПРАКТИКО-ОРИЕНТИРОВАННЫЕ ПОДХОДЫ К ОБУЧЕНИЮ И ВОСПИТАНИЮ В ЦЕЛЯХ ОБЕСПЕЧЕНИЯ КАЧЕСТВА ПОДГОТОВКИ ВЫПУСКНИКОВ</a:t>
            </a:r>
            <a:endParaRPr lang="ru-RU" sz="2800" b="1" dirty="0">
              <a:solidFill>
                <a:srgbClr val="002060"/>
              </a:solidFill>
              <a:latin typeface="Book Antiqu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09816" y="2555896"/>
            <a:ext cx="5151135" cy="128622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6600" b="1" dirty="0" smtClean="0">
                <a:solidFill>
                  <a:srgbClr val="FF0000"/>
                </a:solidFill>
                <a:latin typeface="Book Antiqua"/>
              </a:rPr>
              <a:t>ЗАВТРА</a:t>
            </a:r>
            <a:endParaRPr lang="ru-RU" sz="6600" b="1" dirty="0">
              <a:solidFill>
                <a:srgbClr val="FF0000"/>
              </a:solidFill>
              <a:latin typeface="Book Antiqu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7" y="1721960"/>
            <a:ext cx="26384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1400" y="336177"/>
            <a:ext cx="10711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Профессиональный стандарт «Педагог…»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1400" y="2385725"/>
            <a:ext cx="975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МИНИСТЕРСТВО ТРУДА И СОЦИАЛЬНОЙ ЗАЩИТЫ РОССИЙСКОЙ ФЕДЕРАЦИИ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ПРИКАЗ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от 8 сентября 2015 г. N 608н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ОБ УТВЕРЖДЕНИИ ПРОФЕССИОНАЛЬНОГО СТАНДАРТА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"ПЕДАГОГ ПРОФЕССИОНАЛЬНОГО ОБУЧЕНИЯ, ПРОФЕССИОНАЛЬНОГО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ОБРАЗОВАНИЯ И ДОПОЛНИТЕЛЬНОГО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ПРОФЕССИОНАЛЬНОГО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14304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013" y="336177"/>
            <a:ext cx="997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Роза ветров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www.therockymountainhalf.com/wp-content/uploads/2013/06/comp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13" y="1727200"/>
            <a:ext cx="34798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966" y="2775048"/>
            <a:ext cx="8086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профессионального самоопределения и самореализации школьников путем персонифицированного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практикоориентированного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обучения</a:t>
            </a:r>
            <a:endParaRPr lang="ru-RU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013" y="336177"/>
            <a:ext cx="997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Образовательный технопарк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gtrk-kostroma.ru/i/news/vesti1935forumprofobrazovaniy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35" y="1705675"/>
            <a:ext cx="6460377" cy="48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013" y="336177"/>
            <a:ext cx="997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Демонстрационный экзамен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orldskills.ru/wp-content/uploads/2016/03/IMG_4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90" y="1653992"/>
            <a:ext cx="7802200" cy="52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013" y="336177"/>
            <a:ext cx="997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Принятие новых ФГОС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industryart.ru/wp-content/uploads/2015/05/top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5" r="26486"/>
          <a:stretch/>
        </p:blipFill>
        <p:spPr bwMode="auto">
          <a:xfrm>
            <a:off x="4643718" y="1653988"/>
            <a:ext cx="4823012" cy="5044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1541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70751" y="308476"/>
            <a:ext cx="9305364" cy="1094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Book Antiqua"/>
              </a:rPr>
              <a:t>Доступность и качество – приоритет государственной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Book Antiqua"/>
              </a:rPr>
              <a:t> образовательной политики Костромской области </a:t>
            </a:r>
            <a:endParaRPr lang="ru-RU" sz="2400" dirty="0">
              <a:solidFill>
                <a:srgbClr val="595959"/>
              </a:solidFill>
              <a:latin typeface="Book Antiqua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39175" y="32657"/>
            <a:ext cx="9442212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Областная августовская педагогическая конференция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работников образования Костромской области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49038" y="6431581"/>
            <a:ext cx="7568847" cy="391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17 августа 2016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1625" y="3147655"/>
            <a:ext cx="9305364" cy="1094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 Antiqua"/>
              </a:rPr>
              <a:t>ПРАКТИКО-ОРИЕНТИРОВАННЫЕ </a:t>
            </a:r>
          </a:p>
          <a:p>
            <a:pPr algn="ctr">
              <a:spcBef>
                <a:spcPts val="1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 Antiqua"/>
              </a:rPr>
              <a:t>ПОДХОДЫ К ОБУЧЕНИЮ И ВОСПИТАНИЮ </a:t>
            </a:r>
          </a:p>
          <a:p>
            <a:pPr algn="ctr">
              <a:spcBef>
                <a:spcPts val="1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 Antiqua"/>
              </a:rPr>
              <a:t>В ЦЕЛЯХ ОБЕСПЕЧЕНИЯ КАЧЕСТВА ПОДГОТОВКИ ВЫПУСКНИКОВ</a:t>
            </a:r>
            <a:endParaRPr lang="ru-RU" sz="2800" b="1" dirty="0">
              <a:solidFill>
                <a:srgbClr val="002060"/>
              </a:solidFill>
              <a:latin typeface="Book Antiqua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1625" y="5336939"/>
            <a:ext cx="9305364" cy="1094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1800" i="1" dirty="0" smtClean="0">
                <a:solidFill>
                  <a:srgbClr val="595959"/>
                </a:solidFill>
                <a:latin typeface="Book Antiqua"/>
              </a:rPr>
              <a:t>Комисарова Н.Н., зав. отделом сопровождения инновационных проектов КОИРО</a:t>
            </a:r>
            <a:endParaRPr lang="ru-RU" sz="1800" i="1" dirty="0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17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8954" y="627318"/>
            <a:ext cx="9031940" cy="1094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 Antiqua"/>
              </a:rPr>
              <a:t>ПРАКТИКО-ОРИЕНТИРОВАННЫЕ ПОДХОДЫ К ОБУЧЕНИЮ И ВОСПИТАНИЮ В ЦЕЛЯХ ОБЕСПЕЧЕНИЯ КАЧЕСТВА ПОДГОТОВКИ ВЫПУСКНИКОВ</a:t>
            </a:r>
            <a:endParaRPr lang="ru-RU" sz="2800" b="1" dirty="0">
              <a:solidFill>
                <a:srgbClr val="002060"/>
              </a:solidFill>
              <a:latin typeface="Book Antiqu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3890" y="4586174"/>
            <a:ext cx="5151135" cy="128622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6600" b="1" dirty="0" smtClean="0">
                <a:solidFill>
                  <a:srgbClr val="FF0000"/>
                </a:solidFill>
                <a:latin typeface="Book Antiqua"/>
              </a:rPr>
              <a:t>ВЧЕРА </a:t>
            </a:r>
          </a:p>
          <a:p>
            <a:pPr algn="ctr">
              <a:spcBef>
                <a:spcPts val="1"/>
              </a:spcBef>
            </a:pPr>
            <a:r>
              <a:rPr lang="ru-RU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</a:p>
          <a:p>
            <a:pPr algn="ctr">
              <a:spcBef>
                <a:spcPts val="1"/>
              </a:spcBef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ПРОШЛОЕ</a:t>
            </a:r>
            <a:endParaRPr lang="ru-RU" sz="6600" b="1" dirty="0">
              <a:solidFill>
                <a:srgbClr val="FF0000"/>
              </a:solidFill>
              <a:latin typeface="Book Antiqua"/>
            </a:endParaRPr>
          </a:p>
        </p:txBody>
      </p:sp>
      <p:pic>
        <p:nvPicPr>
          <p:cNvPr id="1026" name="Picture 2" descr="https://s-media-cache-ak0.pinimg.com/564x/b9/e0/30/b9e030a43b3f130f61726c139ff661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6083" r="14883"/>
          <a:stretch/>
        </p:blipFill>
        <p:spPr bwMode="auto">
          <a:xfrm>
            <a:off x="526942" y="2061274"/>
            <a:ext cx="2371241" cy="47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0095" y="336177"/>
            <a:ext cx="8982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Закон «Об образовании в РФ»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25257561"/>
              </p:ext>
            </p:extLst>
          </p:nvPr>
        </p:nvGraphicFramePr>
        <p:xfrm>
          <a:off x="0" y="4700739"/>
          <a:ext cx="9855200" cy="170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60895" y="1686888"/>
            <a:ext cx="10259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 образования, который направлен на приобретение обучающимися в процессе освоения основных профессиональных образовательных программ знаний, умений, навыков 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компетенции определенных уровня и объема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позволяющих вести профессиональную деятельность в определенной сфере и (или) выполнять работу по конкретным профессии или специальности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0095" y="336177"/>
            <a:ext cx="8982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Требования ФГОС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0038051"/>
              </p:ext>
            </p:extLst>
          </p:nvPr>
        </p:nvGraphicFramePr>
        <p:xfrm>
          <a:off x="0" y="1708275"/>
          <a:ext cx="9855200" cy="170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5511454"/>
              </p:ext>
            </p:extLst>
          </p:nvPr>
        </p:nvGraphicFramePr>
        <p:xfrm>
          <a:off x="1465730" y="3294530"/>
          <a:ext cx="9937377" cy="322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7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90" y="121024"/>
            <a:ext cx="997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Участие работодателей в образовательном процессе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0" y="1997033"/>
            <a:ext cx="11887200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 развития учебного заведения;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образования, организация образовательного процесса,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контроль качества образования;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изучение рынка труда;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кадровое обеспечение;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материально-техническое обеспечение;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привлечение дополнительных финансовых средств;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совместная разработка 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,;</a:t>
            </a:r>
            <a:endParaRPr lang="ru-RU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организация практического обучения студентов через организацию различных видов практик с использованием современной технологической базы предприятий;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-участие представителей предприятия в работе государственных аттестационных комиссий,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привлечение к преподаванию в 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образовательных организациях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специалистов, имеющих опыт профессиональной деятельности в соответствующих отраслях производства;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организации стажировки преподавателей и мастеров производственного на базе предприятий для ознакомления с  новейшими типами оборудования и технологическими процессами;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-укрепление материальной базы образовательных организаций;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-совместная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профориентационная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работа;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-организация и проведение олимпиад и конкурсов профессионального 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мастерства…</a:t>
            </a:r>
            <a:endParaRPr lang="ru-RU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645653"/>
            <a:ext cx="1049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Новые подходы к организации практики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472804"/>
              </p:ext>
            </p:extLst>
          </p:nvPr>
        </p:nvGraphicFramePr>
        <p:xfrm>
          <a:off x="363070" y="2133601"/>
          <a:ext cx="11458389" cy="366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5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8954" y="627318"/>
            <a:ext cx="9031940" cy="1094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 Antiqua"/>
              </a:rPr>
              <a:t>ПРАКТИКО-ОРИЕНТИРОВАННЫЕ ПОДХОДЫ К ОБУЧЕНИЮ И ВОСПИТАНИЮ В ЦЕЛЯХ ОБЕСПЕЧЕНИЯ КАЧЕСТВА ПОДГОТОВКИ ВЫПУСКНИКОВ</a:t>
            </a:r>
            <a:endParaRPr lang="ru-RU" sz="2800" b="1" dirty="0">
              <a:solidFill>
                <a:srgbClr val="002060"/>
              </a:solidFill>
              <a:latin typeface="Book Antiqu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02046" y="3625279"/>
            <a:ext cx="5151135" cy="128622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6600" b="1" dirty="0" smtClean="0">
                <a:solidFill>
                  <a:srgbClr val="FF0000"/>
                </a:solidFill>
                <a:latin typeface="Book Antiqua"/>
              </a:rPr>
              <a:t>СЕГОДНЯ</a:t>
            </a:r>
            <a:endParaRPr lang="ru-RU" sz="6600" b="1" dirty="0">
              <a:solidFill>
                <a:srgbClr val="FF0000"/>
              </a:solidFill>
              <a:latin typeface="Book Antiqu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7" b="89895" l="9756" r="89895">
                        <a14:foregroundMark x1="38328" y1="10569" x2="58711" y2="34379"/>
                        <a14:foregroundMark x1="64983" y1="8827" x2="47735" y2="43206"/>
                        <a14:foregroundMark x1="33101" y1="86992" x2="51045" y2="51220"/>
                        <a14:foregroundMark x1="74042" y1="88269" x2="57840" y2="52729"/>
                        <a14:foregroundMark x1="46690" y1="50987" x2="20732" y2="76307"/>
                        <a14:foregroundMark x1="81185" y1="70964" x2="83798" y2="78049"/>
                        <a14:foregroundMark x1="20383" y1="77816" x2="35017" y2="78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86919"/>
            <a:ext cx="3314053" cy="4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1870" y="0"/>
            <a:ext cx="10000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Пилотные проекты в системе среднего профессионального образования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9619848"/>
              </p:ext>
            </p:extLst>
          </p:nvPr>
        </p:nvGraphicFramePr>
        <p:xfrm>
          <a:off x="406400" y="1439333"/>
          <a:ext cx="11506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2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3d3725615c09645c3bc868a76e636c6c5970"/>
</p:tagLst>
</file>

<file path=ppt/theme/theme1.xml><?xml version="1.0" encoding="utf-8"?>
<a:theme xmlns:a="http://schemas.openxmlformats.org/drawingml/2006/main" name="Sales Direction 16X9">
  <a:themeElements>
    <a:clrScheme name="Другая 16">
      <a:dk1>
        <a:srgbClr val="FFCC00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AWJJH2MPE6E2-657020736-9</_dlc_DocId>
    <_dlc_DocIdUrl xmlns="4a252ca3-5a62-4c1c-90a6-29f4710e47f8">
      <Url>http://edu-sps.koiro.local/koiro/CROS/fros/KRPO/_layouts/15/DocIdRedir.aspx?ID=AWJJH2MPE6E2-657020736-9</Url>
      <Description>AWJJH2MPE6E2-657020736-9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6DEB4C5-CC87-4C11-A48F-FACAD636C86D}"/>
</file>

<file path=customXml/itemProps2.xml><?xml version="1.0" encoding="utf-8"?>
<ds:datastoreItem xmlns:ds="http://schemas.openxmlformats.org/officeDocument/2006/customXml" ds:itemID="{1F66E913-D0D9-4AD7-8F08-20392B25F943}"/>
</file>

<file path=customXml/itemProps3.xml><?xml version="1.0" encoding="utf-8"?>
<ds:datastoreItem xmlns:ds="http://schemas.openxmlformats.org/officeDocument/2006/customXml" ds:itemID="{8B227AE8-A24F-4F29-A7F5-7FA1B09641C0}"/>
</file>

<file path=customXml/itemProps4.xml><?xml version="1.0" encoding="utf-8"?>
<ds:datastoreItem xmlns:ds="http://schemas.openxmlformats.org/officeDocument/2006/customXml" ds:itemID="{BA30DE93-F118-4F2D-BB14-7647BCE37526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направления развития бизнеса (широкоэкранная)</Template>
  <TotalTime>0</TotalTime>
  <Words>720</Words>
  <Application>Microsoft Office PowerPoint</Application>
  <PresentationFormat>Широкоэкранный</PresentationFormat>
  <Paragraphs>95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Sales Direction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подходы к организации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2016-08-11T09:34:16Z</dcterms:created>
  <dcterms:modified xsi:type="dcterms:W3CDTF">2016-08-17T05:20:35Z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  <property fmtid="{D5CDD505-2E9C-101B-9397-08002B2CF9AE}" pid="3" name="ContentTypeId">
    <vt:lpwstr>0x010100246F41FD7EE9CD488153963C1063381F</vt:lpwstr>
  </property>
  <property fmtid="{D5CDD505-2E9C-101B-9397-08002B2CF9AE}" pid="4" name="_dlc_DocIdItemGuid">
    <vt:lpwstr>c334049d-dc6e-43c2-8cee-99df096867db</vt:lpwstr>
  </property>
</Properties>
</file>