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gif" ContentType="image/gif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5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layout5.xml" ContentType="application/vnd.openxmlformats-officedocument.drawingml.diagramLayout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layout4.xml" ContentType="application/vnd.openxmlformats-officedocument.drawingml.diagramLayout+xml"/>
  <Override PartName="/ppt/diagrams/colors3.xml" ContentType="application/vnd.openxmlformats-officedocument.drawingml.diagramColors+xml"/>
  <Override PartName="/ppt/diagrams/layout3.xml" ContentType="application/vnd.openxmlformats-officedocument.drawingml.diagramLayout+xml"/>
  <Override PartName="/ppt/diagrams/colors4.xml" ContentType="application/vnd.openxmlformats-officedocument.drawingml.diagramColors+xml"/>
  <Override PartName="/ppt/theme/theme1.xml" ContentType="application/vnd.openxmlformats-officedocument.theme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layout6.xml" ContentType="application/vnd.openxmlformats-officedocument.drawingml.diagram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97" r:id="rId4"/>
    <p:sldId id="268" r:id="rId5"/>
    <p:sldId id="285" r:id="rId6"/>
    <p:sldId id="267" r:id="rId7"/>
    <p:sldId id="290" r:id="rId8"/>
    <p:sldId id="261" r:id="rId9"/>
    <p:sldId id="271" r:id="rId10"/>
    <p:sldId id="296" r:id="rId11"/>
    <p:sldId id="283" r:id="rId12"/>
    <p:sldId id="287" r:id="rId13"/>
    <p:sldId id="286" r:id="rId14"/>
    <p:sldId id="275" r:id="rId15"/>
    <p:sldId id="276" r:id="rId16"/>
    <p:sldId id="291" r:id="rId17"/>
    <p:sldId id="292" r:id="rId18"/>
    <p:sldId id="293" r:id="rId19"/>
    <p:sldId id="294" r:id="rId20"/>
    <p:sldId id="280" r:id="rId21"/>
    <p:sldId id="281" r:id="rId22"/>
    <p:sldId id="284" r:id="rId23"/>
    <p:sldId id="272" r:id="rId24"/>
    <p:sldId id="295" r:id="rId25"/>
    <p:sldId id="26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177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D7022E-F7D1-4392-9493-4FF632E0EE6F}" type="doc">
      <dgm:prSet loTypeId="urn:microsoft.com/office/officeart/2005/8/layout/vList6" loCatId="process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C9F15AC-BFFD-42A2-8B40-29D31880965E}">
      <dgm:prSet phldrT="[Текст]"/>
      <dgm:spPr/>
      <dgm:t>
        <a:bodyPr/>
        <a:lstStyle/>
        <a:p>
          <a:r>
            <a:rPr lang="ru-RU" b="0" baseline="0" dirty="0" smtClean="0">
              <a:solidFill>
                <a:schemeClr val="bg1"/>
              </a:solidFill>
            </a:rPr>
            <a:t>Цель</a:t>
          </a:r>
          <a:endParaRPr lang="ru-RU" b="0" baseline="0" dirty="0">
            <a:solidFill>
              <a:schemeClr val="bg1"/>
            </a:solidFill>
          </a:endParaRPr>
        </a:p>
      </dgm:t>
    </dgm:pt>
    <dgm:pt modelId="{82F4940E-6E5E-4F85-9E80-30991D746D5C}" type="parTrans" cxnId="{92928D60-FAA8-432D-B374-7A5EF81D494D}">
      <dgm:prSet/>
      <dgm:spPr/>
      <dgm:t>
        <a:bodyPr/>
        <a:lstStyle/>
        <a:p>
          <a:endParaRPr lang="ru-RU"/>
        </a:p>
      </dgm:t>
    </dgm:pt>
    <dgm:pt modelId="{11E6A024-7854-4942-8B32-92DF0F03D5FF}" type="sibTrans" cxnId="{92928D60-FAA8-432D-B374-7A5EF81D494D}">
      <dgm:prSet/>
      <dgm:spPr/>
      <dgm:t>
        <a:bodyPr/>
        <a:lstStyle/>
        <a:p>
          <a:endParaRPr lang="ru-RU"/>
        </a:p>
      </dgm:t>
    </dgm:pt>
    <dgm:pt modelId="{A39B8F01-D83A-48CD-80F0-098E0A14B2E7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/>
            <a:t>формирование у учащихся умений и навыков практической работы, необходимых сегодня в  разнообразных сферах социальной и профессиональной практики.</a:t>
          </a:r>
          <a:endParaRPr lang="ru-RU" dirty="0"/>
        </a:p>
      </dgm:t>
    </dgm:pt>
    <dgm:pt modelId="{42D226FB-5002-4881-9E00-7D634554B358}" type="parTrans" cxnId="{714CB0B6-FA4A-44C6-8393-F64B6AB06752}">
      <dgm:prSet/>
      <dgm:spPr/>
      <dgm:t>
        <a:bodyPr/>
        <a:lstStyle/>
        <a:p>
          <a:endParaRPr lang="ru-RU"/>
        </a:p>
      </dgm:t>
    </dgm:pt>
    <dgm:pt modelId="{35E171DA-63B4-471B-8AE9-D42776291B4A}" type="sibTrans" cxnId="{714CB0B6-FA4A-44C6-8393-F64B6AB06752}">
      <dgm:prSet/>
      <dgm:spPr/>
      <dgm:t>
        <a:bodyPr/>
        <a:lstStyle/>
        <a:p>
          <a:endParaRPr lang="ru-RU"/>
        </a:p>
      </dgm:t>
    </dgm:pt>
    <dgm:pt modelId="{60AD021E-14F4-4B13-B230-16B55B08D736}" type="pres">
      <dgm:prSet presAssocID="{32D7022E-F7D1-4392-9493-4FF632E0EE6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BFB74ED-13A5-49C5-824F-93D97EE543B7}" type="pres">
      <dgm:prSet presAssocID="{6C9F15AC-BFFD-42A2-8B40-29D31880965E}" presName="linNode" presStyleCnt="0"/>
      <dgm:spPr/>
    </dgm:pt>
    <dgm:pt modelId="{68105C60-79AF-4A66-ADBD-12F726FE6409}" type="pres">
      <dgm:prSet presAssocID="{6C9F15AC-BFFD-42A2-8B40-29D31880965E}" presName="parentShp" presStyleLbl="node1" presStyleIdx="0" presStyleCnt="1" custScaleX="73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115A66-F60E-46D3-90F9-4BB6675EBF74}" type="pres">
      <dgm:prSet presAssocID="{6C9F15AC-BFFD-42A2-8B40-29D31880965E}" presName="childShp" presStyleLbl="bgAccFollowNode1" presStyleIdx="0" presStyleCnt="1" custScaleX="117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E58BD6-DE3F-4E84-9E65-977036300DD5}" type="presOf" srcId="{A39B8F01-D83A-48CD-80F0-098E0A14B2E7}" destId="{49115A66-F60E-46D3-90F9-4BB6675EBF74}" srcOrd="0" destOrd="0" presId="urn:microsoft.com/office/officeart/2005/8/layout/vList6"/>
    <dgm:cxn modelId="{92928D60-FAA8-432D-B374-7A5EF81D494D}" srcId="{32D7022E-F7D1-4392-9493-4FF632E0EE6F}" destId="{6C9F15AC-BFFD-42A2-8B40-29D31880965E}" srcOrd="0" destOrd="0" parTransId="{82F4940E-6E5E-4F85-9E80-30991D746D5C}" sibTransId="{11E6A024-7854-4942-8B32-92DF0F03D5FF}"/>
    <dgm:cxn modelId="{38F0CD13-65DC-4CA1-B5C3-2AD0E9CBFA65}" type="presOf" srcId="{6C9F15AC-BFFD-42A2-8B40-29D31880965E}" destId="{68105C60-79AF-4A66-ADBD-12F726FE6409}" srcOrd="0" destOrd="0" presId="urn:microsoft.com/office/officeart/2005/8/layout/vList6"/>
    <dgm:cxn modelId="{C60F68AA-F775-453F-84F9-C8FE7BCB57FE}" type="presOf" srcId="{32D7022E-F7D1-4392-9493-4FF632E0EE6F}" destId="{60AD021E-14F4-4B13-B230-16B55B08D736}" srcOrd="0" destOrd="0" presId="urn:microsoft.com/office/officeart/2005/8/layout/vList6"/>
    <dgm:cxn modelId="{714CB0B6-FA4A-44C6-8393-F64B6AB06752}" srcId="{6C9F15AC-BFFD-42A2-8B40-29D31880965E}" destId="{A39B8F01-D83A-48CD-80F0-098E0A14B2E7}" srcOrd="0" destOrd="0" parTransId="{42D226FB-5002-4881-9E00-7D634554B358}" sibTransId="{35E171DA-63B4-471B-8AE9-D42776291B4A}"/>
    <dgm:cxn modelId="{5817C9DF-0EA7-4639-AA58-815830802789}" type="presParOf" srcId="{60AD021E-14F4-4B13-B230-16B55B08D736}" destId="{FBFB74ED-13A5-49C5-824F-93D97EE543B7}" srcOrd="0" destOrd="0" presId="urn:microsoft.com/office/officeart/2005/8/layout/vList6"/>
    <dgm:cxn modelId="{DEA1D705-E2DA-4802-8544-B36402384F84}" type="presParOf" srcId="{FBFB74ED-13A5-49C5-824F-93D97EE543B7}" destId="{68105C60-79AF-4A66-ADBD-12F726FE6409}" srcOrd="0" destOrd="0" presId="urn:microsoft.com/office/officeart/2005/8/layout/vList6"/>
    <dgm:cxn modelId="{CB53C29F-A7B4-46E4-95C5-6B0A62FAC9A2}" type="presParOf" srcId="{FBFB74ED-13A5-49C5-824F-93D97EE543B7}" destId="{49115A66-F60E-46D3-90F9-4BB6675EBF74}" srcOrd="1" destOrd="0" presId="urn:microsoft.com/office/officeart/2005/8/layout/v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CE9DA9-DF61-481A-B279-5041D8609415}" type="doc">
      <dgm:prSet loTypeId="urn:microsoft.com/office/officeart/2005/8/layout/chevron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956ED1E-5D95-4D2E-BD34-C886C98E913C}">
      <dgm:prSet phldrT="[Текст]"/>
      <dgm:spPr/>
      <dgm:t>
        <a:bodyPr/>
        <a:lstStyle/>
        <a:p>
          <a:endParaRPr lang="ru-RU" dirty="0"/>
        </a:p>
      </dgm:t>
    </dgm:pt>
    <dgm:pt modelId="{C4E733A3-80A7-40B3-AEBB-616A69EBD385}" type="parTrans" cxnId="{9E492B90-F6FB-4A55-81D0-A368F9C7DC5C}">
      <dgm:prSet/>
      <dgm:spPr/>
      <dgm:t>
        <a:bodyPr/>
        <a:lstStyle/>
        <a:p>
          <a:endParaRPr lang="ru-RU"/>
        </a:p>
      </dgm:t>
    </dgm:pt>
    <dgm:pt modelId="{51FA5881-A97E-4BAF-B144-3669D9D7E7DF}" type="sibTrans" cxnId="{9E492B90-F6FB-4A55-81D0-A368F9C7DC5C}">
      <dgm:prSet/>
      <dgm:spPr/>
      <dgm:t>
        <a:bodyPr/>
        <a:lstStyle/>
        <a:p>
          <a:endParaRPr lang="ru-RU"/>
        </a:p>
      </dgm:t>
    </dgm:pt>
    <dgm:pt modelId="{FC91F744-D8A5-4032-85B6-BFEBF7235C19}">
      <dgm:prSet phldrT="[Текст]" custT="1"/>
      <dgm:spPr/>
      <dgm:t>
        <a:bodyPr/>
        <a:lstStyle/>
        <a:p>
          <a:r>
            <a:rPr lang="ru-RU" sz="1800" dirty="0" smtClean="0"/>
            <a:t>усвоение учебной информации через практическое применение знаний и умений в типичных и нестандартных ситуациях</a:t>
          </a:r>
          <a:endParaRPr lang="ru-RU" sz="1800" dirty="0"/>
        </a:p>
      </dgm:t>
    </dgm:pt>
    <dgm:pt modelId="{71AA7496-2804-4BA6-B136-4961AEEA35E2}" type="parTrans" cxnId="{AA68B55E-31BA-4238-A718-587BF14A967F}">
      <dgm:prSet/>
      <dgm:spPr/>
      <dgm:t>
        <a:bodyPr/>
        <a:lstStyle/>
        <a:p>
          <a:endParaRPr lang="ru-RU"/>
        </a:p>
      </dgm:t>
    </dgm:pt>
    <dgm:pt modelId="{87D24A90-85E4-497A-908D-6F4345F68F1D}" type="sibTrans" cxnId="{AA68B55E-31BA-4238-A718-587BF14A967F}">
      <dgm:prSet/>
      <dgm:spPr/>
      <dgm:t>
        <a:bodyPr/>
        <a:lstStyle/>
        <a:p>
          <a:endParaRPr lang="ru-RU"/>
        </a:p>
      </dgm:t>
    </dgm:pt>
    <dgm:pt modelId="{DC6965EC-4DF7-48F5-9357-4D4ABB83B8B0}">
      <dgm:prSet phldrT="[Текст]" custT="1"/>
      <dgm:spPr/>
      <dgm:t>
        <a:bodyPr/>
        <a:lstStyle/>
        <a:p>
          <a:endParaRPr lang="ru-RU" sz="1800" dirty="0"/>
        </a:p>
      </dgm:t>
    </dgm:pt>
    <dgm:pt modelId="{AB8458FB-DD9A-4B6E-8B2A-83AB8BCC8161}" type="parTrans" cxnId="{D583BCB4-EF75-48D0-A746-92FCE2C6238F}">
      <dgm:prSet/>
      <dgm:spPr/>
      <dgm:t>
        <a:bodyPr/>
        <a:lstStyle/>
        <a:p>
          <a:endParaRPr lang="ru-RU"/>
        </a:p>
      </dgm:t>
    </dgm:pt>
    <dgm:pt modelId="{FA47EB23-A84C-4504-BA48-07D89675A4C5}" type="sibTrans" cxnId="{D583BCB4-EF75-48D0-A746-92FCE2C6238F}">
      <dgm:prSet/>
      <dgm:spPr/>
      <dgm:t>
        <a:bodyPr/>
        <a:lstStyle/>
        <a:p>
          <a:endParaRPr lang="ru-RU"/>
        </a:p>
      </dgm:t>
    </dgm:pt>
    <dgm:pt modelId="{016F6B36-C0C9-4C35-B5A6-666EDEF76CE1}">
      <dgm:prSet phldrT="[Текст]" custT="1"/>
      <dgm:spPr/>
      <dgm:t>
        <a:bodyPr/>
        <a:lstStyle/>
        <a:p>
          <a:r>
            <a:rPr lang="ru-RU" sz="1800" dirty="0" smtClean="0"/>
            <a:t>междисциплинарный характер обучения, ориентированный на решение учебных ситуаций, максимально приближенных к реальным, профессиональным</a:t>
          </a:r>
          <a:endParaRPr lang="ru-RU" sz="1800" dirty="0"/>
        </a:p>
      </dgm:t>
    </dgm:pt>
    <dgm:pt modelId="{6280CDA9-889A-4B1E-BF7D-6801B8B35069}" type="parTrans" cxnId="{C17AF841-F518-4DC6-AC8E-0A6D096C5FAB}">
      <dgm:prSet/>
      <dgm:spPr/>
      <dgm:t>
        <a:bodyPr/>
        <a:lstStyle/>
        <a:p>
          <a:endParaRPr lang="ru-RU"/>
        </a:p>
      </dgm:t>
    </dgm:pt>
    <dgm:pt modelId="{9BBFF850-FECF-418A-A0FA-099C7ADFC672}" type="sibTrans" cxnId="{C17AF841-F518-4DC6-AC8E-0A6D096C5FAB}">
      <dgm:prSet/>
      <dgm:spPr/>
      <dgm:t>
        <a:bodyPr/>
        <a:lstStyle/>
        <a:p>
          <a:endParaRPr lang="ru-RU"/>
        </a:p>
      </dgm:t>
    </dgm:pt>
    <dgm:pt modelId="{D1CC070D-754C-419B-8635-235D193A35B9}">
      <dgm:prSet phldrT="[Текст]" custT="1"/>
      <dgm:spPr/>
      <dgm:t>
        <a:bodyPr/>
        <a:lstStyle/>
        <a:p>
          <a:endParaRPr lang="ru-RU" sz="1800" dirty="0"/>
        </a:p>
      </dgm:t>
    </dgm:pt>
    <dgm:pt modelId="{9F9545A5-D4CF-47CE-9934-EC10062E6771}" type="parTrans" cxnId="{15EFAF5D-B94C-4955-8D24-6740D3C63E2A}">
      <dgm:prSet/>
      <dgm:spPr/>
      <dgm:t>
        <a:bodyPr/>
        <a:lstStyle/>
        <a:p>
          <a:endParaRPr lang="ru-RU"/>
        </a:p>
      </dgm:t>
    </dgm:pt>
    <dgm:pt modelId="{8211A005-E2CF-4258-AA63-BABA8988A0C7}" type="sibTrans" cxnId="{15EFAF5D-B94C-4955-8D24-6740D3C63E2A}">
      <dgm:prSet/>
      <dgm:spPr/>
      <dgm:t>
        <a:bodyPr/>
        <a:lstStyle/>
        <a:p>
          <a:endParaRPr lang="ru-RU"/>
        </a:p>
      </dgm:t>
    </dgm:pt>
    <dgm:pt modelId="{81E1FC98-E766-4214-95CA-DB9682202AAA}">
      <dgm:prSet phldrT="[Текст]" custT="1"/>
      <dgm:spPr/>
      <dgm:t>
        <a:bodyPr/>
        <a:lstStyle/>
        <a:p>
          <a:r>
            <a:rPr lang="ru-RU" sz="1800" dirty="0" smtClean="0"/>
            <a:t>формирование профессионального опыта студентов через их «погружение» в профессиональную среду в ходе практических занятий</a:t>
          </a:r>
          <a:endParaRPr lang="ru-RU" sz="1800" dirty="0"/>
        </a:p>
      </dgm:t>
    </dgm:pt>
    <dgm:pt modelId="{800E2ECC-B3B6-44CB-84C6-AD45D89A8D96}" type="parTrans" cxnId="{8976F1A4-629C-4BC1-902E-E5863E3AEBA9}">
      <dgm:prSet/>
      <dgm:spPr/>
      <dgm:t>
        <a:bodyPr/>
        <a:lstStyle/>
        <a:p>
          <a:endParaRPr lang="ru-RU"/>
        </a:p>
      </dgm:t>
    </dgm:pt>
    <dgm:pt modelId="{B7D0D809-8F73-4E6D-AAA1-7054CE6EC6A8}" type="sibTrans" cxnId="{8976F1A4-629C-4BC1-902E-E5863E3AEBA9}">
      <dgm:prSet/>
      <dgm:spPr/>
      <dgm:t>
        <a:bodyPr/>
        <a:lstStyle/>
        <a:p>
          <a:endParaRPr lang="ru-RU"/>
        </a:p>
      </dgm:t>
    </dgm:pt>
    <dgm:pt modelId="{6E5D4F5F-D0C6-4075-A4EF-22E8F86B2DC0}">
      <dgm:prSet phldrT="[Текст]" custT="1"/>
      <dgm:spPr/>
      <dgm:t>
        <a:bodyPr/>
        <a:lstStyle/>
        <a:p>
          <a:endParaRPr lang="ru-RU" sz="1800" dirty="0"/>
        </a:p>
      </dgm:t>
    </dgm:pt>
    <dgm:pt modelId="{2AF765B3-7C15-4912-8C41-635AE396D941}" type="parTrans" cxnId="{68FE0FE7-42BE-48A5-9FDB-D9EA7AE78A90}">
      <dgm:prSet/>
      <dgm:spPr/>
      <dgm:t>
        <a:bodyPr/>
        <a:lstStyle/>
        <a:p>
          <a:endParaRPr lang="ru-RU"/>
        </a:p>
      </dgm:t>
    </dgm:pt>
    <dgm:pt modelId="{6DCF7EFA-E3A9-4394-9BD5-97E8E6467203}" type="sibTrans" cxnId="{68FE0FE7-42BE-48A5-9FDB-D9EA7AE78A90}">
      <dgm:prSet/>
      <dgm:spPr/>
      <dgm:t>
        <a:bodyPr/>
        <a:lstStyle/>
        <a:p>
          <a:endParaRPr lang="ru-RU"/>
        </a:p>
      </dgm:t>
    </dgm:pt>
    <dgm:pt modelId="{9255CEFF-4B4E-4E6C-9733-C89557B2B95B}">
      <dgm:prSet phldrT="[Текст]" custT="1"/>
      <dgm:spPr/>
      <dgm:t>
        <a:bodyPr/>
        <a:lstStyle/>
        <a:p>
          <a:endParaRPr lang="ru-RU" sz="1800" dirty="0"/>
        </a:p>
      </dgm:t>
    </dgm:pt>
    <dgm:pt modelId="{249BE5DC-D0FB-4A0D-A046-4786367CE65F}" type="parTrans" cxnId="{A03F72A4-078C-4596-BACA-78B43192E551}">
      <dgm:prSet/>
      <dgm:spPr/>
      <dgm:t>
        <a:bodyPr/>
        <a:lstStyle/>
        <a:p>
          <a:endParaRPr lang="ru-RU"/>
        </a:p>
      </dgm:t>
    </dgm:pt>
    <dgm:pt modelId="{4363B28D-D3ED-4EDA-A1AA-B1C718D06C28}" type="sibTrans" cxnId="{A03F72A4-078C-4596-BACA-78B43192E551}">
      <dgm:prSet/>
      <dgm:spPr/>
      <dgm:t>
        <a:bodyPr/>
        <a:lstStyle/>
        <a:p>
          <a:endParaRPr lang="ru-RU"/>
        </a:p>
      </dgm:t>
    </dgm:pt>
    <dgm:pt modelId="{04CC2A60-9893-499D-9C82-72F489BE0651}">
      <dgm:prSet custT="1"/>
      <dgm:spPr/>
      <dgm:t>
        <a:bodyPr/>
        <a:lstStyle/>
        <a:p>
          <a:r>
            <a:rPr lang="ru-RU" sz="1800" dirty="0" smtClean="0"/>
            <a:t>использование профессионально-ориентированных технологий обучения</a:t>
          </a:r>
          <a:endParaRPr lang="ru-RU" sz="1800" dirty="0"/>
        </a:p>
      </dgm:t>
    </dgm:pt>
    <dgm:pt modelId="{A98B18D0-05DE-4E75-B9E7-53D84C512FA3}" type="parTrans" cxnId="{E374152C-D60B-4491-99F1-3FD182D4F7D0}">
      <dgm:prSet/>
      <dgm:spPr/>
      <dgm:t>
        <a:bodyPr/>
        <a:lstStyle/>
        <a:p>
          <a:endParaRPr lang="ru-RU"/>
        </a:p>
      </dgm:t>
    </dgm:pt>
    <dgm:pt modelId="{BE4CDBDB-0C32-488E-85AF-880565F7A249}" type="sibTrans" cxnId="{E374152C-D60B-4491-99F1-3FD182D4F7D0}">
      <dgm:prSet/>
      <dgm:spPr/>
      <dgm:t>
        <a:bodyPr/>
        <a:lstStyle/>
        <a:p>
          <a:endParaRPr lang="ru-RU"/>
        </a:p>
      </dgm:t>
    </dgm:pt>
    <dgm:pt modelId="{8CC5C354-FCEA-46CD-9772-4CCF6432581C}">
      <dgm:prSet custT="1"/>
      <dgm:spPr/>
      <dgm:t>
        <a:bodyPr/>
        <a:lstStyle/>
        <a:p>
          <a:r>
            <a:rPr lang="ru-RU" sz="1800" dirty="0" smtClean="0"/>
            <a:t>создание условий для постепенного «наращивания» профессиональной квалификации – от формирования типовых профессиональных действий до продуктивной творческой деятельности</a:t>
          </a:r>
          <a:endParaRPr lang="ru-RU" sz="1800" dirty="0"/>
        </a:p>
      </dgm:t>
    </dgm:pt>
    <dgm:pt modelId="{84D0E9B6-7409-447A-875A-68210670D3DF}" type="parTrans" cxnId="{63D09EFC-2355-4CE4-9EE4-E1263B70A97D}">
      <dgm:prSet/>
      <dgm:spPr/>
      <dgm:t>
        <a:bodyPr/>
        <a:lstStyle/>
        <a:p>
          <a:endParaRPr lang="ru-RU"/>
        </a:p>
      </dgm:t>
    </dgm:pt>
    <dgm:pt modelId="{DC7CB2D0-5DDF-48E9-AC2F-2C9A378D88BF}" type="sibTrans" cxnId="{63D09EFC-2355-4CE4-9EE4-E1263B70A97D}">
      <dgm:prSet/>
      <dgm:spPr/>
      <dgm:t>
        <a:bodyPr/>
        <a:lstStyle/>
        <a:p>
          <a:endParaRPr lang="ru-RU"/>
        </a:p>
      </dgm:t>
    </dgm:pt>
    <dgm:pt modelId="{EB3519F4-65F3-4CDA-8BCB-C06794A9416A}" type="pres">
      <dgm:prSet presAssocID="{B1CE9DA9-DF61-481A-B279-5041D860941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33BD68-2D5B-4B6A-9951-7C36C761456F}" type="pres">
      <dgm:prSet presAssocID="{8956ED1E-5D95-4D2E-BD34-C886C98E913C}" presName="composite" presStyleCnt="0"/>
      <dgm:spPr/>
    </dgm:pt>
    <dgm:pt modelId="{C513C6BA-C8FE-4B1C-948E-D431404D1779}" type="pres">
      <dgm:prSet presAssocID="{8956ED1E-5D95-4D2E-BD34-C886C98E913C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23524-0919-4A0F-B13D-7A71AB6EFF76}" type="pres">
      <dgm:prSet presAssocID="{8956ED1E-5D95-4D2E-BD34-C886C98E913C}" presName="descendantText" presStyleLbl="alignAcc1" presStyleIdx="0" presStyleCnt="5" custScaleY="135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96AAD-80AB-43E3-BA81-BB146F03B608}" type="pres">
      <dgm:prSet presAssocID="{51FA5881-A97E-4BAF-B144-3669D9D7E7DF}" presName="sp" presStyleCnt="0"/>
      <dgm:spPr/>
    </dgm:pt>
    <dgm:pt modelId="{2BAD6367-661D-4F1F-B0DB-1FBFF8F2ECA0}" type="pres">
      <dgm:prSet presAssocID="{DC6965EC-4DF7-48F5-9357-4D4ABB83B8B0}" presName="composite" presStyleCnt="0"/>
      <dgm:spPr/>
    </dgm:pt>
    <dgm:pt modelId="{FD68EDB7-DC95-4E39-B4AD-36167643E04B}" type="pres">
      <dgm:prSet presAssocID="{DC6965EC-4DF7-48F5-9357-4D4ABB83B8B0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F31E16-C7FC-45F4-88F7-26C58CFE1E99}" type="pres">
      <dgm:prSet presAssocID="{DC6965EC-4DF7-48F5-9357-4D4ABB83B8B0}" presName="descendantText" presStyleLbl="alignAcc1" presStyleIdx="1" presStyleCnt="5" custScaleY="125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5D6EB-EF0A-45C6-B94C-9A68059C2584}" type="pres">
      <dgm:prSet presAssocID="{FA47EB23-A84C-4504-BA48-07D89675A4C5}" presName="sp" presStyleCnt="0"/>
      <dgm:spPr/>
    </dgm:pt>
    <dgm:pt modelId="{4A072420-544E-48B4-ABDA-F232B79CBA91}" type="pres">
      <dgm:prSet presAssocID="{D1CC070D-754C-419B-8635-235D193A35B9}" presName="composite" presStyleCnt="0"/>
      <dgm:spPr/>
    </dgm:pt>
    <dgm:pt modelId="{5A8CAB30-25D8-4937-8D13-B02A1A4059A8}" type="pres">
      <dgm:prSet presAssocID="{D1CC070D-754C-419B-8635-235D193A35B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7F0EA5-D63C-4404-AF67-5C3A13C1C0E5}" type="pres">
      <dgm:prSet presAssocID="{D1CC070D-754C-419B-8635-235D193A35B9}" presName="descendantText" presStyleLbl="alignAcc1" presStyleIdx="2" presStyleCnt="5" custScaleY="115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B2203-515F-4A08-BE81-AB8DFC9AA03E}" type="pres">
      <dgm:prSet presAssocID="{8211A005-E2CF-4258-AA63-BABA8988A0C7}" presName="sp" presStyleCnt="0"/>
      <dgm:spPr/>
    </dgm:pt>
    <dgm:pt modelId="{A92DB0DE-21B1-483C-A1F0-F488C96BE060}" type="pres">
      <dgm:prSet presAssocID="{9255CEFF-4B4E-4E6C-9733-C89557B2B95B}" presName="composite" presStyleCnt="0"/>
      <dgm:spPr/>
    </dgm:pt>
    <dgm:pt modelId="{34FF7895-32CB-4A57-8A47-80BAE377AC1D}" type="pres">
      <dgm:prSet presAssocID="{9255CEFF-4B4E-4E6C-9733-C89557B2B95B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64097-B0AF-40E6-BD66-F1EE25B7B002}" type="pres">
      <dgm:prSet presAssocID="{9255CEFF-4B4E-4E6C-9733-C89557B2B95B}" presName="descendantText" presStyleLbl="alignAcc1" presStyleIdx="3" presStyleCnt="5" custScaleY="119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DEC3D-427D-4ADB-B791-F3A856F00042}" type="pres">
      <dgm:prSet presAssocID="{4363B28D-D3ED-4EDA-A1AA-B1C718D06C28}" presName="sp" presStyleCnt="0"/>
      <dgm:spPr/>
    </dgm:pt>
    <dgm:pt modelId="{6F8AFA71-2708-49BC-B22A-2B917088BC84}" type="pres">
      <dgm:prSet presAssocID="{6E5D4F5F-D0C6-4075-A4EF-22E8F86B2DC0}" presName="composite" presStyleCnt="0"/>
      <dgm:spPr/>
    </dgm:pt>
    <dgm:pt modelId="{BC8D1FDD-A0F5-44FF-9F60-5A3D30BF724F}" type="pres">
      <dgm:prSet presAssocID="{6E5D4F5F-D0C6-4075-A4EF-22E8F86B2DC0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A9C34-6CD5-4AB9-8750-9C6DDB5E25B4}" type="pres">
      <dgm:prSet presAssocID="{6E5D4F5F-D0C6-4075-A4EF-22E8F86B2DC0}" presName="descendantText" presStyleLbl="alignAcc1" presStyleIdx="4" presStyleCnt="5" custScaleY="129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76F1A4-629C-4BC1-902E-E5863E3AEBA9}" srcId="{D1CC070D-754C-419B-8635-235D193A35B9}" destId="{81E1FC98-E766-4214-95CA-DB9682202AAA}" srcOrd="0" destOrd="0" parTransId="{800E2ECC-B3B6-44CB-84C6-AD45D89A8D96}" sibTransId="{B7D0D809-8F73-4E6D-AAA1-7054CE6EC6A8}"/>
    <dgm:cxn modelId="{15EFAF5D-B94C-4955-8D24-6740D3C63E2A}" srcId="{B1CE9DA9-DF61-481A-B279-5041D8609415}" destId="{D1CC070D-754C-419B-8635-235D193A35B9}" srcOrd="2" destOrd="0" parTransId="{9F9545A5-D4CF-47CE-9934-EC10062E6771}" sibTransId="{8211A005-E2CF-4258-AA63-BABA8988A0C7}"/>
    <dgm:cxn modelId="{0FD9C176-C1E3-4745-9673-CC98A1EFAFEB}" type="presOf" srcId="{B1CE9DA9-DF61-481A-B279-5041D8609415}" destId="{EB3519F4-65F3-4CDA-8BCB-C06794A9416A}" srcOrd="0" destOrd="0" presId="urn:microsoft.com/office/officeart/2005/8/layout/chevron2"/>
    <dgm:cxn modelId="{A8CEA7E2-A00A-476B-AB26-43C9F494D394}" type="presOf" srcId="{016F6B36-C0C9-4C35-B5A6-666EDEF76CE1}" destId="{98F31E16-C7FC-45F4-88F7-26C58CFE1E99}" srcOrd="0" destOrd="0" presId="urn:microsoft.com/office/officeart/2005/8/layout/chevron2"/>
    <dgm:cxn modelId="{68FE0FE7-42BE-48A5-9FDB-D9EA7AE78A90}" srcId="{B1CE9DA9-DF61-481A-B279-5041D8609415}" destId="{6E5D4F5F-D0C6-4075-A4EF-22E8F86B2DC0}" srcOrd="4" destOrd="0" parTransId="{2AF765B3-7C15-4912-8C41-635AE396D941}" sibTransId="{6DCF7EFA-E3A9-4394-9BD5-97E8E6467203}"/>
    <dgm:cxn modelId="{AA68B55E-31BA-4238-A718-587BF14A967F}" srcId="{8956ED1E-5D95-4D2E-BD34-C886C98E913C}" destId="{FC91F744-D8A5-4032-85B6-BFEBF7235C19}" srcOrd="0" destOrd="0" parTransId="{71AA7496-2804-4BA6-B136-4961AEEA35E2}" sibTransId="{87D24A90-85E4-497A-908D-6F4345F68F1D}"/>
    <dgm:cxn modelId="{DB4482B6-0B13-4673-AB0D-3373F618B7C8}" type="presOf" srcId="{DC6965EC-4DF7-48F5-9357-4D4ABB83B8B0}" destId="{FD68EDB7-DC95-4E39-B4AD-36167643E04B}" srcOrd="0" destOrd="0" presId="urn:microsoft.com/office/officeart/2005/8/layout/chevron2"/>
    <dgm:cxn modelId="{C009DAB6-9BB8-419F-AE71-D2C29F1DE808}" type="presOf" srcId="{FC91F744-D8A5-4032-85B6-BFEBF7235C19}" destId="{C5323524-0919-4A0F-B13D-7A71AB6EFF76}" srcOrd="0" destOrd="0" presId="urn:microsoft.com/office/officeart/2005/8/layout/chevron2"/>
    <dgm:cxn modelId="{6CF89B98-806C-451C-A2F8-7EF4D29A2DD7}" type="presOf" srcId="{D1CC070D-754C-419B-8635-235D193A35B9}" destId="{5A8CAB30-25D8-4937-8D13-B02A1A4059A8}" srcOrd="0" destOrd="0" presId="urn:microsoft.com/office/officeart/2005/8/layout/chevron2"/>
    <dgm:cxn modelId="{63D09EFC-2355-4CE4-9EE4-E1263B70A97D}" srcId="{6E5D4F5F-D0C6-4075-A4EF-22E8F86B2DC0}" destId="{8CC5C354-FCEA-46CD-9772-4CCF6432581C}" srcOrd="0" destOrd="0" parTransId="{84D0E9B6-7409-447A-875A-68210670D3DF}" sibTransId="{DC7CB2D0-5DDF-48E9-AC2F-2C9A378D88BF}"/>
    <dgm:cxn modelId="{99745A2C-2F8F-482C-998E-27731F7A729B}" type="presOf" srcId="{04CC2A60-9893-499D-9C82-72F489BE0651}" destId="{C0364097-B0AF-40E6-BD66-F1EE25B7B002}" srcOrd="0" destOrd="0" presId="urn:microsoft.com/office/officeart/2005/8/layout/chevron2"/>
    <dgm:cxn modelId="{8CF655B1-1379-42F3-ADB5-1BB3B43A68DD}" type="presOf" srcId="{8CC5C354-FCEA-46CD-9772-4CCF6432581C}" destId="{940A9C34-6CD5-4AB9-8750-9C6DDB5E25B4}" srcOrd="0" destOrd="0" presId="urn:microsoft.com/office/officeart/2005/8/layout/chevron2"/>
    <dgm:cxn modelId="{E374152C-D60B-4491-99F1-3FD182D4F7D0}" srcId="{9255CEFF-4B4E-4E6C-9733-C89557B2B95B}" destId="{04CC2A60-9893-499D-9C82-72F489BE0651}" srcOrd="0" destOrd="0" parTransId="{A98B18D0-05DE-4E75-B9E7-53D84C512FA3}" sibTransId="{BE4CDBDB-0C32-488E-85AF-880565F7A249}"/>
    <dgm:cxn modelId="{9E492B90-F6FB-4A55-81D0-A368F9C7DC5C}" srcId="{B1CE9DA9-DF61-481A-B279-5041D8609415}" destId="{8956ED1E-5D95-4D2E-BD34-C886C98E913C}" srcOrd="0" destOrd="0" parTransId="{C4E733A3-80A7-40B3-AEBB-616A69EBD385}" sibTransId="{51FA5881-A97E-4BAF-B144-3669D9D7E7DF}"/>
    <dgm:cxn modelId="{E86DFDBF-3C26-43D7-A19F-06277AFE8901}" type="presOf" srcId="{9255CEFF-4B4E-4E6C-9733-C89557B2B95B}" destId="{34FF7895-32CB-4A57-8A47-80BAE377AC1D}" srcOrd="0" destOrd="0" presId="urn:microsoft.com/office/officeart/2005/8/layout/chevron2"/>
    <dgm:cxn modelId="{5A85334A-ACF3-4448-A2AA-E0F8839865D6}" type="presOf" srcId="{81E1FC98-E766-4214-95CA-DB9682202AAA}" destId="{FC7F0EA5-D63C-4404-AF67-5C3A13C1C0E5}" srcOrd="0" destOrd="0" presId="urn:microsoft.com/office/officeart/2005/8/layout/chevron2"/>
    <dgm:cxn modelId="{073695CE-E571-4E65-B117-7C69A7B6558B}" type="presOf" srcId="{6E5D4F5F-D0C6-4075-A4EF-22E8F86B2DC0}" destId="{BC8D1FDD-A0F5-44FF-9F60-5A3D30BF724F}" srcOrd="0" destOrd="0" presId="urn:microsoft.com/office/officeart/2005/8/layout/chevron2"/>
    <dgm:cxn modelId="{D583BCB4-EF75-48D0-A746-92FCE2C6238F}" srcId="{B1CE9DA9-DF61-481A-B279-5041D8609415}" destId="{DC6965EC-4DF7-48F5-9357-4D4ABB83B8B0}" srcOrd="1" destOrd="0" parTransId="{AB8458FB-DD9A-4B6E-8B2A-83AB8BCC8161}" sibTransId="{FA47EB23-A84C-4504-BA48-07D89675A4C5}"/>
    <dgm:cxn modelId="{A03F72A4-078C-4596-BACA-78B43192E551}" srcId="{B1CE9DA9-DF61-481A-B279-5041D8609415}" destId="{9255CEFF-4B4E-4E6C-9733-C89557B2B95B}" srcOrd="3" destOrd="0" parTransId="{249BE5DC-D0FB-4A0D-A046-4786367CE65F}" sibTransId="{4363B28D-D3ED-4EDA-A1AA-B1C718D06C28}"/>
    <dgm:cxn modelId="{C17AF841-F518-4DC6-AC8E-0A6D096C5FAB}" srcId="{DC6965EC-4DF7-48F5-9357-4D4ABB83B8B0}" destId="{016F6B36-C0C9-4C35-B5A6-666EDEF76CE1}" srcOrd="0" destOrd="0" parTransId="{6280CDA9-889A-4B1E-BF7D-6801B8B35069}" sibTransId="{9BBFF850-FECF-418A-A0FA-099C7ADFC672}"/>
    <dgm:cxn modelId="{63306E3A-FEF5-4977-BCDC-0558BEBC43CE}" type="presOf" srcId="{8956ED1E-5D95-4D2E-BD34-C886C98E913C}" destId="{C513C6BA-C8FE-4B1C-948E-D431404D1779}" srcOrd="0" destOrd="0" presId="urn:microsoft.com/office/officeart/2005/8/layout/chevron2"/>
    <dgm:cxn modelId="{1F512C3D-5900-4EE8-8E88-A5C51C3C66BB}" type="presParOf" srcId="{EB3519F4-65F3-4CDA-8BCB-C06794A9416A}" destId="{4433BD68-2D5B-4B6A-9951-7C36C761456F}" srcOrd="0" destOrd="0" presId="urn:microsoft.com/office/officeart/2005/8/layout/chevron2"/>
    <dgm:cxn modelId="{2FCFBB8B-5AC1-4FAC-9B46-F93B6C0E1BC6}" type="presParOf" srcId="{4433BD68-2D5B-4B6A-9951-7C36C761456F}" destId="{C513C6BA-C8FE-4B1C-948E-D431404D1779}" srcOrd="0" destOrd="0" presId="urn:microsoft.com/office/officeart/2005/8/layout/chevron2"/>
    <dgm:cxn modelId="{F5C83EBA-BDCA-4EA7-B5C0-7F0C90ED6966}" type="presParOf" srcId="{4433BD68-2D5B-4B6A-9951-7C36C761456F}" destId="{C5323524-0919-4A0F-B13D-7A71AB6EFF76}" srcOrd="1" destOrd="0" presId="urn:microsoft.com/office/officeart/2005/8/layout/chevron2"/>
    <dgm:cxn modelId="{2B15B07D-9FD1-4278-A607-5D6FCA99790F}" type="presParOf" srcId="{EB3519F4-65F3-4CDA-8BCB-C06794A9416A}" destId="{9DD96AAD-80AB-43E3-BA81-BB146F03B608}" srcOrd="1" destOrd="0" presId="urn:microsoft.com/office/officeart/2005/8/layout/chevron2"/>
    <dgm:cxn modelId="{CEAEBB62-7F16-4331-A727-83E0E4766DFD}" type="presParOf" srcId="{EB3519F4-65F3-4CDA-8BCB-C06794A9416A}" destId="{2BAD6367-661D-4F1F-B0DB-1FBFF8F2ECA0}" srcOrd="2" destOrd="0" presId="urn:microsoft.com/office/officeart/2005/8/layout/chevron2"/>
    <dgm:cxn modelId="{4DB365CF-F5B7-4F21-8401-683CA240A667}" type="presParOf" srcId="{2BAD6367-661D-4F1F-B0DB-1FBFF8F2ECA0}" destId="{FD68EDB7-DC95-4E39-B4AD-36167643E04B}" srcOrd="0" destOrd="0" presId="urn:microsoft.com/office/officeart/2005/8/layout/chevron2"/>
    <dgm:cxn modelId="{A5AC8CCB-81DE-428A-97E1-D838BAB9AF1D}" type="presParOf" srcId="{2BAD6367-661D-4F1F-B0DB-1FBFF8F2ECA0}" destId="{98F31E16-C7FC-45F4-88F7-26C58CFE1E99}" srcOrd="1" destOrd="0" presId="urn:microsoft.com/office/officeart/2005/8/layout/chevron2"/>
    <dgm:cxn modelId="{7D57FCA5-B18D-4C96-A817-4D6CF5149B69}" type="presParOf" srcId="{EB3519F4-65F3-4CDA-8BCB-C06794A9416A}" destId="{4E05D6EB-EF0A-45C6-B94C-9A68059C2584}" srcOrd="3" destOrd="0" presId="urn:microsoft.com/office/officeart/2005/8/layout/chevron2"/>
    <dgm:cxn modelId="{B5393AA3-AFFA-4A10-8A8C-BD96DD4EC6AC}" type="presParOf" srcId="{EB3519F4-65F3-4CDA-8BCB-C06794A9416A}" destId="{4A072420-544E-48B4-ABDA-F232B79CBA91}" srcOrd="4" destOrd="0" presId="urn:microsoft.com/office/officeart/2005/8/layout/chevron2"/>
    <dgm:cxn modelId="{0B229544-576E-4E15-A2E7-C451D7F1D0FE}" type="presParOf" srcId="{4A072420-544E-48B4-ABDA-F232B79CBA91}" destId="{5A8CAB30-25D8-4937-8D13-B02A1A4059A8}" srcOrd="0" destOrd="0" presId="urn:microsoft.com/office/officeart/2005/8/layout/chevron2"/>
    <dgm:cxn modelId="{6D2C1CFE-EDB9-442E-AC62-BACFA552C927}" type="presParOf" srcId="{4A072420-544E-48B4-ABDA-F232B79CBA91}" destId="{FC7F0EA5-D63C-4404-AF67-5C3A13C1C0E5}" srcOrd="1" destOrd="0" presId="urn:microsoft.com/office/officeart/2005/8/layout/chevron2"/>
    <dgm:cxn modelId="{D4F658DE-ECEE-43B4-8171-2C2C7C07EEB1}" type="presParOf" srcId="{EB3519F4-65F3-4CDA-8BCB-C06794A9416A}" destId="{843B2203-515F-4A08-BE81-AB8DFC9AA03E}" srcOrd="5" destOrd="0" presId="urn:microsoft.com/office/officeart/2005/8/layout/chevron2"/>
    <dgm:cxn modelId="{957D10E5-CF45-4A55-929F-AA48D8D6D155}" type="presParOf" srcId="{EB3519F4-65F3-4CDA-8BCB-C06794A9416A}" destId="{A92DB0DE-21B1-483C-A1F0-F488C96BE060}" srcOrd="6" destOrd="0" presId="urn:microsoft.com/office/officeart/2005/8/layout/chevron2"/>
    <dgm:cxn modelId="{D9CB3A57-3319-4B12-8CEB-1EF7A87A0383}" type="presParOf" srcId="{A92DB0DE-21B1-483C-A1F0-F488C96BE060}" destId="{34FF7895-32CB-4A57-8A47-80BAE377AC1D}" srcOrd="0" destOrd="0" presId="urn:microsoft.com/office/officeart/2005/8/layout/chevron2"/>
    <dgm:cxn modelId="{6C589517-727E-4EFE-B953-A834588BD1AD}" type="presParOf" srcId="{A92DB0DE-21B1-483C-A1F0-F488C96BE060}" destId="{C0364097-B0AF-40E6-BD66-F1EE25B7B002}" srcOrd="1" destOrd="0" presId="urn:microsoft.com/office/officeart/2005/8/layout/chevron2"/>
    <dgm:cxn modelId="{125E8B08-14E8-4731-813E-5C192EBC1342}" type="presParOf" srcId="{EB3519F4-65F3-4CDA-8BCB-C06794A9416A}" destId="{4A1DEC3D-427D-4ADB-B791-F3A856F00042}" srcOrd="7" destOrd="0" presId="urn:microsoft.com/office/officeart/2005/8/layout/chevron2"/>
    <dgm:cxn modelId="{8CDEBED6-152F-4F34-B1C2-5608DACD9D49}" type="presParOf" srcId="{EB3519F4-65F3-4CDA-8BCB-C06794A9416A}" destId="{6F8AFA71-2708-49BC-B22A-2B917088BC84}" srcOrd="8" destOrd="0" presId="urn:microsoft.com/office/officeart/2005/8/layout/chevron2"/>
    <dgm:cxn modelId="{10E5EF77-0680-4F1F-A526-DD5800E9425D}" type="presParOf" srcId="{6F8AFA71-2708-49BC-B22A-2B917088BC84}" destId="{BC8D1FDD-A0F5-44FF-9F60-5A3D30BF724F}" srcOrd="0" destOrd="0" presId="urn:microsoft.com/office/officeart/2005/8/layout/chevron2"/>
    <dgm:cxn modelId="{20EA1DEB-DE62-4E25-8E27-AF5329AD4551}" type="presParOf" srcId="{6F8AFA71-2708-49BC-B22A-2B917088BC84}" destId="{940A9C34-6CD5-4AB9-8750-9C6DDB5E25B4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AC4D2D-2C12-4056-B624-1F1E443759D1}" type="doc">
      <dgm:prSet loTypeId="urn:microsoft.com/office/officeart/2005/8/layout/vProcess5" loCatId="process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83601EDA-4F43-4A14-96B2-B59A3C36AE55}">
      <dgm:prSet phldrT="[Текст]" custT="1"/>
      <dgm:spPr/>
      <dgm:t>
        <a:bodyPr/>
        <a:lstStyle/>
        <a:p>
          <a:r>
            <a:rPr lang="ru-RU" sz="2800" dirty="0" smtClean="0"/>
            <a:t>мотивационное обеспечение учебного процесса;</a:t>
          </a:r>
          <a:endParaRPr lang="ru-RU" sz="2800" dirty="0"/>
        </a:p>
      </dgm:t>
    </dgm:pt>
    <dgm:pt modelId="{E3B4670E-B879-4242-8422-7FEBF213CC4B}" type="parTrans" cxnId="{270F59A3-7D18-4C4C-B43E-059364E7EDF4}">
      <dgm:prSet/>
      <dgm:spPr/>
      <dgm:t>
        <a:bodyPr/>
        <a:lstStyle/>
        <a:p>
          <a:endParaRPr lang="ru-RU"/>
        </a:p>
      </dgm:t>
    </dgm:pt>
    <dgm:pt modelId="{F0797275-4E42-42E7-AFD4-E0FB2CB63B47}" type="sibTrans" cxnId="{270F59A3-7D18-4C4C-B43E-059364E7EDF4}">
      <dgm:prSet/>
      <dgm:spPr/>
      <dgm:t>
        <a:bodyPr/>
        <a:lstStyle/>
        <a:p>
          <a:endParaRPr lang="ru-RU"/>
        </a:p>
      </dgm:t>
    </dgm:pt>
    <dgm:pt modelId="{CEDC3976-0A3B-47FF-A34E-3D0B831EB071}">
      <dgm:prSet phldrT="[Текст]" custT="1"/>
      <dgm:spPr/>
      <dgm:t>
        <a:bodyPr/>
        <a:lstStyle/>
        <a:p>
          <a:r>
            <a:rPr lang="ru-RU" sz="2800" dirty="0" smtClean="0"/>
            <a:t>связь обучения с практической деятельностью;</a:t>
          </a:r>
          <a:endParaRPr lang="ru-RU" sz="2800" dirty="0"/>
        </a:p>
      </dgm:t>
    </dgm:pt>
    <dgm:pt modelId="{A9ADEF1E-4BC9-43D1-8119-7ACC63EEED9D}" type="parTrans" cxnId="{F282CB56-504C-4859-919E-4EFB1FEC0454}">
      <dgm:prSet/>
      <dgm:spPr/>
      <dgm:t>
        <a:bodyPr/>
        <a:lstStyle/>
        <a:p>
          <a:endParaRPr lang="ru-RU"/>
        </a:p>
      </dgm:t>
    </dgm:pt>
    <dgm:pt modelId="{05E69926-C6F2-489F-A623-C628B2D1430F}" type="sibTrans" cxnId="{F282CB56-504C-4859-919E-4EFB1FEC0454}">
      <dgm:prSet/>
      <dgm:spPr/>
      <dgm:t>
        <a:bodyPr/>
        <a:lstStyle/>
        <a:p>
          <a:endParaRPr lang="ru-RU"/>
        </a:p>
      </dgm:t>
    </dgm:pt>
    <dgm:pt modelId="{CDB57EC6-F8E3-4626-8FEF-2F712C376092}">
      <dgm:prSet phldrT="[Текст]" custT="1"/>
      <dgm:spPr/>
      <dgm:t>
        <a:bodyPr/>
        <a:lstStyle/>
        <a:p>
          <a:r>
            <a:rPr lang="ru-RU" sz="2800" dirty="0" smtClean="0"/>
            <a:t>сознательность и активность учащихся в обучении, деятельностный подход.</a:t>
          </a:r>
          <a:endParaRPr lang="ru-RU" sz="2800" dirty="0"/>
        </a:p>
      </dgm:t>
    </dgm:pt>
    <dgm:pt modelId="{601E5EFD-587F-40B2-ADDB-A33F903486D5}" type="parTrans" cxnId="{9F317EAB-BD33-45EA-9055-D0901EB7041B}">
      <dgm:prSet/>
      <dgm:spPr/>
      <dgm:t>
        <a:bodyPr/>
        <a:lstStyle/>
        <a:p>
          <a:endParaRPr lang="ru-RU"/>
        </a:p>
      </dgm:t>
    </dgm:pt>
    <dgm:pt modelId="{BE3E46DA-649B-4B3E-88DD-EFBAB6BF62FC}" type="sibTrans" cxnId="{9F317EAB-BD33-45EA-9055-D0901EB7041B}">
      <dgm:prSet/>
      <dgm:spPr/>
      <dgm:t>
        <a:bodyPr/>
        <a:lstStyle/>
        <a:p>
          <a:endParaRPr lang="ru-RU"/>
        </a:p>
      </dgm:t>
    </dgm:pt>
    <dgm:pt modelId="{02A5CD92-AA7A-46FF-9BFF-8D42676549D7}" type="pres">
      <dgm:prSet presAssocID="{D5AC4D2D-2C12-4056-B624-1F1E443759D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0F892A-1223-4534-9842-D83E843F62BE}" type="pres">
      <dgm:prSet presAssocID="{D5AC4D2D-2C12-4056-B624-1F1E443759D1}" presName="dummyMaxCanvas" presStyleCnt="0">
        <dgm:presLayoutVars/>
      </dgm:prSet>
      <dgm:spPr/>
    </dgm:pt>
    <dgm:pt modelId="{51099768-02ED-4596-B8CC-12B9A717B012}" type="pres">
      <dgm:prSet presAssocID="{D5AC4D2D-2C12-4056-B624-1F1E443759D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03802-B471-4E13-A835-6E5C8259F2A3}" type="pres">
      <dgm:prSet presAssocID="{D5AC4D2D-2C12-4056-B624-1F1E443759D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DCC92-A06A-4B9F-AC55-66FDF844B871}" type="pres">
      <dgm:prSet presAssocID="{D5AC4D2D-2C12-4056-B624-1F1E443759D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D654C-57EC-4C03-8B54-CFD106C877A2}" type="pres">
      <dgm:prSet presAssocID="{D5AC4D2D-2C12-4056-B624-1F1E443759D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0803B-F68D-4F1D-BC0A-CAD04DEA04E4}" type="pres">
      <dgm:prSet presAssocID="{D5AC4D2D-2C12-4056-B624-1F1E443759D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27FFB-22C1-4B4F-8605-5B7A42854493}" type="pres">
      <dgm:prSet presAssocID="{D5AC4D2D-2C12-4056-B624-1F1E443759D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4EAA7-51C0-4892-B698-8755CED02A84}" type="pres">
      <dgm:prSet presAssocID="{D5AC4D2D-2C12-4056-B624-1F1E443759D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9ECAA0-F26A-4965-AEC7-817EA3728E05}" type="pres">
      <dgm:prSet presAssocID="{D5AC4D2D-2C12-4056-B624-1F1E443759D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82CB56-504C-4859-919E-4EFB1FEC0454}" srcId="{D5AC4D2D-2C12-4056-B624-1F1E443759D1}" destId="{CEDC3976-0A3B-47FF-A34E-3D0B831EB071}" srcOrd="1" destOrd="0" parTransId="{A9ADEF1E-4BC9-43D1-8119-7ACC63EEED9D}" sibTransId="{05E69926-C6F2-489F-A623-C628B2D1430F}"/>
    <dgm:cxn modelId="{270F59A3-7D18-4C4C-B43E-059364E7EDF4}" srcId="{D5AC4D2D-2C12-4056-B624-1F1E443759D1}" destId="{83601EDA-4F43-4A14-96B2-B59A3C36AE55}" srcOrd="0" destOrd="0" parTransId="{E3B4670E-B879-4242-8422-7FEBF213CC4B}" sibTransId="{F0797275-4E42-42E7-AFD4-E0FB2CB63B47}"/>
    <dgm:cxn modelId="{039692E9-04EC-4633-8E6A-CAF27A7D105D}" type="presOf" srcId="{CEDC3976-0A3B-47FF-A34E-3D0B831EB071}" destId="{A2E03802-B471-4E13-A835-6E5C8259F2A3}" srcOrd="0" destOrd="0" presId="urn:microsoft.com/office/officeart/2005/8/layout/vProcess5"/>
    <dgm:cxn modelId="{6AE680EE-207C-47EC-A4EF-D9B5C772DB90}" type="presOf" srcId="{CDB57EC6-F8E3-4626-8FEF-2F712C376092}" destId="{709ECAA0-F26A-4965-AEC7-817EA3728E05}" srcOrd="1" destOrd="0" presId="urn:microsoft.com/office/officeart/2005/8/layout/vProcess5"/>
    <dgm:cxn modelId="{0F42F0C9-DA99-463F-B326-7C73EAF696DF}" type="presOf" srcId="{05E69926-C6F2-489F-A623-C628B2D1430F}" destId="{7360803B-F68D-4F1D-BC0A-CAD04DEA04E4}" srcOrd="0" destOrd="0" presId="urn:microsoft.com/office/officeart/2005/8/layout/vProcess5"/>
    <dgm:cxn modelId="{086DF22D-AC54-4EEE-84CE-D5DAD84424BF}" type="presOf" srcId="{CEDC3976-0A3B-47FF-A34E-3D0B831EB071}" destId="{34A4EAA7-51C0-4892-B698-8755CED02A84}" srcOrd="1" destOrd="0" presId="urn:microsoft.com/office/officeart/2005/8/layout/vProcess5"/>
    <dgm:cxn modelId="{EDF7DD59-CA9C-4F0C-85AA-C1D893C57A93}" type="presOf" srcId="{CDB57EC6-F8E3-4626-8FEF-2F712C376092}" destId="{6C6DCC92-A06A-4B9F-AC55-66FDF844B871}" srcOrd="0" destOrd="0" presId="urn:microsoft.com/office/officeart/2005/8/layout/vProcess5"/>
    <dgm:cxn modelId="{7D80E5CE-1C47-462A-832D-69DCBA901C08}" type="presOf" srcId="{83601EDA-4F43-4A14-96B2-B59A3C36AE55}" destId="{01327FFB-22C1-4B4F-8605-5B7A42854493}" srcOrd="1" destOrd="0" presId="urn:microsoft.com/office/officeart/2005/8/layout/vProcess5"/>
    <dgm:cxn modelId="{9F317EAB-BD33-45EA-9055-D0901EB7041B}" srcId="{D5AC4D2D-2C12-4056-B624-1F1E443759D1}" destId="{CDB57EC6-F8E3-4626-8FEF-2F712C376092}" srcOrd="2" destOrd="0" parTransId="{601E5EFD-587F-40B2-ADDB-A33F903486D5}" sibTransId="{BE3E46DA-649B-4B3E-88DD-EFBAB6BF62FC}"/>
    <dgm:cxn modelId="{4EBB93CD-EE54-4194-AC03-D6CDA2DF1B0C}" type="presOf" srcId="{F0797275-4E42-42E7-AFD4-E0FB2CB63B47}" destId="{28FD654C-57EC-4C03-8B54-CFD106C877A2}" srcOrd="0" destOrd="0" presId="urn:microsoft.com/office/officeart/2005/8/layout/vProcess5"/>
    <dgm:cxn modelId="{EA5C54A6-815E-4204-86FB-AD69182365CA}" type="presOf" srcId="{83601EDA-4F43-4A14-96B2-B59A3C36AE55}" destId="{51099768-02ED-4596-B8CC-12B9A717B012}" srcOrd="0" destOrd="0" presId="urn:microsoft.com/office/officeart/2005/8/layout/vProcess5"/>
    <dgm:cxn modelId="{E1AD4153-5A28-41B5-A43B-3EC965A4C828}" type="presOf" srcId="{D5AC4D2D-2C12-4056-B624-1F1E443759D1}" destId="{02A5CD92-AA7A-46FF-9BFF-8D42676549D7}" srcOrd="0" destOrd="0" presId="urn:microsoft.com/office/officeart/2005/8/layout/vProcess5"/>
    <dgm:cxn modelId="{D4844B80-8C02-472B-A062-D6C74FEC6154}" type="presParOf" srcId="{02A5CD92-AA7A-46FF-9BFF-8D42676549D7}" destId="{120F892A-1223-4534-9842-D83E843F62BE}" srcOrd="0" destOrd="0" presId="urn:microsoft.com/office/officeart/2005/8/layout/vProcess5"/>
    <dgm:cxn modelId="{4CF9F8CA-4A63-49D1-BB1F-757712042410}" type="presParOf" srcId="{02A5CD92-AA7A-46FF-9BFF-8D42676549D7}" destId="{51099768-02ED-4596-B8CC-12B9A717B012}" srcOrd="1" destOrd="0" presId="urn:microsoft.com/office/officeart/2005/8/layout/vProcess5"/>
    <dgm:cxn modelId="{213EF17B-E6CF-456A-9BC9-5269960E4CE3}" type="presParOf" srcId="{02A5CD92-AA7A-46FF-9BFF-8D42676549D7}" destId="{A2E03802-B471-4E13-A835-6E5C8259F2A3}" srcOrd="2" destOrd="0" presId="urn:microsoft.com/office/officeart/2005/8/layout/vProcess5"/>
    <dgm:cxn modelId="{9D56C2B7-AB07-414E-BCDB-18E7D5A18746}" type="presParOf" srcId="{02A5CD92-AA7A-46FF-9BFF-8D42676549D7}" destId="{6C6DCC92-A06A-4B9F-AC55-66FDF844B871}" srcOrd="3" destOrd="0" presId="urn:microsoft.com/office/officeart/2005/8/layout/vProcess5"/>
    <dgm:cxn modelId="{CCDF2D1B-A081-4735-B697-208E764164CE}" type="presParOf" srcId="{02A5CD92-AA7A-46FF-9BFF-8D42676549D7}" destId="{28FD654C-57EC-4C03-8B54-CFD106C877A2}" srcOrd="4" destOrd="0" presId="urn:microsoft.com/office/officeart/2005/8/layout/vProcess5"/>
    <dgm:cxn modelId="{6DA453DE-2D60-4CD8-BF55-06F3FA275F42}" type="presParOf" srcId="{02A5CD92-AA7A-46FF-9BFF-8D42676549D7}" destId="{7360803B-F68D-4F1D-BC0A-CAD04DEA04E4}" srcOrd="5" destOrd="0" presId="urn:microsoft.com/office/officeart/2005/8/layout/vProcess5"/>
    <dgm:cxn modelId="{3049A080-503A-4D06-A06D-E3407AC20C94}" type="presParOf" srcId="{02A5CD92-AA7A-46FF-9BFF-8D42676549D7}" destId="{01327FFB-22C1-4B4F-8605-5B7A42854493}" srcOrd="6" destOrd="0" presId="urn:microsoft.com/office/officeart/2005/8/layout/vProcess5"/>
    <dgm:cxn modelId="{AAE5FAA1-CE1A-4A35-84AB-06CC69B7D4CF}" type="presParOf" srcId="{02A5CD92-AA7A-46FF-9BFF-8D42676549D7}" destId="{34A4EAA7-51C0-4892-B698-8755CED02A84}" srcOrd="7" destOrd="0" presId="urn:microsoft.com/office/officeart/2005/8/layout/vProcess5"/>
    <dgm:cxn modelId="{863D3D01-4BD1-46EF-9715-B0A5833FB45B}" type="presParOf" srcId="{02A5CD92-AA7A-46FF-9BFF-8D42676549D7}" destId="{709ECAA0-F26A-4965-AEC7-817EA3728E05}" srcOrd="8" destOrd="0" presId="urn:microsoft.com/office/officeart/2005/8/layout/vProcess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0B830B-58A6-4B6F-9218-DE89AD81D767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AE0D9F65-11B3-4B7D-B126-155A97051C3F}">
      <dgm:prSet phldrT="[Текст]"/>
      <dgm:spPr/>
      <dgm:t>
        <a:bodyPr/>
        <a:lstStyle/>
        <a:p>
          <a:r>
            <a:rPr lang="ru-RU" dirty="0" smtClean="0"/>
            <a:t>Знания</a:t>
          </a:r>
          <a:endParaRPr lang="ru-RU" dirty="0"/>
        </a:p>
      </dgm:t>
    </dgm:pt>
    <dgm:pt modelId="{18D68AB8-5E6B-4F03-B071-D6859D68D699}" type="parTrans" cxnId="{D9777007-B3E9-428B-A6BC-687F9AABB10F}">
      <dgm:prSet/>
      <dgm:spPr/>
      <dgm:t>
        <a:bodyPr/>
        <a:lstStyle/>
        <a:p>
          <a:endParaRPr lang="ru-RU"/>
        </a:p>
      </dgm:t>
    </dgm:pt>
    <dgm:pt modelId="{8378466F-BC98-4ADE-A21E-1EF6C486D6B3}" type="sibTrans" cxnId="{D9777007-B3E9-428B-A6BC-687F9AABB10F}">
      <dgm:prSet/>
      <dgm:spPr/>
      <dgm:t>
        <a:bodyPr/>
        <a:lstStyle/>
        <a:p>
          <a:endParaRPr lang="ru-RU"/>
        </a:p>
      </dgm:t>
    </dgm:pt>
    <dgm:pt modelId="{44843EF2-7B15-46A0-B302-474289A6183B}">
      <dgm:prSet phldrT="[Текст]"/>
      <dgm:spPr/>
      <dgm:t>
        <a:bodyPr/>
        <a:lstStyle/>
        <a:p>
          <a:r>
            <a:rPr lang="ru-RU" dirty="0" smtClean="0"/>
            <a:t>Умения</a:t>
          </a:r>
          <a:endParaRPr lang="ru-RU" dirty="0"/>
        </a:p>
      </dgm:t>
    </dgm:pt>
    <dgm:pt modelId="{8957122C-259C-4F48-A50B-3FCA7AC8C5EA}" type="parTrans" cxnId="{D17D64B3-1056-420E-A723-11FCF1856F61}">
      <dgm:prSet/>
      <dgm:spPr/>
      <dgm:t>
        <a:bodyPr/>
        <a:lstStyle/>
        <a:p>
          <a:endParaRPr lang="ru-RU"/>
        </a:p>
      </dgm:t>
    </dgm:pt>
    <dgm:pt modelId="{5B4A326D-BEA4-40D3-ADC6-7C925BCE0A6A}" type="sibTrans" cxnId="{D17D64B3-1056-420E-A723-11FCF1856F61}">
      <dgm:prSet/>
      <dgm:spPr/>
      <dgm:t>
        <a:bodyPr/>
        <a:lstStyle/>
        <a:p>
          <a:endParaRPr lang="ru-RU"/>
        </a:p>
      </dgm:t>
    </dgm:pt>
    <dgm:pt modelId="{7F4F7568-CC59-448A-B9A3-D0D981891259}">
      <dgm:prSet phldrT="[Текст]"/>
      <dgm:spPr/>
      <dgm:t>
        <a:bodyPr/>
        <a:lstStyle/>
        <a:p>
          <a:r>
            <a:rPr lang="ru-RU" dirty="0" smtClean="0"/>
            <a:t>Навыки</a:t>
          </a:r>
          <a:endParaRPr lang="ru-RU" dirty="0"/>
        </a:p>
      </dgm:t>
    </dgm:pt>
    <dgm:pt modelId="{84459BFE-F9CC-4226-8D8D-2E036481F581}" type="parTrans" cxnId="{EA39B3C4-95D1-4BD5-8F77-45BAAFB8D7FB}">
      <dgm:prSet/>
      <dgm:spPr/>
      <dgm:t>
        <a:bodyPr/>
        <a:lstStyle/>
        <a:p>
          <a:endParaRPr lang="ru-RU"/>
        </a:p>
      </dgm:t>
    </dgm:pt>
    <dgm:pt modelId="{7BEFB73B-8C59-4D6C-BE08-79CD68FB7711}" type="sibTrans" cxnId="{EA39B3C4-95D1-4BD5-8F77-45BAAFB8D7FB}">
      <dgm:prSet/>
      <dgm:spPr/>
      <dgm:t>
        <a:bodyPr/>
        <a:lstStyle/>
        <a:p>
          <a:endParaRPr lang="ru-RU"/>
        </a:p>
      </dgm:t>
    </dgm:pt>
    <dgm:pt modelId="{1B6CFF5B-95E2-4D3B-B82E-790C7B3C5A4A}" type="pres">
      <dgm:prSet presAssocID="{240B830B-58A6-4B6F-9218-DE89AD81D767}" presName="compositeShape" presStyleCnt="0">
        <dgm:presLayoutVars>
          <dgm:chMax val="7"/>
          <dgm:dir/>
          <dgm:resizeHandles val="exact"/>
        </dgm:presLayoutVars>
      </dgm:prSet>
      <dgm:spPr/>
    </dgm:pt>
    <dgm:pt modelId="{138B8B8D-CD8E-4F7A-8BC2-EA5DBA6F5583}" type="pres">
      <dgm:prSet presAssocID="{AE0D9F65-11B3-4B7D-B126-155A97051C3F}" presName="circ1" presStyleLbl="vennNode1" presStyleIdx="0" presStyleCnt="3"/>
      <dgm:spPr/>
      <dgm:t>
        <a:bodyPr/>
        <a:lstStyle/>
        <a:p>
          <a:endParaRPr lang="ru-RU"/>
        </a:p>
      </dgm:t>
    </dgm:pt>
    <dgm:pt modelId="{4EE0BF5A-C9A1-4CAA-AED5-D7DBFD2ECF1B}" type="pres">
      <dgm:prSet presAssocID="{AE0D9F65-11B3-4B7D-B126-155A97051C3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2B4B9-3282-4DDA-8B90-E91240EB08CA}" type="pres">
      <dgm:prSet presAssocID="{44843EF2-7B15-46A0-B302-474289A6183B}" presName="circ2" presStyleLbl="vennNode1" presStyleIdx="1" presStyleCnt="3"/>
      <dgm:spPr/>
      <dgm:t>
        <a:bodyPr/>
        <a:lstStyle/>
        <a:p>
          <a:endParaRPr lang="ru-RU"/>
        </a:p>
      </dgm:t>
    </dgm:pt>
    <dgm:pt modelId="{BF8A1FDD-135C-47AA-824D-23A115B767EA}" type="pres">
      <dgm:prSet presAssocID="{44843EF2-7B15-46A0-B302-474289A6183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23335-D653-40B3-9CE5-EDBF16F8486F}" type="pres">
      <dgm:prSet presAssocID="{7F4F7568-CC59-448A-B9A3-D0D981891259}" presName="circ3" presStyleLbl="vennNode1" presStyleIdx="2" presStyleCnt="3"/>
      <dgm:spPr/>
      <dgm:t>
        <a:bodyPr/>
        <a:lstStyle/>
        <a:p>
          <a:endParaRPr lang="ru-RU"/>
        </a:p>
      </dgm:t>
    </dgm:pt>
    <dgm:pt modelId="{075BD277-1951-45D6-8D21-4A8AC62A7C14}" type="pres">
      <dgm:prSet presAssocID="{7F4F7568-CC59-448A-B9A3-D0D98189125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05F93B-0EB2-4034-9FFE-A80113083EF7}" type="presOf" srcId="{7F4F7568-CC59-448A-B9A3-D0D981891259}" destId="{075BD277-1951-45D6-8D21-4A8AC62A7C14}" srcOrd="1" destOrd="0" presId="urn:microsoft.com/office/officeart/2005/8/layout/venn1"/>
    <dgm:cxn modelId="{D17D64B3-1056-420E-A723-11FCF1856F61}" srcId="{240B830B-58A6-4B6F-9218-DE89AD81D767}" destId="{44843EF2-7B15-46A0-B302-474289A6183B}" srcOrd="1" destOrd="0" parTransId="{8957122C-259C-4F48-A50B-3FCA7AC8C5EA}" sibTransId="{5B4A326D-BEA4-40D3-ADC6-7C925BCE0A6A}"/>
    <dgm:cxn modelId="{D9777007-B3E9-428B-A6BC-687F9AABB10F}" srcId="{240B830B-58A6-4B6F-9218-DE89AD81D767}" destId="{AE0D9F65-11B3-4B7D-B126-155A97051C3F}" srcOrd="0" destOrd="0" parTransId="{18D68AB8-5E6B-4F03-B071-D6859D68D699}" sibTransId="{8378466F-BC98-4ADE-A21E-1EF6C486D6B3}"/>
    <dgm:cxn modelId="{AA1B46FC-D966-4FC6-AB3F-51BEFA3204BC}" type="presOf" srcId="{44843EF2-7B15-46A0-B302-474289A6183B}" destId="{4E32B4B9-3282-4DDA-8B90-E91240EB08CA}" srcOrd="0" destOrd="0" presId="urn:microsoft.com/office/officeart/2005/8/layout/venn1"/>
    <dgm:cxn modelId="{5C65D297-C120-4CE0-8CCF-F9C5CE50303C}" type="presOf" srcId="{AE0D9F65-11B3-4B7D-B126-155A97051C3F}" destId="{4EE0BF5A-C9A1-4CAA-AED5-D7DBFD2ECF1B}" srcOrd="1" destOrd="0" presId="urn:microsoft.com/office/officeart/2005/8/layout/venn1"/>
    <dgm:cxn modelId="{CC335BA6-324A-425F-BFF8-2767344945E0}" type="presOf" srcId="{240B830B-58A6-4B6F-9218-DE89AD81D767}" destId="{1B6CFF5B-95E2-4D3B-B82E-790C7B3C5A4A}" srcOrd="0" destOrd="0" presId="urn:microsoft.com/office/officeart/2005/8/layout/venn1"/>
    <dgm:cxn modelId="{EA39B3C4-95D1-4BD5-8F77-45BAAFB8D7FB}" srcId="{240B830B-58A6-4B6F-9218-DE89AD81D767}" destId="{7F4F7568-CC59-448A-B9A3-D0D981891259}" srcOrd="2" destOrd="0" parTransId="{84459BFE-F9CC-4226-8D8D-2E036481F581}" sibTransId="{7BEFB73B-8C59-4D6C-BE08-79CD68FB7711}"/>
    <dgm:cxn modelId="{242D5726-9746-4354-B467-BB7E37F69C7B}" type="presOf" srcId="{44843EF2-7B15-46A0-B302-474289A6183B}" destId="{BF8A1FDD-135C-47AA-824D-23A115B767EA}" srcOrd="1" destOrd="0" presId="urn:microsoft.com/office/officeart/2005/8/layout/venn1"/>
    <dgm:cxn modelId="{F0AE5EFA-D208-4E65-BE44-9A51A4D57C96}" type="presOf" srcId="{7F4F7568-CC59-448A-B9A3-D0D981891259}" destId="{E8323335-D653-40B3-9CE5-EDBF16F8486F}" srcOrd="0" destOrd="0" presId="urn:microsoft.com/office/officeart/2005/8/layout/venn1"/>
    <dgm:cxn modelId="{AAE5A506-EC37-4EFD-97C0-465798F7D974}" type="presOf" srcId="{AE0D9F65-11B3-4B7D-B126-155A97051C3F}" destId="{138B8B8D-CD8E-4F7A-8BC2-EA5DBA6F5583}" srcOrd="0" destOrd="0" presId="urn:microsoft.com/office/officeart/2005/8/layout/venn1"/>
    <dgm:cxn modelId="{47FE6A09-7A5A-4A37-9200-58E2C29CCBE9}" type="presParOf" srcId="{1B6CFF5B-95E2-4D3B-B82E-790C7B3C5A4A}" destId="{138B8B8D-CD8E-4F7A-8BC2-EA5DBA6F5583}" srcOrd="0" destOrd="0" presId="urn:microsoft.com/office/officeart/2005/8/layout/venn1"/>
    <dgm:cxn modelId="{5A29263E-FFB9-43E6-9518-71748DB2402A}" type="presParOf" srcId="{1B6CFF5B-95E2-4D3B-B82E-790C7B3C5A4A}" destId="{4EE0BF5A-C9A1-4CAA-AED5-D7DBFD2ECF1B}" srcOrd="1" destOrd="0" presId="urn:microsoft.com/office/officeart/2005/8/layout/venn1"/>
    <dgm:cxn modelId="{7A030738-409C-4734-8CE6-A2BDE778361A}" type="presParOf" srcId="{1B6CFF5B-95E2-4D3B-B82E-790C7B3C5A4A}" destId="{4E32B4B9-3282-4DDA-8B90-E91240EB08CA}" srcOrd="2" destOrd="0" presId="urn:microsoft.com/office/officeart/2005/8/layout/venn1"/>
    <dgm:cxn modelId="{B168A47B-6E9A-453B-B7DE-056353E87CFD}" type="presParOf" srcId="{1B6CFF5B-95E2-4D3B-B82E-790C7B3C5A4A}" destId="{BF8A1FDD-135C-47AA-824D-23A115B767EA}" srcOrd="3" destOrd="0" presId="urn:microsoft.com/office/officeart/2005/8/layout/venn1"/>
    <dgm:cxn modelId="{097F885D-565A-4144-B237-E3FF172363C2}" type="presParOf" srcId="{1B6CFF5B-95E2-4D3B-B82E-790C7B3C5A4A}" destId="{E8323335-D653-40B3-9CE5-EDBF16F8486F}" srcOrd="4" destOrd="0" presId="urn:microsoft.com/office/officeart/2005/8/layout/venn1"/>
    <dgm:cxn modelId="{9E9DB344-DEC2-4626-BFE0-4FEA25724F8C}" type="presParOf" srcId="{1B6CFF5B-95E2-4D3B-B82E-790C7B3C5A4A}" destId="{075BD277-1951-45D6-8D21-4A8AC62A7C14}" srcOrd="5" destOrd="0" presId="urn:microsoft.com/office/officeart/2005/8/layout/venn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0B830B-58A6-4B6F-9218-DE89AD81D767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AE0D9F65-11B3-4B7D-B126-155A97051C3F}">
      <dgm:prSet phldrT="[Текст]" custT="1"/>
      <dgm:spPr/>
      <dgm:t>
        <a:bodyPr/>
        <a:lstStyle/>
        <a:p>
          <a:r>
            <a:rPr lang="ru-RU" sz="2400" smtClean="0"/>
            <a:t>Опыт деятельности</a:t>
          </a:r>
          <a:endParaRPr lang="ru-RU" sz="2400" dirty="0"/>
        </a:p>
      </dgm:t>
    </dgm:pt>
    <dgm:pt modelId="{18D68AB8-5E6B-4F03-B071-D6859D68D699}" type="parTrans" cxnId="{D9777007-B3E9-428B-A6BC-687F9AABB10F}">
      <dgm:prSet/>
      <dgm:spPr/>
      <dgm:t>
        <a:bodyPr/>
        <a:lstStyle/>
        <a:p>
          <a:endParaRPr lang="ru-RU"/>
        </a:p>
      </dgm:t>
    </dgm:pt>
    <dgm:pt modelId="{8378466F-BC98-4ADE-A21E-1EF6C486D6B3}" type="sibTrans" cxnId="{D9777007-B3E9-428B-A6BC-687F9AABB10F}">
      <dgm:prSet/>
      <dgm:spPr/>
      <dgm:t>
        <a:bodyPr/>
        <a:lstStyle/>
        <a:p>
          <a:endParaRPr lang="ru-RU"/>
        </a:p>
      </dgm:t>
    </dgm:pt>
    <dgm:pt modelId="{44843EF2-7B15-46A0-B302-474289A6183B}">
      <dgm:prSet phldrT="[Текст]" custT="1"/>
      <dgm:spPr/>
      <dgm:t>
        <a:bodyPr/>
        <a:lstStyle/>
        <a:p>
          <a:r>
            <a:rPr lang="ru-RU" sz="2400" dirty="0" smtClean="0"/>
            <a:t>Умения</a:t>
          </a:r>
          <a:endParaRPr lang="ru-RU" sz="2400" dirty="0"/>
        </a:p>
      </dgm:t>
    </dgm:pt>
    <dgm:pt modelId="{8957122C-259C-4F48-A50B-3FCA7AC8C5EA}" type="parTrans" cxnId="{D17D64B3-1056-420E-A723-11FCF1856F61}">
      <dgm:prSet/>
      <dgm:spPr/>
      <dgm:t>
        <a:bodyPr/>
        <a:lstStyle/>
        <a:p>
          <a:endParaRPr lang="ru-RU"/>
        </a:p>
      </dgm:t>
    </dgm:pt>
    <dgm:pt modelId="{5B4A326D-BEA4-40D3-ADC6-7C925BCE0A6A}" type="sibTrans" cxnId="{D17D64B3-1056-420E-A723-11FCF1856F61}">
      <dgm:prSet/>
      <dgm:spPr/>
      <dgm:t>
        <a:bodyPr/>
        <a:lstStyle/>
        <a:p>
          <a:endParaRPr lang="ru-RU"/>
        </a:p>
      </dgm:t>
    </dgm:pt>
    <dgm:pt modelId="{7F4F7568-CC59-448A-B9A3-D0D981891259}">
      <dgm:prSet phldrT="[Текст]" custT="1"/>
      <dgm:spPr/>
      <dgm:t>
        <a:bodyPr/>
        <a:lstStyle/>
        <a:p>
          <a:r>
            <a:rPr lang="ru-RU" sz="2400" dirty="0" smtClean="0"/>
            <a:t>Навыки</a:t>
          </a:r>
          <a:endParaRPr lang="ru-RU" sz="2400" dirty="0"/>
        </a:p>
      </dgm:t>
    </dgm:pt>
    <dgm:pt modelId="{84459BFE-F9CC-4226-8D8D-2E036481F581}" type="parTrans" cxnId="{EA39B3C4-95D1-4BD5-8F77-45BAAFB8D7FB}">
      <dgm:prSet/>
      <dgm:spPr/>
      <dgm:t>
        <a:bodyPr/>
        <a:lstStyle/>
        <a:p>
          <a:endParaRPr lang="ru-RU"/>
        </a:p>
      </dgm:t>
    </dgm:pt>
    <dgm:pt modelId="{7BEFB73B-8C59-4D6C-BE08-79CD68FB7711}" type="sibTrans" cxnId="{EA39B3C4-95D1-4BD5-8F77-45BAAFB8D7FB}">
      <dgm:prSet/>
      <dgm:spPr/>
      <dgm:t>
        <a:bodyPr/>
        <a:lstStyle/>
        <a:p>
          <a:endParaRPr lang="ru-RU"/>
        </a:p>
      </dgm:t>
    </dgm:pt>
    <dgm:pt modelId="{C03406FB-A4D1-4461-9536-912D98324D4D}">
      <dgm:prSet phldrT="[Текст]" custT="1"/>
      <dgm:spPr/>
      <dgm:t>
        <a:bodyPr/>
        <a:lstStyle/>
        <a:p>
          <a:r>
            <a:rPr lang="ru-RU" sz="2400" dirty="0" smtClean="0"/>
            <a:t>Знания</a:t>
          </a:r>
          <a:endParaRPr lang="ru-RU" sz="2400" dirty="0"/>
        </a:p>
      </dgm:t>
    </dgm:pt>
    <dgm:pt modelId="{31455B8F-DADE-47D8-885C-5082A0FDA895}" type="parTrans" cxnId="{789055B6-33C5-4BE3-85A1-6FFD51434333}">
      <dgm:prSet/>
      <dgm:spPr/>
      <dgm:t>
        <a:bodyPr/>
        <a:lstStyle/>
        <a:p>
          <a:endParaRPr lang="ru-RU"/>
        </a:p>
      </dgm:t>
    </dgm:pt>
    <dgm:pt modelId="{56C30FDB-223C-4FE9-BDE5-4A5D0EC3C521}" type="sibTrans" cxnId="{789055B6-33C5-4BE3-85A1-6FFD51434333}">
      <dgm:prSet/>
      <dgm:spPr/>
      <dgm:t>
        <a:bodyPr/>
        <a:lstStyle/>
        <a:p>
          <a:endParaRPr lang="ru-RU"/>
        </a:p>
      </dgm:t>
    </dgm:pt>
    <dgm:pt modelId="{1B6CFF5B-95E2-4D3B-B82E-790C7B3C5A4A}" type="pres">
      <dgm:prSet presAssocID="{240B830B-58A6-4B6F-9218-DE89AD81D767}" presName="compositeShape" presStyleCnt="0">
        <dgm:presLayoutVars>
          <dgm:chMax val="7"/>
          <dgm:dir/>
          <dgm:resizeHandles val="exact"/>
        </dgm:presLayoutVars>
      </dgm:prSet>
      <dgm:spPr/>
    </dgm:pt>
    <dgm:pt modelId="{138B8B8D-CD8E-4F7A-8BC2-EA5DBA6F5583}" type="pres">
      <dgm:prSet presAssocID="{AE0D9F65-11B3-4B7D-B126-155A97051C3F}" presName="circ1" presStyleLbl="vennNode1" presStyleIdx="0" presStyleCnt="4"/>
      <dgm:spPr/>
      <dgm:t>
        <a:bodyPr/>
        <a:lstStyle/>
        <a:p>
          <a:endParaRPr lang="ru-RU"/>
        </a:p>
      </dgm:t>
    </dgm:pt>
    <dgm:pt modelId="{4EE0BF5A-C9A1-4CAA-AED5-D7DBFD2ECF1B}" type="pres">
      <dgm:prSet presAssocID="{AE0D9F65-11B3-4B7D-B126-155A97051C3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2B4B9-3282-4DDA-8B90-E91240EB08CA}" type="pres">
      <dgm:prSet presAssocID="{44843EF2-7B15-46A0-B302-474289A6183B}" presName="circ2" presStyleLbl="vennNode1" presStyleIdx="1" presStyleCnt="4"/>
      <dgm:spPr/>
      <dgm:t>
        <a:bodyPr/>
        <a:lstStyle/>
        <a:p>
          <a:endParaRPr lang="ru-RU"/>
        </a:p>
      </dgm:t>
    </dgm:pt>
    <dgm:pt modelId="{BF8A1FDD-135C-47AA-824D-23A115B767EA}" type="pres">
      <dgm:prSet presAssocID="{44843EF2-7B15-46A0-B302-474289A6183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23335-D653-40B3-9CE5-EDBF16F8486F}" type="pres">
      <dgm:prSet presAssocID="{7F4F7568-CC59-448A-B9A3-D0D981891259}" presName="circ3" presStyleLbl="vennNode1" presStyleIdx="2" presStyleCnt="4"/>
      <dgm:spPr/>
      <dgm:t>
        <a:bodyPr/>
        <a:lstStyle/>
        <a:p>
          <a:endParaRPr lang="ru-RU"/>
        </a:p>
      </dgm:t>
    </dgm:pt>
    <dgm:pt modelId="{075BD277-1951-45D6-8D21-4A8AC62A7C14}" type="pres">
      <dgm:prSet presAssocID="{7F4F7568-CC59-448A-B9A3-D0D98189125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49768-A967-469A-B8E6-E4F45EBCCDD0}" type="pres">
      <dgm:prSet presAssocID="{C03406FB-A4D1-4461-9536-912D98324D4D}" presName="circ4" presStyleLbl="vennNode1" presStyleIdx="3" presStyleCnt="4"/>
      <dgm:spPr/>
      <dgm:t>
        <a:bodyPr/>
        <a:lstStyle/>
        <a:p>
          <a:endParaRPr lang="ru-RU"/>
        </a:p>
      </dgm:t>
    </dgm:pt>
    <dgm:pt modelId="{7623188E-B46C-41F6-BBCB-3E60FEF13841}" type="pres">
      <dgm:prSet presAssocID="{C03406FB-A4D1-4461-9536-912D98324D4D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7D64B3-1056-420E-A723-11FCF1856F61}" srcId="{240B830B-58A6-4B6F-9218-DE89AD81D767}" destId="{44843EF2-7B15-46A0-B302-474289A6183B}" srcOrd="1" destOrd="0" parTransId="{8957122C-259C-4F48-A50B-3FCA7AC8C5EA}" sibTransId="{5B4A326D-BEA4-40D3-ADC6-7C925BCE0A6A}"/>
    <dgm:cxn modelId="{EFE23F2B-F477-4DC2-A753-BFB2220F67A0}" type="presOf" srcId="{7F4F7568-CC59-448A-B9A3-D0D981891259}" destId="{075BD277-1951-45D6-8D21-4A8AC62A7C14}" srcOrd="1" destOrd="0" presId="urn:microsoft.com/office/officeart/2005/8/layout/venn1"/>
    <dgm:cxn modelId="{AB8E41C0-BD34-445E-B698-4A1BB5090E4B}" type="presOf" srcId="{44843EF2-7B15-46A0-B302-474289A6183B}" destId="{BF8A1FDD-135C-47AA-824D-23A115B767EA}" srcOrd="1" destOrd="0" presId="urn:microsoft.com/office/officeart/2005/8/layout/venn1"/>
    <dgm:cxn modelId="{D9777007-B3E9-428B-A6BC-687F9AABB10F}" srcId="{240B830B-58A6-4B6F-9218-DE89AD81D767}" destId="{AE0D9F65-11B3-4B7D-B126-155A97051C3F}" srcOrd="0" destOrd="0" parTransId="{18D68AB8-5E6B-4F03-B071-D6859D68D699}" sibTransId="{8378466F-BC98-4ADE-A21E-1EF6C486D6B3}"/>
    <dgm:cxn modelId="{789055B6-33C5-4BE3-85A1-6FFD51434333}" srcId="{240B830B-58A6-4B6F-9218-DE89AD81D767}" destId="{C03406FB-A4D1-4461-9536-912D98324D4D}" srcOrd="3" destOrd="0" parTransId="{31455B8F-DADE-47D8-885C-5082A0FDA895}" sibTransId="{56C30FDB-223C-4FE9-BDE5-4A5D0EC3C521}"/>
    <dgm:cxn modelId="{9152FFE2-E5BD-4C5E-9E74-850535B4A29C}" type="presOf" srcId="{AE0D9F65-11B3-4B7D-B126-155A97051C3F}" destId="{4EE0BF5A-C9A1-4CAA-AED5-D7DBFD2ECF1B}" srcOrd="1" destOrd="0" presId="urn:microsoft.com/office/officeart/2005/8/layout/venn1"/>
    <dgm:cxn modelId="{8456C214-C11C-40FC-9831-A5AF69D5D53F}" type="presOf" srcId="{240B830B-58A6-4B6F-9218-DE89AD81D767}" destId="{1B6CFF5B-95E2-4D3B-B82E-790C7B3C5A4A}" srcOrd="0" destOrd="0" presId="urn:microsoft.com/office/officeart/2005/8/layout/venn1"/>
    <dgm:cxn modelId="{27CD87A6-053E-46ED-9E6B-7BBBC274401E}" type="presOf" srcId="{44843EF2-7B15-46A0-B302-474289A6183B}" destId="{4E32B4B9-3282-4DDA-8B90-E91240EB08CA}" srcOrd="0" destOrd="0" presId="urn:microsoft.com/office/officeart/2005/8/layout/venn1"/>
    <dgm:cxn modelId="{EA39B3C4-95D1-4BD5-8F77-45BAAFB8D7FB}" srcId="{240B830B-58A6-4B6F-9218-DE89AD81D767}" destId="{7F4F7568-CC59-448A-B9A3-D0D981891259}" srcOrd="2" destOrd="0" parTransId="{84459BFE-F9CC-4226-8D8D-2E036481F581}" sibTransId="{7BEFB73B-8C59-4D6C-BE08-79CD68FB7711}"/>
    <dgm:cxn modelId="{A42A13F0-AC14-4ED9-9C59-FF2FD2E9BFD2}" type="presOf" srcId="{C03406FB-A4D1-4461-9536-912D98324D4D}" destId="{A1849768-A967-469A-B8E6-E4F45EBCCDD0}" srcOrd="0" destOrd="0" presId="urn:microsoft.com/office/officeart/2005/8/layout/venn1"/>
    <dgm:cxn modelId="{99D8FC2B-86EC-4CCF-AAAC-B8622AF7A890}" type="presOf" srcId="{7F4F7568-CC59-448A-B9A3-D0D981891259}" destId="{E8323335-D653-40B3-9CE5-EDBF16F8486F}" srcOrd="0" destOrd="0" presId="urn:microsoft.com/office/officeart/2005/8/layout/venn1"/>
    <dgm:cxn modelId="{FB891207-628F-43AF-B066-CF5BBDC4EDEC}" type="presOf" srcId="{C03406FB-A4D1-4461-9536-912D98324D4D}" destId="{7623188E-B46C-41F6-BBCB-3E60FEF13841}" srcOrd="1" destOrd="0" presId="urn:microsoft.com/office/officeart/2005/8/layout/venn1"/>
    <dgm:cxn modelId="{46F348A8-D909-45AF-A43A-91A86A41E51E}" type="presOf" srcId="{AE0D9F65-11B3-4B7D-B126-155A97051C3F}" destId="{138B8B8D-CD8E-4F7A-8BC2-EA5DBA6F5583}" srcOrd="0" destOrd="0" presId="urn:microsoft.com/office/officeart/2005/8/layout/venn1"/>
    <dgm:cxn modelId="{A1240C3C-1B10-4206-91C4-AF57A0FC4580}" type="presParOf" srcId="{1B6CFF5B-95E2-4D3B-B82E-790C7B3C5A4A}" destId="{138B8B8D-CD8E-4F7A-8BC2-EA5DBA6F5583}" srcOrd="0" destOrd="0" presId="urn:microsoft.com/office/officeart/2005/8/layout/venn1"/>
    <dgm:cxn modelId="{29B66A3C-6679-438D-8304-8534034ACF38}" type="presParOf" srcId="{1B6CFF5B-95E2-4D3B-B82E-790C7B3C5A4A}" destId="{4EE0BF5A-C9A1-4CAA-AED5-D7DBFD2ECF1B}" srcOrd="1" destOrd="0" presId="urn:microsoft.com/office/officeart/2005/8/layout/venn1"/>
    <dgm:cxn modelId="{821FA807-3968-4218-B9CC-447B2CA5A14C}" type="presParOf" srcId="{1B6CFF5B-95E2-4D3B-B82E-790C7B3C5A4A}" destId="{4E32B4B9-3282-4DDA-8B90-E91240EB08CA}" srcOrd="2" destOrd="0" presId="urn:microsoft.com/office/officeart/2005/8/layout/venn1"/>
    <dgm:cxn modelId="{922DD468-2488-46E4-B5D8-E78B0E491E98}" type="presParOf" srcId="{1B6CFF5B-95E2-4D3B-B82E-790C7B3C5A4A}" destId="{BF8A1FDD-135C-47AA-824D-23A115B767EA}" srcOrd="3" destOrd="0" presId="urn:microsoft.com/office/officeart/2005/8/layout/venn1"/>
    <dgm:cxn modelId="{1DD7EBCB-D0A3-448B-A35C-D2E84CA5B6B8}" type="presParOf" srcId="{1B6CFF5B-95E2-4D3B-B82E-790C7B3C5A4A}" destId="{E8323335-D653-40B3-9CE5-EDBF16F8486F}" srcOrd="4" destOrd="0" presId="urn:microsoft.com/office/officeart/2005/8/layout/venn1"/>
    <dgm:cxn modelId="{008488B2-306F-4483-8EF7-3EA4A6030C07}" type="presParOf" srcId="{1B6CFF5B-95E2-4D3B-B82E-790C7B3C5A4A}" destId="{075BD277-1951-45D6-8D21-4A8AC62A7C14}" srcOrd="5" destOrd="0" presId="urn:microsoft.com/office/officeart/2005/8/layout/venn1"/>
    <dgm:cxn modelId="{F88EA9FA-8F39-4363-A33C-602B29275728}" type="presParOf" srcId="{1B6CFF5B-95E2-4D3B-B82E-790C7B3C5A4A}" destId="{A1849768-A967-469A-B8E6-E4F45EBCCDD0}" srcOrd="6" destOrd="0" presId="urn:microsoft.com/office/officeart/2005/8/layout/venn1"/>
    <dgm:cxn modelId="{8892EA47-4624-43F5-A4CB-93D625836873}" type="presParOf" srcId="{1B6CFF5B-95E2-4D3B-B82E-790C7B3C5A4A}" destId="{7623188E-B46C-41F6-BBCB-3E60FEF13841}" srcOrd="7" destOrd="0" presId="urn:microsoft.com/office/officeart/2005/8/layout/venn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2523EF-9B12-4D2E-B127-2964C27820E9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B3D3CF2-400B-46F9-ABA6-D2F8595B9012}">
      <dgm:prSet custT="1"/>
      <dgm:spPr/>
      <dgm:t>
        <a:bodyPr/>
        <a:lstStyle/>
        <a:p>
          <a:r>
            <a:rPr lang="ru-RU" sz="2400" dirty="0" smtClean="0"/>
            <a:t>самостоятельных исследовательских  умений </a:t>
          </a:r>
          <a:endParaRPr lang="ru-RU" sz="2400" dirty="0"/>
        </a:p>
      </dgm:t>
    </dgm:pt>
    <dgm:pt modelId="{551E1BA5-9FC5-429A-9820-0B27D6742706}" type="parTrans" cxnId="{641D00E8-D159-4A9B-B0B7-296B86E2F88E}">
      <dgm:prSet/>
      <dgm:spPr/>
      <dgm:t>
        <a:bodyPr/>
        <a:lstStyle/>
        <a:p>
          <a:endParaRPr lang="ru-RU"/>
        </a:p>
      </dgm:t>
    </dgm:pt>
    <dgm:pt modelId="{E5AD7717-3729-458D-BB09-BEEF371B8BA5}" type="sibTrans" cxnId="{641D00E8-D159-4A9B-B0B7-296B86E2F88E}">
      <dgm:prSet/>
      <dgm:spPr/>
      <dgm:t>
        <a:bodyPr/>
        <a:lstStyle/>
        <a:p>
          <a:endParaRPr lang="ru-RU"/>
        </a:p>
      </dgm:t>
    </dgm:pt>
    <dgm:pt modelId="{2ED36B34-91F7-43C9-A53F-D17170090AE4}">
      <dgm:prSet custT="1"/>
      <dgm:spPr/>
      <dgm:t>
        <a:bodyPr/>
        <a:lstStyle/>
        <a:p>
          <a:r>
            <a:rPr lang="ru-RU" sz="2400" baseline="0" dirty="0" smtClean="0"/>
            <a:t>творческих способностей</a:t>
          </a:r>
          <a:endParaRPr lang="ru-RU" sz="2400" baseline="0" dirty="0"/>
        </a:p>
      </dgm:t>
    </dgm:pt>
    <dgm:pt modelId="{794570D2-23ED-4908-8016-8911E76D6447}" type="parTrans" cxnId="{6AD21097-FF80-4EC8-B155-0E603F223964}">
      <dgm:prSet/>
      <dgm:spPr/>
      <dgm:t>
        <a:bodyPr/>
        <a:lstStyle/>
        <a:p>
          <a:endParaRPr lang="ru-RU"/>
        </a:p>
      </dgm:t>
    </dgm:pt>
    <dgm:pt modelId="{AD03E31C-F8D7-4AA1-8241-471D1000BE89}" type="sibTrans" cxnId="{6AD21097-FF80-4EC8-B155-0E603F223964}">
      <dgm:prSet/>
      <dgm:spPr/>
      <dgm:t>
        <a:bodyPr/>
        <a:lstStyle/>
        <a:p>
          <a:endParaRPr lang="ru-RU"/>
        </a:p>
      </dgm:t>
    </dgm:pt>
    <dgm:pt modelId="{D75A5BB8-FF46-4780-A417-92A5F190B456}">
      <dgm:prSet custT="1"/>
      <dgm:spPr/>
      <dgm:t>
        <a:bodyPr/>
        <a:lstStyle/>
        <a:p>
          <a:r>
            <a:rPr lang="ru-RU" sz="2400" dirty="0" smtClean="0"/>
            <a:t>развивает логическое мышление</a:t>
          </a:r>
          <a:endParaRPr lang="ru-RU" sz="2400" dirty="0"/>
        </a:p>
      </dgm:t>
    </dgm:pt>
    <dgm:pt modelId="{4623244E-4DDA-4924-9BE7-151D8B35AE31}" type="parTrans" cxnId="{A9E97F92-724D-4633-81CC-C873CF838F30}">
      <dgm:prSet/>
      <dgm:spPr/>
      <dgm:t>
        <a:bodyPr/>
        <a:lstStyle/>
        <a:p>
          <a:endParaRPr lang="ru-RU"/>
        </a:p>
      </dgm:t>
    </dgm:pt>
    <dgm:pt modelId="{3BE32968-F0F5-45B3-8190-CDF40859B834}" type="sibTrans" cxnId="{A9E97F92-724D-4633-81CC-C873CF838F30}">
      <dgm:prSet/>
      <dgm:spPr/>
      <dgm:t>
        <a:bodyPr/>
        <a:lstStyle/>
        <a:p>
          <a:endParaRPr lang="ru-RU"/>
        </a:p>
      </dgm:t>
    </dgm:pt>
    <dgm:pt modelId="{DDD6074D-D3D3-43C4-BA94-6F7122807797}">
      <dgm:prSet custT="1"/>
      <dgm:spPr/>
      <dgm:t>
        <a:bodyPr/>
        <a:lstStyle/>
        <a:p>
          <a:r>
            <a:rPr lang="ru-RU" sz="2400" dirty="0" smtClean="0"/>
            <a:t>объединяет знания, полученные в ходе учебного процесса</a:t>
          </a:r>
          <a:endParaRPr lang="ru-RU" sz="2400" dirty="0"/>
        </a:p>
      </dgm:t>
    </dgm:pt>
    <dgm:pt modelId="{C7AB72C8-2B9F-4490-8DA6-36DEDF890B0F}" type="parTrans" cxnId="{B2CDF55E-E607-45A9-9739-D6A274B42DF7}">
      <dgm:prSet/>
      <dgm:spPr/>
      <dgm:t>
        <a:bodyPr/>
        <a:lstStyle/>
        <a:p>
          <a:endParaRPr lang="ru-RU"/>
        </a:p>
      </dgm:t>
    </dgm:pt>
    <dgm:pt modelId="{7C11F3AB-A9FC-41E1-9333-8FA22A82919E}" type="sibTrans" cxnId="{B2CDF55E-E607-45A9-9739-D6A274B42DF7}">
      <dgm:prSet/>
      <dgm:spPr/>
      <dgm:t>
        <a:bodyPr/>
        <a:lstStyle/>
        <a:p>
          <a:endParaRPr lang="ru-RU"/>
        </a:p>
      </dgm:t>
    </dgm:pt>
    <dgm:pt modelId="{87B74FED-92AC-4A51-994E-F5F52A627105}">
      <dgm:prSet custT="1"/>
      <dgm:spPr/>
      <dgm:t>
        <a:bodyPr/>
        <a:lstStyle/>
        <a:p>
          <a:r>
            <a:rPr lang="ru-RU" sz="2400" dirty="0" smtClean="0"/>
            <a:t>приобщает к конкретным жизненно важным проблемам</a:t>
          </a:r>
          <a:endParaRPr lang="ru-RU" sz="2400" dirty="0"/>
        </a:p>
      </dgm:t>
    </dgm:pt>
    <dgm:pt modelId="{C79C7D48-64EB-4723-BFC1-C29555038D50}" type="parTrans" cxnId="{F5B820AD-CC6E-4293-9237-BE73A22F1965}">
      <dgm:prSet/>
      <dgm:spPr/>
      <dgm:t>
        <a:bodyPr/>
        <a:lstStyle/>
        <a:p>
          <a:endParaRPr lang="ru-RU"/>
        </a:p>
      </dgm:t>
    </dgm:pt>
    <dgm:pt modelId="{AF86A3F5-29AA-4358-83FA-F5F5A29ADD75}" type="sibTrans" cxnId="{F5B820AD-CC6E-4293-9237-BE73A22F1965}">
      <dgm:prSet/>
      <dgm:spPr/>
      <dgm:t>
        <a:bodyPr/>
        <a:lstStyle/>
        <a:p>
          <a:endParaRPr lang="ru-RU"/>
        </a:p>
      </dgm:t>
    </dgm:pt>
    <dgm:pt modelId="{60134B21-B983-4EBB-BC18-317B5FFCBB7E}">
      <dgm:prSet custT="1"/>
      <dgm:spPr/>
      <dgm:t>
        <a:bodyPr/>
        <a:lstStyle/>
        <a:p>
          <a:r>
            <a:rPr lang="ru-RU" sz="2400" baseline="0" smtClean="0"/>
            <a:t>развивает коммуникативные умения</a:t>
          </a:r>
          <a:endParaRPr lang="ru-RU" sz="2400" dirty="0"/>
        </a:p>
      </dgm:t>
    </dgm:pt>
    <dgm:pt modelId="{C5E395C6-1258-420B-A42C-E54B905718E2}" type="parTrans" cxnId="{565B269A-099F-44BC-A6D8-EC6C2B583C42}">
      <dgm:prSet/>
      <dgm:spPr/>
      <dgm:t>
        <a:bodyPr/>
        <a:lstStyle/>
        <a:p>
          <a:endParaRPr lang="ru-RU"/>
        </a:p>
      </dgm:t>
    </dgm:pt>
    <dgm:pt modelId="{26CF807C-3565-48FF-81B5-7EF6FE33FAC1}" type="sibTrans" cxnId="{565B269A-099F-44BC-A6D8-EC6C2B583C42}">
      <dgm:prSet/>
      <dgm:spPr/>
      <dgm:t>
        <a:bodyPr/>
        <a:lstStyle/>
        <a:p>
          <a:endParaRPr lang="ru-RU"/>
        </a:p>
      </dgm:t>
    </dgm:pt>
    <dgm:pt modelId="{E246327D-E538-401B-AAF8-5EFBF775936E}" type="pres">
      <dgm:prSet presAssocID="{972523EF-9B12-4D2E-B127-2964C27820E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2BB925-C7F5-4CE4-8DCE-6B53697C9E91}" type="pres">
      <dgm:prSet presAssocID="{2ED36B34-91F7-43C9-A53F-D17170090AE4}" presName="parentLin" presStyleCnt="0"/>
      <dgm:spPr/>
      <dgm:t>
        <a:bodyPr/>
        <a:lstStyle/>
        <a:p>
          <a:endParaRPr lang="ru-RU"/>
        </a:p>
      </dgm:t>
    </dgm:pt>
    <dgm:pt modelId="{864CB6E1-9C99-4633-B264-049F3E274EDB}" type="pres">
      <dgm:prSet presAssocID="{2ED36B34-91F7-43C9-A53F-D17170090AE4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40ADCA53-A2D6-47C3-9914-DBA8112179EA}" type="pres">
      <dgm:prSet presAssocID="{2ED36B34-91F7-43C9-A53F-D17170090AE4}" presName="parentText" presStyleLbl="node1" presStyleIdx="0" presStyleCnt="6" custScaleX="120581" custLinFactNeighborX="-9917" custLinFactNeighborY="52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3496B9-B455-42DF-9749-5FC5B1906086}" type="pres">
      <dgm:prSet presAssocID="{2ED36B34-91F7-43C9-A53F-D17170090AE4}" presName="negativeSpace" presStyleCnt="0"/>
      <dgm:spPr/>
      <dgm:t>
        <a:bodyPr/>
        <a:lstStyle/>
        <a:p>
          <a:endParaRPr lang="ru-RU"/>
        </a:p>
      </dgm:t>
    </dgm:pt>
    <dgm:pt modelId="{3F5F11BB-9A2C-413F-9CB1-2158D9C11699}" type="pres">
      <dgm:prSet presAssocID="{2ED36B34-91F7-43C9-A53F-D17170090AE4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E43E2-2328-4E01-954D-97571801F140}" type="pres">
      <dgm:prSet presAssocID="{AD03E31C-F8D7-4AA1-8241-471D1000BE89}" presName="spaceBetweenRectangles" presStyleCnt="0"/>
      <dgm:spPr/>
      <dgm:t>
        <a:bodyPr/>
        <a:lstStyle/>
        <a:p>
          <a:endParaRPr lang="ru-RU"/>
        </a:p>
      </dgm:t>
    </dgm:pt>
    <dgm:pt modelId="{BE24B8FB-743B-4F27-A0A0-8CBF0FBC2959}" type="pres">
      <dgm:prSet presAssocID="{9B3D3CF2-400B-46F9-ABA6-D2F8595B9012}" presName="parentLin" presStyleCnt="0"/>
      <dgm:spPr/>
      <dgm:t>
        <a:bodyPr/>
        <a:lstStyle/>
        <a:p>
          <a:endParaRPr lang="ru-RU"/>
        </a:p>
      </dgm:t>
    </dgm:pt>
    <dgm:pt modelId="{EF293029-DA84-4840-BA51-EE339E6EADBC}" type="pres">
      <dgm:prSet presAssocID="{9B3D3CF2-400B-46F9-ABA6-D2F8595B9012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97C4A18E-E23D-4320-973F-3DD84DE73A03}" type="pres">
      <dgm:prSet presAssocID="{9B3D3CF2-400B-46F9-ABA6-D2F8595B9012}" presName="parentText" presStyleLbl="node1" presStyleIdx="1" presStyleCnt="6" custScaleX="120581" custScaleY="1410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8C03E-651E-4392-8110-953E1E000781}" type="pres">
      <dgm:prSet presAssocID="{9B3D3CF2-400B-46F9-ABA6-D2F8595B9012}" presName="negativeSpace" presStyleCnt="0"/>
      <dgm:spPr/>
      <dgm:t>
        <a:bodyPr/>
        <a:lstStyle/>
        <a:p>
          <a:endParaRPr lang="ru-RU"/>
        </a:p>
      </dgm:t>
    </dgm:pt>
    <dgm:pt modelId="{7B2B17FB-AD1B-4AC2-B130-A9682A6545A5}" type="pres">
      <dgm:prSet presAssocID="{9B3D3CF2-400B-46F9-ABA6-D2F8595B9012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83CB97-FE6D-4A8F-AED6-1A047EFA4934}" type="pres">
      <dgm:prSet presAssocID="{E5AD7717-3729-458D-BB09-BEEF371B8BA5}" presName="spaceBetweenRectangles" presStyleCnt="0"/>
      <dgm:spPr/>
      <dgm:t>
        <a:bodyPr/>
        <a:lstStyle/>
        <a:p>
          <a:endParaRPr lang="ru-RU"/>
        </a:p>
      </dgm:t>
    </dgm:pt>
    <dgm:pt modelId="{7A5C017F-E8D1-4A37-BB20-F4C161C6AB69}" type="pres">
      <dgm:prSet presAssocID="{DDD6074D-D3D3-43C4-BA94-6F7122807797}" presName="parentLin" presStyleCnt="0"/>
      <dgm:spPr/>
      <dgm:t>
        <a:bodyPr/>
        <a:lstStyle/>
        <a:p>
          <a:endParaRPr lang="ru-RU"/>
        </a:p>
      </dgm:t>
    </dgm:pt>
    <dgm:pt modelId="{D831B5B8-05D7-419E-A632-DF17B7C538EE}" type="pres">
      <dgm:prSet presAssocID="{DDD6074D-D3D3-43C4-BA94-6F7122807797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7352FC9E-B925-4BC4-996D-475E2DB208EB}" type="pres">
      <dgm:prSet presAssocID="{DDD6074D-D3D3-43C4-BA94-6F7122807797}" presName="parentText" presStyleLbl="node1" presStyleIdx="2" presStyleCnt="6" custScaleX="120581" custScaleY="1287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A70D6B-E07D-46B6-B034-9A2CE5A00D51}" type="pres">
      <dgm:prSet presAssocID="{DDD6074D-D3D3-43C4-BA94-6F7122807797}" presName="negativeSpace" presStyleCnt="0"/>
      <dgm:spPr/>
      <dgm:t>
        <a:bodyPr/>
        <a:lstStyle/>
        <a:p>
          <a:endParaRPr lang="ru-RU"/>
        </a:p>
      </dgm:t>
    </dgm:pt>
    <dgm:pt modelId="{3CAE7F3B-0ECF-4AC5-B8DE-A3A43D97A6C0}" type="pres">
      <dgm:prSet presAssocID="{DDD6074D-D3D3-43C4-BA94-6F7122807797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95529-CD77-45AE-B97C-71BC14CD5967}" type="pres">
      <dgm:prSet presAssocID="{7C11F3AB-A9FC-41E1-9333-8FA22A82919E}" presName="spaceBetweenRectangles" presStyleCnt="0"/>
      <dgm:spPr/>
      <dgm:t>
        <a:bodyPr/>
        <a:lstStyle/>
        <a:p>
          <a:endParaRPr lang="ru-RU"/>
        </a:p>
      </dgm:t>
    </dgm:pt>
    <dgm:pt modelId="{6602AB5E-20C9-49EE-9D4E-878436476340}" type="pres">
      <dgm:prSet presAssocID="{D75A5BB8-FF46-4780-A417-92A5F190B456}" presName="parentLin" presStyleCnt="0"/>
      <dgm:spPr/>
      <dgm:t>
        <a:bodyPr/>
        <a:lstStyle/>
        <a:p>
          <a:endParaRPr lang="ru-RU"/>
        </a:p>
      </dgm:t>
    </dgm:pt>
    <dgm:pt modelId="{B14940B0-E5CB-40E5-88DB-FCF383DEB9FF}" type="pres">
      <dgm:prSet presAssocID="{D75A5BB8-FF46-4780-A417-92A5F190B456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2BA3815B-68AD-48BE-9E2F-BED6BE607DCD}" type="pres">
      <dgm:prSet presAssocID="{D75A5BB8-FF46-4780-A417-92A5F190B456}" presName="parentText" presStyleLbl="node1" presStyleIdx="3" presStyleCnt="6" custScaleX="1205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DF5DD-206E-4478-B906-0631DDEC9520}" type="pres">
      <dgm:prSet presAssocID="{D75A5BB8-FF46-4780-A417-92A5F190B456}" presName="negativeSpace" presStyleCnt="0"/>
      <dgm:spPr/>
      <dgm:t>
        <a:bodyPr/>
        <a:lstStyle/>
        <a:p>
          <a:endParaRPr lang="ru-RU"/>
        </a:p>
      </dgm:t>
    </dgm:pt>
    <dgm:pt modelId="{282253F4-EE35-4834-A393-770EA9138C65}" type="pres">
      <dgm:prSet presAssocID="{D75A5BB8-FF46-4780-A417-92A5F190B456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B0931A-5225-4FB1-B8C1-179311AAB029}" type="pres">
      <dgm:prSet presAssocID="{3BE32968-F0F5-45B3-8190-CDF40859B834}" presName="spaceBetweenRectangles" presStyleCnt="0"/>
      <dgm:spPr/>
      <dgm:t>
        <a:bodyPr/>
        <a:lstStyle/>
        <a:p>
          <a:endParaRPr lang="ru-RU"/>
        </a:p>
      </dgm:t>
    </dgm:pt>
    <dgm:pt modelId="{A8E37875-4B22-484D-9D35-5EAF78CA253C}" type="pres">
      <dgm:prSet presAssocID="{87B74FED-92AC-4A51-994E-F5F52A627105}" presName="parentLin" presStyleCnt="0"/>
      <dgm:spPr/>
      <dgm:t>
        <a:bodyPr/>
        <a:lstStyle/>
        <a:p>
          <a:endParaRPr lang="ru-RU"/>
        </a:p>
      </dgm:t>
    </dgm:pt>
    <dgm:pt modelId="{B6FE4746-38F0-4B62-BDF8-E834BF174DF0}" type="pres">
      <dgm:prSet presAssocID="{87B74FED-92AC-4A51-994E-F5F52A627105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B2CE81E0-4314-41DE-8FAB-79F6A2309FCA}" type="pres">
      <dgm:prSet presAssocID="{87B74FED-92AC-4A51-994E-F5F52A627105}" presName="parentText" presStyleLbl="node1" presStyleIdx="4" presStyleCnt="6" custScaleX="120581" custScaleY="1575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F6640-00C9-415D-8DCE-42E4BBFED32B}" type="pres">
      <dgm:prSet presAssocID="{87B74FED-92AC-4A51-994E-F5F52A627105}" presName="negativeSpace" presStyleCnt="0"/>
      <dgm:spPr/>
      <dgm:t>
        <a:bodyPr/>
        <a:lstStyle/>
        <a:p>
          <a:endParaRPr lang="ru-RU"/>
        </a:p>
      </dgm:t>
    </dgm:pt>
    <dgm:pt modelId="{D333B456-7683-4FE7-BC63-4190CD012A03}" type="pres">
      <dgm:prSet presAssocID="{87B74FED-92AC-4A51-994E-F5F52A627105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826C4-7C6D-4090-A812-27DF1058D74E}" type="pres">
      <dgm:prSet presAssocID="{AF86A3F5-29AA-4358-83FA-F5F5A29ADD75}" presName="spaceBetweenRectangles" presStyleCnt="0"/>
      <dgm:spPr/>
      <dgm:t>
        <a:bodyPr/>
        <a:lstStyle/>
        <a:p>
          <a:endParaRPr lang="ru-RU"/>
        </a:p>
      </dgm:t>
    </dgm:pt>
    <dgm:pt modelId="{A249176B-4749-48E3-9F1C-7F835DBBBB6A}" type="pres">
      <dgm:prSet presAssocID="{60134B21-B983-4EBB-BC18-317B5FFCBB7E}" presName="parentLin" presStyleCnt="0"/>
      <dgm:spPr/>
      <dgm:t>
        <a:bodyPr/>
        <a:lstStyle/>
        <a:p>
          <a:endParaRPr lang="ru-RU"/>
        </a:p>
      </dgm:t>
    </dgm:pt>
    <dgm:pt modelId="{9B594278-180F-4EF9-9711-17EF42EAAC6E}" type="pres">
      <dgm:prSet presAssocID="{60134B21-B983-4EBB-BC18-317B5FFCBB7E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EC746B36-70A4-49F6-A596-E4A2A4972A5E}" type="pres">
      <dgm:prSet presAssocID="{60134B21-B983-4EBB-BC18-317B5FFCBB7E}" presName="parentText" presStyleLbl="node1" presStyleIdx="5" presStyleCnt="6" custScaleX="1205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18DDD-BBA6-45AC-8E9E-AF240189FE0C}" type="pres">
      <dgm:prSet presAssocID="{60134B21-B983-4EBB-BC18-317B5FFCBB7E}" presName="negativeSpace" presStyleCnt="0"/>
      <dgm:spPr/>
      <dgm:t>
        <a:bodyPr/>
        <a:lstStyle/>
        <a:p>
          <a:endParaRPr lang="ru-RU"/>
        </a:p>
      </dgm:t>
    </dgm:pt>
    <dgm:pt modelId="{F2AF5D10-7DB7-47D5-8C70-04E30FF44E9D}" type="pres">
      <dgm:prSet presAssocID="{60134B21-B983-4EBB-BC18-317B5FFCBB7E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CDF55E-E607-45A9-9739-D6A274B42DF7}" srcId="{972523EF-9B12-4D2E-B127-2964C27820E9}" destId="{DDD6074D-D3D3-43C4-BA94-6F7122807797}" srcOrd="2" destOrd="0" parTransId="{C7AB72C8-2B9F-4490-8DA6-36DEDF890B0F}" sibTransId="{7C11F3AB-A9FC-41E1-9333-8FA22A82919E}"/>
    <dgm:cxn modelId="{AAE09B42-A893-4EAA-8935-DE0612D423AE}" type="presOf" srcId="{D75A5BB8-FF46-4780-A417-92A5F190B456}" destId="{B14940B0-E5CB-40E5-88DB-FCF383DEB9FF}" srcOrd="0" destOrd="0" presId="urn:microsoft.com/office/officeart/2005/8/layout/list1"/>
    <dgm:cxn modelId="{A9E97F92-724D-4633-81CC-C873CF838F30}" srcId="{972523EF-9B12-4D2E-B127-2964C27820E9}" destId="{D75A5BB8-FF46-4780-A417-92A5F190B456}" srcOrd="3" destOrd="0" parTransId="{4623244E-4DDA-4924-9BE7-151D8B35AE31}" sibTransId="{3BE32968-F0F5-45B3-8190-CDF40859B834}"/>
    <dgm:cxn modelId="{565B269A-099F-44BC-A6D8-EC6C2B583C42}" srcId="{972523EF-9B12-4D2E-B127-2964C27820E9}" destId="{60134B21-B983-4EBB-BC18-317B5FFCBB7E}" srcOrd="5" destOrd="0" parTransId="{C5E395C6-1258-420B-A42C-E54B905718E2}" sibTransId="{26CF807C-3565-48FF-81B5-7EF6FE33FAC1}"/>
    <dgm:cxn modelId="{0B9C7102-10E7-4C51-88BB-A368BFD9F7F3}" type="presOf" srcId="{D75A5BB8-FF46-4780-A417-92A5F190B456}" destId="{2BA3815B-68AD-48BE-9E2F-BED6BE607DCD}" srcOrd="1" destOrd="0" presId="urn:microsoft.com/office/officeart/2005/8/layout/list1"/>
    <dgm:cxn modelId="{6E4ECAEB-C422-454F-A1F9-7F52415852D7}" type="presOf" srcId="{9B3D3CF2-400B-46F9-ABA6-D2F8595B9012}" destId="{EF293029-DA84-4840-BA51-EE339E6EADBC}" srcOrd="0" destOrd="0" presId="urn:microsoft.com/office/officeart/2005/8/layout/list1"/>
    <dgm:cxn modelId="{47CC90D1-B62F-405E-BBFE-F421B4594C21}" type="presOf" srcId="{87B74FED-92AC-4A51-994E-F5F52A627105}" destId="{B6FE4746-38F0-4B62-BDF8-E834BF174DF0}" srcOrd="0" destOrd="0" presId="urn:microsoft.com/office/officeart/2005/8/layout/list1"/>
    <dgm:cxn modelId="{F5B820AD-CC6E-4293-9237-BE73A22F1965}" srcId="{972523EF-9B12-4D2E-B127-2964C27820E9}" destId="{87B74FED-92AC-4A51-994E-F5F52A627105}" srcOrd="4" destOrd="0" parTransId="{C79C7D48-64EB-4723-BFC1-C29555038D50}" sibTransId="{AF86A3F5-29AA-4358-83FA-F5F5A29ADD75}"/>
    <dgm:cxn modelId="{6AD21097-FF80-4EC8-B155-0E603F223964}" srcId="{972523EF-9B12-4D2E-B127-2964C27820E9}" destId="{2ED36B34-91F7-43C9-A53F-D17170090AE4}" srcOrd="0" destOrd="0" parTransId="{794570D2-23ED-4908-8016-8911E76D6447}" sibTransId="{AD03E31C-F8D7-4AA1-8241-471D1000BE89}"/>
    <dgm:cxn modelId="{F69BE6AF-7610-460E-955F-59E5644B4A2F}" type="presOf" srcId="{2ED36B34-91F7-43C9-A53F-D17170090AE4}" destId="{40ADCA53-A2D6-47C3-9914-DBA8112179EA}" srcOrd="1" destOrd="0" presId="urn:microsoft.com/office/officeart/2005/8/layout/list1"/>
    <dgm:cxn modelId="{3E804D7B-565E-4D18-9DC8-9B366C9527D0}" type="presOf" srcId="{60134B21-B983-4EBB-BC18-317B5FFCBB7E}" destId="{9B594278-180F-4EF9-9711-17EF42EAAC6E}" srcOrd="0" destOrd="0" presId="urn:microsoft.com/office/officeart/2005/8/layout/list1"/>
    <dgm:cxn modelId="{8A2F1BF7-F548-4AB4-B130-DCCB4A58AE53}" type="presOf" srcId="{2ED36B34-91F7-43C9-A53F-D17170090AE4}" destId="{864CB6E1-9C99-4633-B264-049F3E274EDB}" srcOrd="0" destOrd="0" presId="urn:microsoft.com/office/officeart/2005/8/layout/list1"/>
    <dgm:cxn modelId="{641D00E8-D159-4A9B-B0B7-296B86E2F88E}" srcId="{972523EF-9B12-4D2E-B127-2964C27820E9}" destId="{9B3D3CF2-400B-46F9-ABA6-D2F8595B9012}" srcOrd="1" destOrd="0" parTransId="{551E1BA5-9FC5-429A-9820-0B27D6742706}" sibTransId="{E5AD7717-3729-458D-BB09-BEEF371B8BA5}"/>
    <dgm:cxn modelId="{D426CAED-1573-40A8-ADA8-E32535316645}" type="presOf" srcId="{9B3D3CF2-400B-46F9-ABA6-D2F8595B9012}" destId="{97C4A18E-E23D-4320-973F-3DD84DE73A03}" srcOrd="1" destOrd="0" presId="urn:microsoft.com/office/officeart/2005/8/layout/list1"/>
    <dgm:cxn modelId="{5BC0C72D-FBB4-42D9-B2C4-7E6CBDAA8343}" type="presOf" srcId="{60134B21-B983-4EBB-BC18-317B5FFCBB7E}" destId="{EC746B36-70A4-49F6-A596-E4A2A4972A5E}" srcOrd="1" destOrd="0" presId="urn:microsoft.com/office/officeart/2005/8/layout/list1"/>
    <dgm:cxn modelId="{EF7C4153-FBB5-46BF-BE82-C0A9DD21F862}" type="presOf" srcId="{DDD6074D-D3D3-43C4-BA94-6F7122807797}" destId="{D831B5B8-05D7-419E-A632-DF17B7C538EE}" srcOrd="0" destOrd="0" presId="urn:microsoft.com/office/officeart/2005/8/layout/list1"/>
    <dgm:cxn modelId="{4A31D5D6-EA77-433E-A7C0-7EBEBC278AF1}" type="presOf" srcId="{87B74FED-92AC-4A51-994E-F5F52A627105}" destId="{B2CE81E0-4314-41DE-8FAB-79F6A2309FCA}" srcOrd="1" destOrd="0" presId="urn:microsoft.com/office/officeart/2005/8/layout/list1"/>
    <dgm:cxn modelId="{2F6C79E2-E855-4855-A294-5884F2641DF3}" type="presOf" srcId="{DDD6074D-D3D3-43C4-BA94-6F7122807797}" destId="{7352FC9E-B925-4BC4-996D-475E2DB208EB}" srcOrd="1" destOrd="0" presId="urn:microsoft.com/office/officeart/2005/8/layout/list1"/>
    <dgm:cxn modelId="{D000188F-8A7D-4B37-B455-5BA6565E6E27}" type="presOf" srcId="{972523EF-9B12-4D2E-B127-2964C27820E9}" destId="{E246327D-E538-401B-AAF8-5EFBF775936E}" srcOrd="0" destOrd="0" presId="urn:microsoft.com/office/officeart/2005/8/layout/list1"/>
    <dgm:cxn modelId="{1AD80EAE-AFE4-4DB7-B63E-76DE6A8E1F24}" type="presParOf" srcId="{E246327D-E538-401B-AAF8-5EFBF775936E}" destId="{7B2BB925-C7F5-4CE4-8DCE-6B53697C9E91}" srcOrd="0" destOrd="0" presId="urn:microsoft.com/office/officeart/2005/8/layout/list1"/>
    <dgm:cxn modelId="{6BF41D5F-DDA9-41C4-9E26-BB2198E410E1}" type="presParOf" srcId="{7B2BB925-C7F5-4CE4-8DCE-6B53697C9E91}" destId="{864CB6E1-9C99-4633-B264-049F3E274EDB}" srcOrd="0" destOrd="0" presId="urn:microsoft.com/office/officeart/2005/8/layout/list1"/>
    <dgm:cxn modelId="{AFADAC40-07E7-4DF3-AD51-65F4E55A0E09}" type="presParOf" srcId="{7B2BB925-C7F5-4CE4-8DCE-6B53697C9E91}" destId="{40ADCA53-A2D6-47C3-9914-DBA8112179EA}" srcOrd="1" destOrd="0" presId="urn:microsoft.com/office/officeart/2005/8/layout/list1"/>
    <dgm:cxn modelId="{69BBDFAE-E655-43D7-9E38-113770B748CE}" type="presParOf" srcId="{E246327D-E538-401B-AAF8-5EFBF775936E}" destId="{973496B9-B455-42DF-9749-5FC5B1906086}" srcOrd="1" destOrd="0" presId="urn:microsoft.com/office/officeart/2005/8/layout/list1"/>
    <dgm:cxn modelId="{8078FF45-7034-402D-B5DF-38C836C36F98}" type="presParOf" srcId="{E246327D-E538-401B-AAF8-5EFBF775936E}" destId="{3F5F11BB-9A2C-413F-9CB1-2158D9C11699}" srcOrd="2" destOrd="0" presId="urn:microsoft.com/office/officeart/2005/8/layout/list1"/>
    <dgm:cxn modelId="{890E90C3-CB60-4043-98D0-B55104DC7764}" type="presParOf" srcId="{E246327D-E538-401B-AAF8-5EFBF775936E}" destId="{797E43E2-2328-4E01-954D-97571801F140}" srcOrd="3" destOrd="0" presId="urn:microsoft.com/office/officeart/2005/8/layout/list1"/>
    <dgm:cxn modelId="{B897B3A5-EFB9-4926-9C3A-8F8679FE8D2E}" type="presParOf" srcId="{E246327D-E538-401B-AAF8-5EFBF775936E}" destId="{BE24B8FB-743B-4F27-A0A0-8CBF0FBC2959}" srcOrd="4" destOrd="0" presId="urn:microsoft.com/office/officeart/2005/8/layout/list1"/>
    <dgm:cxn modelId="{01BC704F-5A7C-4B2B-B6BE-31A4CA4AB288}" type="presParOf" srcId="{BE24B8FB-743B-4F27-A0A0-8CBF0FBC2959}" destId="{EF293029-DA84-4840-BA51-EE339E6EADBC}" srcOrd="0" destOrd="0" presId="urn:microsoft.com/office/officeart/2005/8/layout/list1"/>
    <dgm:cxn modelId="{0F2C0A72-51B8-4509-9FDB-B342F7A05B6B}" type="presParOf" srcId="{BE24B8FB-743B-4F27-A0A0-8CBF0FBC2959}" destId="{97C4A18E-E23D-4320-973F-3DD84DE73A03}" srcOrd="1" destOrd="0" presId="urn:microsoft.com/office/officeart/2005/8/layout/list1"/>
    <dgm:cxn modelId="{F746717D-79E1-428B-983E-3A309C8AC3A5}" type="presParOf" srcId="{E246327D-E538-401B-AAF8-5EFBF775936E}" destId="{0528C03E-651E-4392-8110-953E1E000781}" srcOrd="5" destOrd="0" presId="urn:microsoft.com/office/officeart/2005/8/layout/list1"/>
    <dgm:cxn modelId="{26D873BF-AB34-443F-8BB1-9684EEA4DF56}" type="presParOf" srcId="{E246327D-E538-401B-AAF8-5EFBF775936E}" destId="{7B2B17FB-AD1B-4AC2-B130-A9682A6545A5}" srcOrd="6" destOrd="0" presId="urn:microsoft.com/office/officeart/2005/8/layout/list1"/>
    <dgm:cxn modelId="{4C749532-499E-4FC3-B9B8-2D23BA2A0D46}" type="presParOf" srcId="{E246327D-E538-401B-AAF8-5EFBF775936E}" destId="{2B83CB97-FE6D-4A8F-AED6-1A047EFA4934}" srcOrd="7" destOrd="0" presId="urn:microsoft.com/office/officeart/2005/8/layout/list1"/>
    <dgm:cxn modelId="{BB4046CF-DDC8-477E-9F67-56EB93610FC5}" type="presParOf" srcId="{E246327D-E538-401B-AAF8-5EFBF775936E}" destId="{7A5C017F-E8D1-4A37-BB20-F4C161C6AB69}" srcOrd="8" destOrd="0" presId="urn:microsoft.com/office/officeart/2005/8/layout/list1"/>
    <dgm:cxn modelId="{829AEE7B-D801-4307-A4AF-1CED43F49B69}" type="presParOf" srcId="{7A5C017F-E8D1-4A37-BB20-F4C161C6AB69}" destId="{D831B5B8-05D7-419E-A632-DF17B7C538EE}" srcOrd="0" destOrd="0" presId="urn:microsoft.com/office/officeart/2005/8/layout/list1"/>
    <dgm:cxn modelId="{7928F019-236A-4E80-9B56-A7FD62711483}" type="presParOf" srcId="{7A5C017F-E8D1-4A37-BB20-F4C161C6AB69}" destId="{7352FC9E-B925-4BC4-996D-475E2DB208EB}" srcOrd="1" destOrd="0" presId="urn:microsoft.com/office/officeart/2005/8/layout/list1"/>
    <dgm:cxn modelId="{F95E5029-0DE6-4C6B-8E4D-780EFD37AA7C}" type="presParOf" srcId="{E246327D-E538-401B-AAF8-5EFBF775936E}" destId="{F9A70D6B-E07D-46B6-B034-9A2CE5A00D51}" srcOrd="9" destOrd="0" presId="urn:microsoft.com/office/officeart/2005/8/layout/list1"/>
    <dgm:cxn modelId="{FBFB3ACA-EB40-431E-AC11-9362B34288BB}" type="presParOf" srcId="{E246327D-E538-401B-AAF8-5EFBF775936E}" destId="{3CAE7F3B-0ECF-4AC5-B8DE-A3A43D97A6C0}" srcOrd="10" destOrd="0" presId="urn:microsoft.com/office/officeart/2005/8/layout/list1"/>
    <dgm:cxn modelId="{9B2C73F8-89B9-417F-B4B6-F0E96148A7B9}" type="presParOf" srcId="{E246327D-E538-401B-AAF8-5EFBF775936E}" destId="{B6695529-CD77-45AE-B97C-71BC14CD5967}" srcOrd="11" destOrd="0" presId="urn:microsoft.com/office/officeart/2005/8/layout/list1"/>
    <dgm:cxn modelId="{D48A30CE-3852-4F24-851F-0C5C5E2E3C8F}" type="presParOf" srcId="{E246327D-E538-401B-AAF8-5EFBF775936E}" destId="{6602AB5E-20C9-49EE-9D4E-878436476340}" srcOrd="12" destOrd="0" presId="urn:microsoft.com/office/officeart/2005/8/layout/list1"/>
    <dgm:cxn modelId="{DB905573-A0C4-450B-94D2-C13ED19D343A}" type="presParOf" srcId="{6602AB5E-20C9-49EE-9D4E-878436476340}" destId="{B14940B0-E5CB-40E5-88DB-FCF383DEB9FF}" srcOrd="0" destOrd="0" presId="urn:microsoft.com/office/officeart/2005/8/layout/list1"/>
    <dgm:cxn modelId="{9EDECBD7-F288-4F16-8F83-A5A79713E67D}" type="presParOf" srcId="{6602AB5E-20C9-49EE-9D4E-878436476340}" destId="{2BA3815B-68AD-48BE-9E2F-BED6BE607DCD}" srcOrd="1" destOrd="0" presId="urn:microsoft.com/office/officeart/2005/8/layout/list1"/>
    <dgm:cxn modelId="{C2347504-1F0C-4392-A78F-B0B1B6908255}" type="presParOf" srcId="{E246327D-E538-401B-AAF8-5EFBF775936E}" destId="{8BBDF5DD-206E-4478-B906-0631DDEC9520}" srcOrd="13" destOrd="0" presId="urn:microsoft.com/office/officeart/2005/8/layout/list1"/>
    <dgm:cxn modelId="{2B62547F-85FC-45AE-BA07-BB0C3EEBB59A}" type="presParOf" srcId="{E246327D-E538-401B-AAF8-5EFBF775936E}" destId="{282253F4-EE35-4834-A393-770EA9138C65}" srcOrd="14" destOrd="0" presId="urn:microsoft.com/office/officeart/2005/8/layout/list1"/>
    <dgm:cxn modelId="{05FE9206-C1B4-4CCB-9291-BAE3248BCD8F}" type="presParOf" srcId="{E246327D-E538-401B-AAF8-5EFBF775936E}" destId="{E0B0931A-5225-4FB1-B8C1-179311AAB029}" srcOrd="15" destOrd="0" presId="urn:microsoft.com/office/officeart/2005/8/layout/list1"/>
    <dgm:cxn modelId="{5A4BD605-A173-4474-876C-F1BD8724B81C}" type="presParOf" srcId="{E246327D-E538-401B-AAF8-5EFBF775936E}" destId="{A8E37875-4B22-484D-9D35-5EAF78CA253C}" srcOrd="16" destOrd="0" presId="urn:microsoft.com/office/officeart/2005/8/layout/list1"/>
    <dgm:cxn modelId="{7252CFE2-48AE-4431-8044-3AD0A5DE39F6}" type="presParOf" srcId="{A8E37875-4B22-484D-9D35-5EAF78CA253C}" destId="{B6FE4746-38F0-4B62-BDF8-E834BF174DF0}" srcOrd="0" destOrd="0" presId="urn:microsoft.com/office/officeart/2005/8/layout/list1"/>
    <dgm:cxn modelId="{011223CB-E7B3-49D3-BCEA-D622D8A7ABCE}" type="presParOf" srcId="{A8E37875-4B22-484D-9D35-5EAF78CA253C}" destId="{B2CE81E0-4314-41DE-8FAB-79F6A2309FCA}" srcOrd="1" destOrd="0" presId="urn:microsoft.com/office/officeart/2005/8/layout/list1"/>
    <dgm:cxn modelId="{56E4D436-EC3A-4943-BF1C-B6949B97F871}" type="presParOf" srcId="{E246327D-E538-401B-AAF8-5EFBF775936E}" destId="{714F6640-00C9-415D-8DCE-42E4BBFED32B}" srcOrd="17" destOrd="0" presId="urn:microsoft.com/office/officeart/2005/8/layout/list1"/>
    <dgm:cxn modelId="{28A4FD11-AEB9-4A73-AC3B-DDF6A9359647}" type="presParOf" srcId="{E246327D-E538-401B-AAF8-5EFBF775936E}" destId="{D333B456-7683-4FE7-BC63-4190CD012A03}" srcOrd="18" destOrd="0" presId="urn:microsoft.com/office/officeart/2005/8/layout/list1"/>
    <dgm:cxn modelId="{090A9DA0-7324-417C-8D4C-07E0FD5B052B}" type="presParOf" srcId="{E246327D-E538-401B-AAF8-5EFBF775936E}" destId="{985826C4-7C6D-4090-A812-27DF1058D74E}" srcOrd="19" destOrd="0" presId="urn:microsoft.com/office/officeart/2005/8/layout/list1"/>
    <dgm:cxn modelId="{901C2A8C-8D5B-44DC-922D-74E45D03B01B}" type="presParOf" srcId="{E246327D-E538-401B-AAF8-5EFBF775936E}" destId="{A249176B-4749-48E3-9F1C-7F835DBBBB6A}" srcOrd="20" destOrd="0" presId="urn:microsoft.com/office/officeart/2005/8/layout/list1"/>
    <dgm:cxn modelId="{8B6F245F-EC67-43F5-B554-B0DEB399F718}" type="presParOf" srcId="{A249176B-4749-48E3-9F1C-7F835DBBBB6A}" destId="{9B594278-180F-4EF9-9711-17EF42EAAC6E}" srcOrd="0" destOrd="0" presId="urn:microsoft.com/office/officeart/2005/8/layout/list1"/>
    <dgm:cxn modelId="{B421139A-B74A-4F0C-ACAE-CC87B8D34A8A}" type="presParOf" srcId="{A249176B-4749-48E3-9F1C-7F835DBBBB6A}" destId="{EC746B36-70A4-49F6-A596-E4A2A4972A5E}" srcOrd="1" destOrd="0" presId="urn:microsoft.com/office/officeart/2005/8/layout/list1"/>
    <dgm:cxn modelId="{6336D98F-3833-4934-83D2-5F665956D6C9}" type="presParOf" srcId="{E246327D-E538-401B-AAF8-5EFBF775936E}" destId="{8F418DDD-BBA6-45AC-8E9E-AF240189FE0C}" srcOrd="21" destOrd="0" presId="urn:microsoft.com/office/officeart/2005/8/layout/list1"/>
    <dgm:cxn modelId="{F09BAD34-2CE2-4296-ADD7-EC55262D79BE}" type="presParOf" srcId="{E246327D-E538-401B-AAF8-5EFBF775936E}" destId="{F2AF5D10-7DB7-47D5-8C70-04E30FF44E9D}" srcOrd="22" destOrd="0" presId="urn:microsoft.com/office/officeart/2005/8/layout/list1"/>
  </dgm:cxnLst>
  <dgm:bg>
    <a:solidFill>
      <a:schemeClr val="accent2">
        <a:lumMod val="60000"/>
        <a:lumOff val="40000"/>
      </a:schemeClr>
    </a:solidFill>
  </dgm:bg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158CE7-BEE5-4DFD-865D-31AF6A916111}" type="doc">
      <dgm:prSet loTypeId="urn:microsoft.com/office/officeart/2005/8/layout/target3" loCatId="list" qsTypeId="urn:microsoft.com/office/officeart/2005/8/quickstyle/simple1" qsCatId="simple" csTypeId="urn:microsoft.com/office/officeart/2005/8/colors/accent2_5" csCatId="accent2" phldr="1"/>
      <dgm:spPr/>
    </dgm:pt>
    <dgm:pt modelId="{8FC7E3B1-2553-4292-885E-76FCAF4C40D2}">
      <dgm:prSet phldrT="[Текст]"/>
      <dgm:spPr/>
      <dgm:t>
        <a:bodyPr/>
        <a:lstStyle/>
        <a:p>
          <a:r>
            <a:rPr lang="ru-RU" dirty="0" smtClean="0"/>
            <a:t>Сегодня само профессиональное образование становится практико-ориентированным.</a:t>
          </a:r>
          <a:endParaRPr lang="ru-RU" dirty="0"/>
        </a:p>
      </dgm:t>
    </dgm:pt>
    <dgm:pt modelId="{99674414-8A52-4AA3-8E18-05BB889DED63}" type="parTrans" cxnId="{4C9184DA-A0B3-4BB3-806A-D7B8A24A661D}">
      <dgm:prSet/>
      <dgm:spPr/>
      <dgm:t>
        <a:bodyPr/>
        <a:lstStyle/>
        <a:p>
          <a:endParaRPr lang="ru-RU"/>
        </a:p>
      </dgm:t>
    </dgm:pt>
    <dgm:pt modelId="{17598EEF-3ACB-4DB9-9B0D-E1F8C02B4D12}" type="sibTrans" cxnId="{4C9184DA-A0B3-4BB3-806A-D7B8A24A661D}">
      <dgm:prSet/>
      <dgm:spPr/>
      <dgm:t>
        <a:bodyPr/>
        <a:lstStyle/>
        <a:p>
          <a:endParaRPr lang="ru-RU"/>
        </a:p>
      </dgm:t>
    </dgm:pt>
    <dgm:pt modelId="{25CEAE4F-AFB4-4C38-A31E-845B1AACAB8A}">
      <dgm:prSet phldrT="[Текст]"/>
      <dgm:spPr/>
      <dgm:t>
        <a:bodyPr/>
        <a:lstStyle/>
        <a:p>
          <a:r>
            <a:rPr lang="ru-RU" dirty="0" smtClean="0"/>
            <a:t>Такое обучение уже не будет подготовкой к будущей профессиональной деятельности, а станет осознанным профессиональным действием.</a:t>
          </a:r>
          <a:endParaRPr lang="ru-RU" dirty="0"/>
        </a:p>
      </dgm:t>
    </dgm:pt>
    <dgm:pt modelId="{275B1B04-C9FC-4D91-9744-633EDCE351A1}" type="parTrans" cxnId="{E48982B8-5A8E-4E92-8B9D-E98202EAC8AE}">
      <dgm:prSet/>
      <dgm:spPr/>
      <dgm:t>
        <a:bodyPr/>
        <a:lstStyle/>
        <a:p>
          <a:endParaRPr lang="ru-RU"/>
        </a:p>
      </dgm:t>
    </dgm:pt>
    <dgm:pt modelId="{B4FF861B-64E4-4320-8B6E-8BA48BEC38BF}" type="sibTrans" cxnId="{E48982B8-5A8E-4E92-8B9D-E98202EAC8AE}">
      <dgm:prSet/>
      <dgm:spPr/>
      <dgm:t>
        <a:bodyPr/>
        <a:lstStyle/>
        <a:p>
          <a:endParaRPr lang="ru-RU"/>
        </a:p>
      </dgm:t>
    </dgm:pt>
    <dgm:pt modelId="{2F7EEF86-C11D-4689-BD04-EC8AD45F35AA}">
      <dgm:prSet phldrT="[Текст]"/>
      <dgm:spPr/>
      <dgm:t>
        <a:bodyPr/>
        <a:lstStyle/>
        <a:p>
          <a:r>
            <a:rPr lang="ru-RU" dirty="0" smtClean="0"/>
            <a:t>Практико-ориентированные технологии способствуют формированию конкурентоспособного специалиста, обладающего достаточным уровнем компетенции, способного быстро адаптироваться к постоянно меняющимся условиям производственного процесса.</a:t>
          </a:r>
          <a:endParaRPr lang="ru-RU" dirty="0"/>
        </a:p>
      </dgm:t>
    </dgm:pt>
    <dgm:pt modelId="{D315F0B4-252A-4463-B206-06B6CAF6C0D4}" type="parTrans" cxnId="{6D6F9423-9397-47FD-A1E1-CE3A1F4242A8}">
      <dgm:prSet/>
      <dgm:spPr/>
      <dgm:t>
        <a:bodyPr/>
        <a:lstStyle/>
        <a:p>
          <a:endParaRPr lang="ru-RU"/>
        </a:p>
      </dgm:t>
    </dgm:pt>
    <dgm:pt modelId="{1EB9CFA9-78D0-4964-8447-3BFF47F591C6}" type="sibTrans" cxnId="{6D6F9423-9397-47FD-A1E1-CE3A1F4242A8}">
      <dgm:prSet/>
      <dgm:spPr/>
      <dgm:t>
        <a:bodyPr/>
        <a:lstStyle/>
        <a:p>
          <a:endParaRPr lang="ru-RU"/>
        </a:p>
      </dgm:t>
    </dgm:pt>
    <dgm:pt modelId="{EDF77967-4A51-4156-A49E-11047C100D34}" type="pres">
      <dgm:prSet presAssocID="{8C158CE7-BEE5-4DFD-865D-31AF6A91611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14499AC-B48A-4B8F-AAEA-A58896EEE6E6}" type="pres">
      <dgm:prSet presAssocID="{8FC7E3B1-2553-4292-885E-76FCAF4C40D2}" presName="circle1" presStyleLbl="node1" presStyleIdx="0" presStyleCnt="3"/>
      <dgm:spPr/>
    </dgm:pt>
    <dgm:pt modelId="{066A3C25-A1E3-4CD4-BCFA-3E5B378A62A0}" type="pres">
      <dgm:prSet presAssocID="{8FC7E3B1-2553-4292-885E-76FCAF4C40D2}" presName="space" presStyleCnt="0"/>
      <dgm:spPr/>
    </dgm:pt>
    <dgm:pt modelId="{0C171543-34E2-4426-AA21-DB3286AEC31D}" type="pres">
      <dgm:prSet presAssocID="{8FC7E3B1-2553-4292-885E-76FCAF4C40D2}" presName="rect1" presStyleLbl="alignAcc1" presStyleIdx="0" presStyleCnt="3"/>
      <dgm:spPr/>
      <dgm:t>
        <a:bodyPr/>
        <a:lstStyle/>
        <a:p>
          <a:endParaRPr lang="ru-RU"/>
        </a:p>
      </dgm:t>
    </dgm:pt>
    <dgm:pt modelId="{B2F52A1D-1ADB-490B-A1F6-A148C57C0CD6}" type="pres">
      <dgm:prSet presAssocID="{25CEAE4F-AFB4-4C38-A31E-845B1AACAB8A}" presName="vertSpace2" presStyleLbl="node1" presStyleIdx="0" presStyleCnt="3"/>
      <dgm:spPr/>
    </dgm:pt>
    <dgm:pt modelId="{F60BB9ED-3E20-47D5-A27D-C8B258D00609}" type="pres">
      <dgm:prSet presAssocID="{25CEAE4F-AFB4-4C38-A31E-845B1AACAB8A}" presName="circle2" presStyleLbl="node1" presStyleIdx="1" presStyleCnt="3"/>
      <dgm:spPr/>
    </dgm:pt>
    <dgm:pt modelId="{E5EBEDE1-9B58-4FE1-8CCB-90D14017AB18}" type="pres">
      <dgm:prSet presAssocID="{25CEAE4F-AFB4-4C38-A31E-845B1AACAB8A}" presName="rect2" presStyleLbl="alignAcc1" presStyleIdx="1" presStyleCnt="3"/>
      <dgm:spPr/>
      <dgm:t>
        <a:bodyPr/>
        <a:lstStyle/>
        <a:p>
          <a:endParaRPr lang="ru-RU"/>
        </a:p>
      </dgm:t>
    </dgm:pt>
    <dgm:pt modelId="{08AD7886-8465-44A2-BE12-80C7C10F70F6}" type="pres">
      <dgm:prSet presAssocID="{2F7EEF86-C11D-4689-BD04-EC8AD45F35AA}" presName="vertSpace3" presStyleLbl="node1" presStyleIdx="1" presStyleCnt="3"/>
      <dgm:spPr/>
    </dgm:pt>
    <dgm:pt modelId="{64D6AAFE-9C81-4561-84C3-F0577A25F831}" type="pres">
      <dgm:prSet presAssocID="{2F7EEF86-C11D-4689-BD04-EC8AD45F35AA}" presName="circle3" presStyleLbl="node1" presStyleIdx="2" presStyleCnt="3"/>
      <dgm:spPr/>
    </dgm:pt>
    <dgm:pt modelId="{72E3D4BA-D1CC-4577-B9F1-35EB12C1A27B}" type="pres">
      <dgm:prSet presAssocID="{2F7EEF86-C11D-4689-BD04-EC8AD45F35AA}" presName="rect3" presStyleLbl="alignAcc1" presStyleIdx="2" presStyleCnt="3"/>
      <dgm:spPr/>
      <dgm:t>
        <a:bodyPr/>
        <a:lstStyle/>
        <a:p>
          <a:endParaRPr lang="ru-RU"/>
        </a:p>
      </dgm:t>
    </dgm:pt>
    <dgm:pt modelId="{0B5328C5-C188-4454-9155-9A27C88BDD4C}" type="pres">
      <dgm:prSet presAssocID="{8FC7E3B1-2553-4292-885E-76FCAF4C40D2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659D35-B75F-415B-BFA9-2F37DAE46A06}" type="pres">
      <dgm:prSet presAssocID="{25CEAE4F-AFB4-4C38-A31E-845B1AACAB8A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E3BE51-A400-4BCE-B08A-84291F055CF5}" type="pres">
      <dgm:prSet presAssocID="{2F7EEF86-C11D-4689-BD04-EC8AD45F35AA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3D3028-755C-4378-A081-B6F920330A04}" type="presOf" srcId="{8C158CE7-BEE5-4DFD-865D-31AF6A916111}" destId="{EDF77967-4A51-4156-A49E-11047C100D34}" srcOrd="0" destOrd="0" presId="urn:microsoft.com/office/officeart/2005/8/layout/target3"/>
    <dgm:cxn modelId="{E48982B8-5A8E-4E92-8B9D-E98202EAC8AE}" srcId="{8C158CE7-BEE5-4DFD-865D-31AF6A916111}" destId="{25CEAE4F-AFB4-4C38-A31E-845B1AACAB8A}" srcOrd="1" destOrd="0" parTransId="{275B1B04-C9FC-4D91-9744-633EDCE351A1}" sibTransId="{B4FF861B-64E4-4320-8B6E-8BA48BEC38BF}"/>
    <dgm:cxn modelId="{6D6F9423-9397-47FD-A1E1-CE3A1F4242A8}" srcId="{8C158CE7-BEE5-4DFD-865D-31AF6A916111}" destId="{2F7EEF86-C11D-4689-BD04-EC8AD45F35AA}" srcOrd="2" destOrd="0" parTransId="{D315F0B4-252A-4463-B206-06B6CAF6C0D4}" sibTransId="{1EB9CFA9-78D0-4964-8447-3BFF47F591C6}"/>
    <dgm:cxn modelId="{959EBF24-C4EA-4BA2-9C85-196BF0FBD221}" type="presOf" srcId="{25CEAE4F-AFB4-4C38-A31E-845B1AACAB8A}" destId="{34659D35-B75F-415B-BFA9-2F37DAE46A06}" srcOrd="1" destOrd="0" presId="urn:microsoft.com/office/officeart/2005/8/layout/target3"/>
    <dgm:cxn modelId="{17407BBE-A9B9-47F4-904E-CCD73C485B2E}" type="presOf" srcId="{2F7EEF86-C11D-4689-BD04-EC8AD45F35AA}" destId="{72E3D4BA-D1CC-4577-B9F1-35EB12C1A27B}" srcOrd="0" destOrd="0" presId="urn:microsoft.com/office/officeart/2005/8/layout/target3"/>
    <dgm:cxn modelId="{13424B3B-AB65-4BD8-A012-3AF939BD50DC}" type="presOf" srcId="{25CEAE4F-AFB4-4C38-A31E-845B1AACAB8A}" destId="{E5EBEDE1-9B58-4FE1-8CCB-90D14017AB18}" srcOrd="0" destOrd="0" presId="urn:microsoft.com/office/officeart/2005/8/layout/target3"/>
    <dgm:cxn modelId="{82802A08-3426-4E9F-AC94-141CEC7E399E}" type="presOf" srcId="{8FC7E3B1-2553-4292-885E-76FCAF4C40D2}" destId="{0C171543-34E2-4426-AA21-DB3286AEC31D}" srcOrd="0" destOrd="0" presId="urn:microsoft.com/office/officeart/2005/8/layout/target3"/>
    <dgm:cxn modelId="{4C9184DA-A0B3-4BB3-806A-D7B8A24A661D}" srcId="{8C158CE7-BEE5-4DFD-865D-31AF6A916111}" destId="{8FC7E3B1-2553-4292-885E-76FCAF4C40D2}" srcOrd="0" destOrd="0" parTransId="{99674414-8A52-4AA3-8E18-05BB889DED63}" sibTransId="{17598EEF-3ACB-4DB9-9B0D-E1F8C02B4D12}"/>
    <dgm:cxn modelId="{F3DA426A-A5CA-4239-9B1E-B7EA916A262D}" type="presOf" srcId="{8FC7E3B1-2553-4292-885E-76FCAF4C40D2}" destId="{0B5328C5-C188-4454-9155-9A27C88BDD4C}" srcOrd="1" destOrd="0" presId="urn:microsoft.com/office/officeart/2005/8/layout/target3"/>
    <dgm:cxn modelId="{49FBBAC6-1D19-4054-B17F-0338438375EB}" type="presOf" srcId="{2F7EEF86-C11D-4689-BD04-EC8AD45F35AA}" destId="{CFE3BE51-A400-4BCE-B08A-84291F055CF5}" srcOrd="1" destOrd="0" presId="urn:microsoft.com/office/officeart/2005/8/layout/target3"/>
    <dgm:cxn modelId="{3CAE22BA-4073-4B0D-8BAC-9AA59950E1A3}" type="presParOf" srcId="{EDF77967-4A51-4156-A49E-11047C100D34}" destId="{314499AC-B48A-4B8F-AAEA-A58896EEE6E6}" srcOrd="0" destOrd="0" presId="urn:microsoft.com/office/officeart/2005/8/layout/target3"/>
    <dgm:cxn modelId="{62599C8F-DDD4-47AA-9F71-1860C9508F6B}" type="presParOf" srcId="{EDF77967-4A51-4156-A49E-11047C100D34}" destId="{066A3C25-A1E3-4CD4-BCFA-3E5B378A62A0}" srcOrd="1" destOrd="0" presId="urn:microsoft.com/office/officeart/2005/8/layout/target3"/>
    <dgm:cxn modelId="{A2252C62-8DAF-482A-9445-D3E136DF3652}" type="presParOf" srcId="{EDF77967-4A51-4156-A49E-11047C100D34}" destId="{0C171543-34E2-4426-AA21-DB3286AEC31D}" srcOrd="2" destOrd="0" presId="urn:microsoft.com/office/officeart/2005/8/layout/target3"/>
    <dgm:cxn modelId="{97C8D1D2-E4A7-406A-BE88-7BA571CB845D}" type="presParOf" srcId="{EDF77967-4A51-4156-A49E-11047C100D34}" destId="{B2F52A1D-1ADB-490B-A1F6-A148C57C0CD6}" srcOrd="3" destOrd="0" presId="urn:microsoft.com/office/officeart/2005/8/layout/target3"/>
    <dgm:cxn modelId="{144261D3-477C-49C3-8D1D-06B62741C7BD}" type="presParOf" srcId="{EDF77967-4A51-4156-A49E-11047C100D34}" destId="{F60BB9ED-3E20-47D5-A27D-C8B258D00609}" srcOrd="4" destOrd="0" presId="urn:microsoft.com/office/officeart/2005/8/layout/target3"/>
    <dgm:cxn modelId="{AA57BAAC-8FC9-4E53-B2F3-8B20F92763C8}" type="presParOf" srcId="{EDF77967-4A51-4156-A49E-11047C100D34}" destId="{E5EBEDE1-9B58-4FE1-8CCB-90D14017AB18}" srcOrd="5" destOrd="0" presId="urn:microsoft.com/office/officeart/2005/8/layout/target3"/>
    <dgm:cxn modelId="{4C85B3E4-8530-407C-A9A5-6B1BD9FCF63D}" type="presParOf" srcId="{EDF77967-4A51-4156-A49E-11047C100D34}" destId="{08AD7886-8465-44A2-BE12-80C7C10F70F6}" srcOrd="6" destOrd="0" presId="urn:microsoft.com/office/officeart/2005/8/layout/target3"/>
    <dgm:cxn modelId="{3C17BEB6-47BC-432A-9757-7FB4EFB9A330}" type="presParOf" srcId="{EDF77967-4A51-4156-A49E-11047C100D34}" destId="{64D6AAFE-9C81-4561-84C3-F0577A25F831}" srcOrd="7" destOrd="0" presId="urn:microsoft.com/office/officeart/2005/8/layout/target3"/>
    <dgm:cxn modelId="{E36E6DBE-59E3-41E6-BBC1-A72E6139A027}" type="presParOf" srcId="{EDF77967-4A51-4156-A49E-11047C100D34}" destId="{72E3D4BA-D1CC-4577-B9F1-35EB12C1A27B}" srcOrd="8" destOrd="0" presId="urn:microsoft.com/office/officeart/2005/8/layout/target3"/>
    <dgm:cxn modelId="{3BEAEAE8-54D3-4A94-B17B-A2A5840A181A}" type="presParOf" srcId="{EDF77967-4A51-4156-A49E-11047C100D34}" destId="{0B5328C5-C188-4454-9155-9A27C88BDD4C}" srcOrd="9" destOrd="0" presId="urn:microsoft.com/office/officeart/2005/8/layout/target3"/>
    <dgm:cxn modelId="{460B073E-C51B-4B6D-9975-3C553377EE60}" type="presParOf" srcId="{EDF77967-4A51-4156-A49E-11047C100D34}" destId="{34659D35-B75F-415B-BFA9-2F37DAE46A06}" srcOrd="10" destOrd="0" presId="urn:microsoft.com/office/officeart/2005/8/layout/target3"/>
    <dgm:cxn modelId="{D98A9455-2D89-4B7E-B6F5-72A323A03AC5}" type="presParOf" srcId="{EDF77967-4A51-4156-A49E-11047C100D34}" destId="{CFE3BE51-A400-4BCE-B08A-84291F055CF5}" srcOrd="11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50000">
              <a:schemeClr val="accent2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2">
                <a:lumMod val="40000"/>
                <a:lumOff val="60000"/>
                <a:shade val="100000"/>
                <a:satMod val="11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429684" cy="614366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Обеспечение максимальной практико-ориентированности современного учебного занятия</a:t>
            </a:r>
            <a:b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Добрынина Н.Н.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ОГБПОУ «Костромской колледж бытового сервиса»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fs147.www.ex.ua/show/83457850/83457850.jpg%253F80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71678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285728"/>
            <a:ext cx="8501122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/>
              <a:t>«</a:t>
            </a:r>
            <a:r>
              <a:rPr lang="ru-RU" sz="2800" dirty="0" smtClean="0"/>
              <a:t>Скажи мне - и я забуду. Покажи мне - и я запомню. Дай мне действовать самому - и я научусь»   </a:t>
            </a:r>
          </a:p>
          <a:p>
            <a:pPr algn="r"/>
            <a:r>
              <a:rPr lang="ru-RU" sz="2800" dirty="0" smtClean="0"/>
              <a:t>(Конфуций) 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214950"/>
            <a:ext cx="8501122" cy="128588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700" dirty="0" smtClean="0"/>
              <a:t>Одно из основных достоинств данной технологии состоит в том, что она является </a:t>
            </a:r>
            <a:r>
              <a:rPr lang="ru-RU" sz="2700" b="1" dirty="0" smtClean="0"/>
              <a:t>гибкой в перестройке структур и содержания профессионального обучения</a:t>
            </a:r>
            <a:r>
              <a:rPr lang="ru-RU" sz="2700" dirty="0" smtClean="0"/>
              <a:t>.</a:t>
            </a:r>
          </a:p>
          <a:p>
            <a:pPr>
              <a:buNone/>
            </a:pPr>
            <a:endParaRPr lang="ru-RU" sz="2600" dirty="0"/>
          </a:p>
        </p:txBody>
      </p:sp>
      <p:pic>
        <p:nvPicPr>
          <p:cNvPr id="6" name="Picture 1" descr="C:\Users\дом\Desktop\ДЛЯ САЙТА1\Внеурочная деятельность фото\Центр Истоки - мастер класс\DSC01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5286412" cy="3220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5" descr="DSC001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428736"/>
            <a:ext cx="381002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Практико-ориентированные технологии предоставляют </a:t>
            </a:r>
            <a:r>
              <a:rPr lang="ru-RU" sz="2800" b="1" dirty="0" smtClean="0"/>
              <a:t>свободу в выборе образовательного маршрута</a:t>
            </a:r>
            <a:r>
              <a:rPr lang="ru-RU" sz="2800" dirty="0" smtClean="0"/>
              <a:t>, методов и форм передачи необходимой информации.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Практические методы обучения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142985"/>
            <a:ext cx="4429156" cy="22860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это упражнения, лабораторные работы, исследовательские работы, метод проектов, дискуссионный метод, дидактические игры,</a:t>
            </a:r>
            <a:endParaRPr lang="ru-RU" sz="2400" dirty="0"/>
          </a:p>
        </p:txBody>
      </p:sp>
      <p:pic>
        <p:nvPicPr>
          <p:cNvPr id="37890" name="Picture 2" descr="C:\Users\дом\Pictures\ДЛЯ САЙТА1\Внеурочная деятельность фото\Лучший по профессии ДИЗ\P1010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00438"/>
            <a:ext cx="4286280" cy="3090114"/>
          </a:xfrm>
          <a:prstGeom prst="rect">
            <a:avLst/>
          </a:prstGeom>
          <a:noFill/>
        </p:spPr>
      </p:pic>
      <p:pic>
        <p:nvPicPr>
          <p:cNvPr id="37891" name="Picture 3" descr="C:\Users\дом\Pictures\ДЛЯ САЙТА1\Внеурочная деятельность фото\Лучший по профессии ДИЗ\P10100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14421"/>
            <a:ext cx="4102637" cy="307697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786314" y="4500570"/>
            <a:ext cx="40719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кейс-метод, мозговой штурм, круглый стол, экскурсии, имитационные занятия с представителями сферы труда и </a:t>
            </a:r>
            <a:r>
              <a:rPr lang="ru-RU" sz="2400" dirty="0" err="1" smtClean="0"/>
              <a:t>тд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C:\Users\дом\Pictures\ДЛЯ САЙТА1\Внеурочная деятельность фото\На выставке - Новогодний дизайн проект\IMG_00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12361" b="8528"/>
          <a:stretch>
            <a:fillRect/>
          </a:stretch>
        </p:blipFill>
        <p:spPr bwMode="auto">
          <a:xfrm>
            <a:off x="500034" y="1571612"/>
            <a:ext cx="4695677" cy="2786082"/>
          </a:xfrm>
          <a:prstGeom prst="rect">
            <a:avLst/>
          </a:prstGeom>
          <a:noFill/>
        </p:spPr>
      </p:pic>
      <p:pic>
        <p:nvPicPr>
          <p:cNvPr id="7" name="Picture 5" descr="C:\Users\дом\Pictures\ДЛЯ ОТКРЫТОГО УРОКА ЭСКИЗЫ\роспись\0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500174"/>
            <a:ext cx="3249787" cy="4341716"/>
          </a:xfrm>
          <a:prstGeom prst="rect">
            <a:avLst/>
          </a:prstGeom>
          <a:noFill/>
        </p:spPr>
      </p:pic>
      <p:pic>
        <p:nvPicPr>
          <p:cNvPr id="8" name="Рисунок 7" descr="http://www.temples.ru/private/f000004/004_0002746b.jpg"/>
          <p:cNvPicPr/>
          <p:nvPr/>
        </p:nvPicPr>
        <p:blipFill>
          <a:blip r:embed="rId4"/>
          <a:srcRect l="6010" t="22023" r="9978" b="36715"/>
          <a:stretch>
            <a:fillRect/>
          </a:stretch>
        </p:blipFill>
        <p:spPr bwMode="auto">
          <a:xfrm>
            <a:off x="3071802" y="4143380"/>
            <a:ext cx="335758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Image011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643446"/>
            <a:ext cx="2500330" cy="1857388"/>
          </a:xfrm>
          <a:prstGeom prst="rect">
            <a:avLst/>
          </a:prstGeom>
          <a:noFill/>
          <a:ln w="19050">
            <a:solidFill>
              <a:srgbClr val="FFFF99"/>
            </a:solidFill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Тема работы: «Костромская двухцветная кистевая роспись как творческий источник в дизайне»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01122" cy="71438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2500" dirty="0" smtClean="0"/>
              <a:t>Наработка теоретического материала и практического опыта</a:t>
            </a:r>
            <a:endParaRPr lang="ru-RU" sz="2500" b="1" dirty="0"/>
          </a:p>
        </p:txBody>
      </p:sp>
      <p:pic>
        <p:nvPicPr>
          <p:cNvPr id="9" name="Picture 3" descr="C:\Users\дом\Pictures\ДЛЯ ОТКРЫТОГО УРОКА ЭСКИЗЫ\роспись\DSC021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1933785" cy="2003323"/>
          </a:xfrm>
          <a:prstGeom prst="rect">
            <a:avLst/>
          </a:prstGeom>
          <a:noFill/>
        </p:spPr>
      </p:pic>
      <p:pic>
        <p:nvPicPr>
          <p:cNvPr id="11" name="Picture 2" descr="C:\Users\дом\Pictures\ДЛЯ САЙТА1\Внеурочная деятельность фото\Лучший по профессии ДИЗ\P101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285860"/>
            <a:ext cx="3643338" cy="2732959"/>
          </a:xfrm>
          <a:prstGeom prst="rect">
            <a:avLst/>
          </a:prstGeom>
          <a:noFill/>
        </p:spPr>
      </p:pic>
      <p:pic>
        <p:nvPicPr>
          <p:cNvPr id="2050" name="Picture 2" descr="C:\Users\дом\Pictures\ДЛЯ ОТКРЫТОГО УРОКА ЭСКИЗЫ\роспись\DSC021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1017" y="4143380"/>
            <a:ext cx="4397197" cy="2475459"/>
          </a:xfrm>
          <a:prstGeom prst="rect">
            <a:avLst/>
          </a:prstGeom>
          <a:noFill/>
        </p:spPr>
      </p:pic>
      <p:pic>
        <p:nvPicPr>
          <p:cNvPr id="12" name="Picture 10" descr="C:\Users\дом\Pictures\ДЛЯ ОТКРЫТОГО УРОКА ЭСКИЗЫ\роспись\DSC021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1" y="3929066"/>
            <a:ext cx="3673534" cy="196593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5720" y="6000768"/>
            <a:ext cx="3071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Студенты в качестве исследователей</a:t>
            </a:r>
            <a:endParaRPr lang="ru-RU" i="1" dirty="0"/>
          </a:p>
        </p:txBody>
      </p:sp>
      <p:pic>
        <p:nvPicPr>
          <p:cNvPr id="2051" name="Picture 3" descr="C:\Users\дом\Pictures\ДЛЯ ОТКРЫТОГО УРОКА ЭСКИЗЫ\роспись\DSC021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2143116"/>
            <a:ext cx="3000396" cy="1689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D:\РАБОТА\платья\DSC011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00306"/>
            <a:ext cx="3025775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11" descr="D:\РАБОТА\платья\DSC01187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607454" y="1750208"/>
            <a:ext cx="41434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РАБОТА\платья\DSC012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000108"/>
            <a:ext cx="2881311" cy="18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401080" cy="43889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Разработка элементов росписи деталей</a:t>
            </a:r>
            <a:endParaRPr lang="ru-RU" sz="3600" dirty="0"/>
          </a:p>
        </p:txBody>
      </p:sp>
      <p:pic>
        <p:nvPicPr>
          <p:cNvPr id="7" name="Содержимое 6" descr="D:\РАБОТА\платья\DSC01453.JPG"/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853197" y="3219373"/>
            <a:ext cx="3143272" cy="256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РАБОТА\платья\DSC0118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000108"/>
            <a:ext cx="307183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G:\DCIM\101MSDCF\DSC0120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071942"/>
            <a:ext cx="5072098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786050" y="6286520"/>
            <a:ext cx="6108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Студенты в качестве мастеров художественной росписи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4294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Разработка эскизов моделей</a:t>
            </a:r>
            <a:endParaRPr lang="ru-RU" sz="4400" dirty="0"/>
          </a:p>
        </p:txBody>
      </p:sp>
      <p:pic>
        <p:nvPicPr>
          <p:cNvPr id="8" name="Содержимое 7" descr="IMG_2916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6314" y="1285860"/>
            <a:ext cx="3786214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IMG_2919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214422"/>
            <a:ext cx="4000528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071934" y="6286520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Студенты в качестве модельера одежды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93896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Разработка макетов изделия на масштабном манекене</a:t>
            </a:r>
            <a:endParaRPr lang="ru-RU" sz="3600" dirty="0"/>
          </a:p>
        </p:txBody>
      </p:sp>
      <p:pic>
        <p:nvPicPr>
          <p:cNvPr id="5122" name="Picture 2" descr="C:\Users\дом\Pictures\ДЛЯ ОТКРЫТОГО УРОКА ЭСКИЗЫ\роспись\DSC021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2643206" cy="4841453"/>
          </a:xfrm>
          <a:prstGeom prst="rect">
            <a:avLst/>
          </a:prstGeom>
          <a:noFill/>
        </p:spPr>
      </p:pic>
      <p:pic>
        <p:nvPicPr>
          <p:cNvPr id="5123" name="Picture 3" descr="C:\Users\дом\Pictures\ДЛЯ ОТКРЫТОГО УРОКА ЭСКИЗЫ\роспись\DSC021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4428" y="1643050"/>
            <a:ext cx="2734753" cy="4857784"/>
          </a:xfrm>
          <a:prstGeom prst="rect">
            <a:avLst/>
          </a:prstGeom>
          <a:noFill/>
        </p:spPr>
      </p:pic>
      <p:pic>
        <p:nvPicPr>
          <p:cNvPr id="5124" name="Picture 4" descr="C:\Users\дом\Pictures\ДЛЯ ОТКРЫТОГО УРОКА ЭСКИЗЫ\роспись\DSC021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643050"/>
            <a:ext cx="2714644" cy="4822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Разработка чертежей конструкции проектируемых изделий</a:t>
            </a:r>
            <a:endParaRPr lang="ru-RU" dirty="0"/>
          </a:p>
        </p:txBody>
      </p:sp>
      <p:pic>
        <p:nvPicPr>
          <p:cNvPr id="1026" name="Picture 2" descr="C:\Users\дом\Pictures\Итоги 2015-2016\Катино\ApD0Pjm4Gl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4357718" cy="2900335"/>
          </a:xfrm>
          <a:prstGeom prst="rect">
            <a:avLst/>
          </a:prstGeom>
          <a:noFill/>
        </p:spPr>
      </p:pic>
      <p:pic>
        <p:nvPicPr>
          <p:cNvPr id="1030" name="Picture 6" descr="http://wellconstruction.ru/wp-content/uploads/2012/08/skanirovanie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71613"/>
            <a:ext cx="3714776" cy="4786345"/>
          </a:xfrm>
          <a:prstGeom prst="rect">
            <a:avLst/>
          </a:prstGeom>
          <a:noFill/>
        </p:spPr>
      </p:pic>
      <p:pic>
        <p:nvPicPr>
          <p:cNvPr id="1032" name="Picture 8" descr="http://abc.vvsu.ru/Books/p_kons_sh1/obj.files/image03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4643446"/>
            <a:ext cx="2994287" cy="2041048"/>
          </a:xfrm>
          <a:prstGeom prst="rect">
            <a:avLst/>
          </a:prstGeom>
          <a:noFill/>
        </p:spPr>
      </p:pic>
      <p:pic>
        <p:nvPicPr>
          <p:cNvPr id="1034" name="Picture 10" descr="http://www.modnaya.ru/library/010/images/ris_4.gif"/>
          <p:cNvPicPr>
            <a:picLocks noChangeAspect="1" noChangeArrowheads="1"/>
          </p:cNvPicPr>
          <p:nvPr/>
        </p:nvPicPr>
        <p:blipFill>
          <a:blip r:embed="rId5"/>
          <a:srcRect b="27083"/>
          <a:stretch>
            <a:fillRect/>
          </a:stretch>
        </p:blipFill>
        <p:spPr bwMode="auto">
          <a:xfrm>
            <a:off x="285720" y="4572008"/>
            <a:ext cx="1428760" cy="208360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786314" y="6286520"/>
            <a:ext cx="435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Студенты в качестве конструктора </a:t>
            </a:r>
            <a:endParaRPr lang="ru-RU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58177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Изготовление модели одежды</a:t>
            </a:r>
            <a:endParaRPr lang="ru-RU" dirty="0"/>
          </a:p>
        </p:txBody>
      </p:sp>
      <p:pic>
        <p:nvPicPr>
          <p:cNvPr id="7170" name="Picture 2" descr="C:\Users\дом\Pictures\ДЛЯ ОТКРЫТОГО УРОКА ЭСКИЗЫ\КОСТРОМСКАЯ РОСПИСЬ\DSC012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214422"/>
            <a:ext cx="2910966" cy="5170794"/>
          </a:xfrm>
          <a:prstGeom prst="rect">
            <a:avLst/>
          </a:prstGeom>
          <a:noFill/>
        </p:spPr>
      </p:pic>
      <p:pic>
        <p:nvPicPr>
          <p:cNvPr id="7171" name="Picture 3" descr="C:\Users\дом\Pictures\ДЛЯ ОТКРЫТОГО УРОКА ЭСКИЗЫ\КОСТРОМСКАЯ РОСПИСЬ\DSC012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571612"/>
            <a:ext cx="2654319" cy="4714908"/>
          </a:xfrm>
          <a:prstGeom prst="rect">
            <a:avLst/>
          </a:prstGeom>
          <a:noFill/>
        </p:spPr>
      </p:pic>
      <p:pic>
        <p:nvPicPr>
          <p:cNvPr id="7172" name="Picture 4" descr="C:\Users\дом\Pictures\ДЛЯ ОТКРЫТОГО УРОКА ЭСКИЗЫ\КОСТРОМСКАЯ РОСПИСЬ\DSC012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571612"/>
            <a:ext cx="2571768" cy="47149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86348" y="6286520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Студенты в качестве технолога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0668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Федеральный закон </a:t>
            </a:r>
            <a:br>
              <a:rPr lang="ru-RU" sz="2800" dirty="0" smtClean="0"/>
            </a:br>
            <a:r>
              <a:rPr lang="ru-RU" sz="2800" dirty="0" smtClean="0"/>
              <a:t>Об образовании в Российской Федерации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429684" cy="507209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600" dirty="0" smtClean="0"/>
              <a:t>Глава 2. Статья 11. Образовательные стандарты</a:t>
            </a:r>
          </a:p>
          <a:p>
            <a:pPr>
              <a:buNone/>
            </a:pPr>
            <a:r>
              <a:rPr lang="ru-RU" sz="2600" dirty="0" smtClean="0"/>
              <a:t>«… Для эффективной реализации программы модульного обучения необходимо использовать соответствующие технологии и разработки, которые  помогут </a:t>
            </a:r>
            <a:r>
              <a:rPr lang="ru-RU" sz="2600" b="1" dirty="0" smtClean="0"/>
              <a:t>повысить интерес учащихся к изучаемому предмету, будут развивать у студентов такие качества, как социальная активность, коммуникабельность, умение слушать, выбирать и грамотно излагать свои мысли</a:t>
            </a:r>
            <a:r>
              <a:rPr lang="ru-RU" sz="2600" dirty="0" smtClean="0"/>
              <a:t>.»</a:t>
            </a:r>
          </a:p>
          <a:p>
            <a:pPr>
              <a:buNone/>
            </a:pPr>
            <a:r>
              <a:rPr lang="ru-RU" sz="2600" dirty="0" smtClean="0"/>
              <a:t>Глава 8. Статья 68. Среднее профессиональное образование</a:t>
            </a:r>
          </a:p>
          <a:p>
            <a:pPr marL="457200" indent="-457200">
              <a:buNone/>
            </a:pPr>
            <a:r>
              <a:rPr lang="ru-RU" sz="2600" dirty="0" smtClean="0"/>
              <a:t>«… </a:t>
            </a:r>
            <a:r>
              <a:rPr lang="ru-RU" sz="2600" b="1" dirty="0" smtClean="0"/>
              <a:t>Среднее профессиональное образование направлено на решение задач интеллектуального, культурного и профессионального развития человека и имеет целью подготовку квалифицированных рабочих или служащих </a:t>
            </a:r>
            <a:r>
              <a:rPr lang="ru-RU" sz="2600" dirty="0" smtClean="0"/>
              <a:t>и специалистов среднего звена по всем основным направлениям общественно полезной деятельности в соответствии с потребностями общества и государства, а </a:t>
            </a:r>
            <a:r>
              <a:rPr lang="ru-RU" sz="2600" b="1" dirty="0" smtClean="0"/>
              <a:t>также удовлетворение потребностей личности в углублении и расширении образования</a:t>
            </a:r>
            <a:r>
              <a:rPr lang="ru-RU" sz="2600" dirty="0" smtClean="0"/>
              <a:t>.»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1438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Предметы быта</a:t>
            </a:r>
            <a:endParaRPr lang="ru-RU" dirty="0"/>
          </a:p>
        </p:txBody>
      </p:sp>
      <p:pic>
        <p:nvPicPr>
          <p:cNvPr id="43010" name="Picture 2" descr="C:\Users\дом\Pictures\костромская роспись\DSC022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431448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1" name="Picture 3" descr="C:\Users\дом\Pictures\костромская роспись\DSC02250.JPG"/>
          <p:cNvPicPr>
            <a:picLocks noChangeAspect="1" noChangeArrowheads="1"/>
          </p:cNvPicPr>
          <p:nvPr/>
        </p:nvPicPr>
        <p:blipFill>
          <a:blip r:embed="rId3" cstate="print"/>
          <a:srcRect l="6175" r="4288"/>
          <a:stretch>
            <a:fillRect/>
          </a:stretch>
        </p:blipFill>
        <p:spPr bwMode="auto">
          <a:xfrm>
            <a:off x="214282" y="3714752"/>
            <a:ext cx="4214842" cy="2819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2" name="Picture 4" descr="C:\Users\дом\Pictures\костромская роспись\DSC022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357298"/>
            <a:ext cx="2781867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5" name="Picture 7" descr="C:\Users\дом\Pictures\костромская роспись\DSC022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750650" y="4250350"/>
            <a:ext cx="3104775" cy="1747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6" name="Picture 8" descr="C:\Users\дом\Pictures\костромская роспись\DSC022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4199505" y="1658357"/>
            <a:ext cx="2245194" cy="16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71438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Предметы интерьера</a:t>
            </a:r>
            <a:endParaRPr lang="ru-RU" dirty="0"/>
          </a:p>
        </p:txBody>
      </p:sp>
      <p:pic>
        <p:nvPicPr>
          <p:cNvPr id="1026" name="Picture 2" descr="D:\РАБОТА\фото работа 2012\DSC009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1" y="1214422"/>
            <a:ext cx="3524275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D:\РАБОТА\фото работа 2012\DSC009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4050"/>
          <a:stretch>
            <a:fillRect/>
          </a:stretch>
        </p:blipFill>
        <p:spPr bwMode="auto">
          <a:xfrm>
            <a:off x="4572000" y="1285860"/>
            <a:ext cx="4120281" cy="52711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D:\РАБОТА\фото работа 2012\DSC009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000504"/>
            <a:ext cx="3500462" cy="26254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01122" cy="85725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Практическая деятельность учащихся направлена на </a:t>
            </a:r>
            <a:r>
              <a:rPr lang="ru-RU" sz="2800" dirty="0" smtClean="0"/>
              <a:t>выработку: 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1214422"/>
          <a:ext cx="850112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Роль преподавателя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2357430"/>
            <a:ext cx="8001056" cy="414340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освоение современных образовательных технологий профессионального обучения;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организация и методическое обеспечение студентов для самостоятельной работы;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подготовка фонда оценочных средств, тестовых заданий  разного уровня, комплекта  индивидуальных заданий  с производственными ситуациями;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проектирование, моделирование деятельности студентов;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проектирование индивидуальных образовательных программ;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организация </a:t>
            </a:r>
            <a:r>
              <a:rPr lang="ru-RU" dirty="0" smtClean="0"/>
              <a:t>практико-ориентированных </a:t>
            </a:r>
            <a:r>
              <a:rPr lang="ru-RU" dirty="0" smtClean="0"/>
              <a:t>занятий;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моделирование проблемных ситуаций.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142984"/>
            <a:ext cx="821537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cs typeface="Times New Roman" pitchFamily="18" charset="0"/>
              </a:rPr>
              <a:t>Из носителя готовых знаний он превращается в организатора познавательной, исследовательской деятельности.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/>
              <a:t>Возрастает роль компетентности педагога: 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214282" y="571480"/>
          <a:ext cx="8643998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1214422"/>
            <a:ext cx="82296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  <p:pic>
        <p:nvPicPr>
          <p:cNvPr id="9" name="Picture 3" descr="C:\Users\дом\Pictures\разное\2hj,.jpeg"/>
          <p:cNvPicPr>
            <a:picLocks noChangeAspect="1" noChangeArrowheads="1"/>
          </p:cNvPicPr>
          <p:nvPr/>
        </p:nvPicPr>
        <p:blipFill>
          <a:blip r:embed="rId2"/>
          <a:srcRect r="-108"/>
          <a:stretch>
            <a:fillRect/>
          </a:stretch>
        </p:blipFill>
        <p:spPr bwMode="auto">
          <a:xfrm>
            <a:off x="2000232" y="2786058"/>
            <a:ext cx="4714908" cy="3523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86766" cy="51115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</a:t>
            </a:r>
            <a:r>
              <a:rPr lang="ru-RU" dirty="0" smtClean="0"/>
              <a:t>проблемы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86808" cy="464347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300" dirty="0" smtClean="0"/>
              <a:t>    на </a:t>
            </a:r>
            <a:r>
              <a:rPr lang="ru-RU" sz="3300" dirty="0"/>
              <a:t>которые направлены усилия государства и педагогического сообщества: </a:t>
            </a:r>
            <a:endParaRPr lang="ru-RU" sz="3300" dirty="0" smtClean="0"/>
          </a:p>
          <a:p>
            <a:r>
              <a:rPr lang="ru-RU" sz="3300" dirty="0" smtClean="0"/>
              <a:t>проблемы </a:t>
            </a:r>
            <a:r>
              <a:rPr lang="ru-RU" sz="3300" dirty="0"/>
              <a:t>входа в профессию </a:t>
            </a:r>
            <a:r>
              <a:rPr lang="ru-RU" sz="3300" dirty="0" smtClean="0"/>
              <a:t>(отсутствие </a:t>
            </a:r>
            <a:r>
              <a:rPr lang="ru-RU" sz="3300" dirty="0"/>
              <a:t>мотивированности на </a:t>
            </a:r>
            <a:r>
              <a:rPr lang="ru-RU" sz="3300" dirty="0" smtClean="0"/>
              <a:t>профессию);</a:t>
            </a:r>
          </a:p>
          <a:p>
            <a:r>
              <a:rPr lang="ru-RU" sz="3300" dirty="0" smtClean="0"/>
              <a:t> </a:t>
            </a:r>
            <a:r>
              <a:rPr lang="ru-RU" sz="3300" dirty="0"/>
              <a:t>проблемы подготовки (несоответствие профессиональной компетентности выпускников современному уровню развития </a:t>
            </a:r>
            <a:r>
              <a:rPr lang="ru-RU" sz="3300" dirty="0" smtClean="0"/>
              <a:t>производства); </a:t>
            </a:r>
          </a:p>
          <a:p>
            <a:r>
              <a:rPr lang="ru-RU" sz="3300" dirty="0" smtClean="0"/>
              <a:t>проблемы </a:t>
            </a:r>
            <a:r>
              <a:rPr lang="ru-RU" sz="3300" dirty="0"/>
              <a:t>удержания в профессии </a:t>
            </a:r>
            <a:r>
              <a:rPr lang="ru-RU" sz="3300" dirty="0" smtClean="0"/>
              <a:t>(низкий процент трудоустройства выпускников по профессии). </a:t>
            </a:r>
            <a:endParaRPr lang="ru-RU" sz="3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57158" y="285728"/>
            <a:ext cx="8429684" cy="335758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Реализация </a:t>
            </a:r>
            <a:r>
              <a:rPr lang="ru-RU" dirty="0" smtClean="0"/>
              <a:t>принципов ФГОС ведет к  качественным изменениям во всей системе образования, включая формы и методы организации образования, роль преподавателей и студентов в учебном </a:t>
            </a:r>
            <a:r>
              <a:rPr lang="ru-RU" dirty="0" smtClean="0"/>
              <a:t>процессе.</a:t>
            </a:r>
          </a:p>
          <a:p>
            <a:pPr>
              <a:buNone/>
            </a:pPr>
            <a:r>
              <a:rPr lang="ru-RU" dirty="0" smtClean="0"/>
              <a:t>Наиболее </a:t>
            </a:r>
            <a:r>
              <a:rPr lang="ru-RU" dirty="0" smtClean="0"/>
              <a:t>актуальной является разработка и внедрение в учебный процесс педагогических технологий, повышающих интенсивность, качество, уровень мотивации, привлекательность процесса познания.</a:t>
            </a:r>
          </a:p>
          <a:p>
            <a:endParaRPr lang="ru-RU" dirty="0"/>
          </a:p>
        </p:txBody>
      </p:sp>
      <p:pic>
        <p:nvPicPr>
          <p:cNvPr id="6" name="Picture 2" descr="C:\Users\дом\Pictures\ДЛЯ ОТКРЫТОГО УРОКА ЭСКИЗЫ\КОСТРОМСКАЯ РОСПИСЬ\11Безымянный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71604" y="3714752"/>
            <a:ext cx="5895988" cy="2833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Технология практико-ориентированного обучения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28596" y="1714488"/>
            <a:ext cx="84296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это специальный набор форм, методов, способов, приёмов обучения и воспитательных средств, представляющих собой целенаправленные педагогические процедуры, которые обеспечивают высокий уровень готовности к осуществлению практической деятельности. </a:t>
            </a:r>
            <a:endParaRPr lang="ru-RU" dirty="0"/>
          </a:p>
        </p:txBody>
      </p:sp>
      <p:pic>
        <p:nvPicPr>
          <p:cNvPr id="2052" name="Picture 4" descr="http://www.playcast.ru/uploads/2015/08/10/146371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256"/>
            <a:ext cx="3786214" cy="2361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Технология практико-ориентированного обучения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428596" y="1857364"/>
          <a:ext cx="8215370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01122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Основные черты практико-ориентированного подхода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282" y="1357298"/>
          <a:ext cx="864399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Принципы</a:t>
            </a:r>
            <a:r>
              <a:rPr lang="ru-RU" b="1" dirty="0" smtClean="0"/>
              <a:t> </a:t>
            </a:r>
            <a:r>
              <a:rPr lang="ru-RU" dirty="0" smtClean="0"/>
              <a:t>организации практико-ориентированного обучения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642910" y="1785926"/>
          <a:ext cx="8072494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4071966" cy="100013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dirty="0" smtClean="0"/>
              <a:t>Традиционная дидактическая триада</a:t>
            </a:r>
            <a:endParaRPr lang="ru-RU" sz="2800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357158" y="2143116"/>
          <a:ext cx="3429024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3857620" y="1571612"/>
          <a:ext cx="5000660" cy="4929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4500562" y="428604"/>
            <a:ext cx="4143404" cy="10715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Традиционная дидактическая триада</a:t>
            </a:r>
            <a:r>
              <a:rPr lang="ru-RU" sz="2400" dirty="0" smtClean="0"/>
              <a:t> при деятельностно-компетентностном подходе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46F41FD7EE9CD488153963C1063381F" ma:contentTypeVersion="49" ma:contentTypeDescription="Создание документа." ma:contentTypeScope="" ma:versionID="431669fcc36036d03aa9d8a5d4bf93d5">
  <xsd:schema xmlns:xsd="http://www.w3.org/2001/XMLSchema" xmlns:xs="http://www.w3.org/2001/XMLSchema" xmlns:p="http://schemas.microsoft.com/office/2006/metadata/properties" xmlns:ns2="a9b6e7fa-0629-4b79-b5e6-c9ecb6672fe1" xmlns:ns3="4a252ca3-5a62-4c1c-90a6-29f4710e47f8" targetNamespace="http://schemas.microsoft.com/office/2006/metadata/properties" ma:root="true" ma:fieldsID="c1682ac9922693ed83dcb7cca1c72b16" ns2:_="" ns3:_="">
    <xsd:import namespace="a9b6e7fa-0629-4b79-b5e6-c9ecb6672fe1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6e7fa-0629-4b79-b5e6-c9ecb6672f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AWJJH2MPE6E2-657020736-8</_dlc_DocId>
    <_dlc_DocIdUrl xmlns="4a252ca3-5a62-4c1c-90a6-29f4710e47f8">
      <Url>http://xn--44-6kcadhwnl3cfdx.xn--p1ai/koiro/CROS/fros/KRPO/_layouts/15/DocIdRedir.aspx?ID=AWJJH2MPE6E2-657020736-8</Url>
      <Description>AWJJH2MPE6E2-657020736-8</Description>
    </_dlc_DocIdUrl>
  </documentManagement>
</p:properties>
</file>

<file path=customXml/itemProps1.xml><?xml version="1.0" encoding="utf-8"?>
<ds:datastoreItem xmlns:ds="http://schemas.openxmlformats.org/officeDocument/2006/customXml" ds:itemID="{86EA5F6E-2DE0-446A-9F17-01158496707D}"/>
</file>

<file path=customXml/itemProps2.xml><?xml version="1.0" encoding="utf-8"?>
<ds:datastoreItem xmlns:ds="http://schemas.openxmlformats.org/officeDocument/2006/customXml" ds:itemID="{84D6A24D-D340-4E9D-932E-548ACBAC63D3}"/>
</file>

<file path=customXml/itemProps3.xml><?xml version="1.0" encoding="utf-8"?>
<ds:datastoreItem xmlns:ds="http://schemas.openxmlformats.org/officeDocument/2006/customXml" ds:itemID="{51FB9E8A-F9A9-44C6-A89B-81509B99E1DB}"/>
</file>

<file path=customXml/itemProps4.xml><?xml version="1.0" encoding="utf-8"?>
<ds:datastoreItem xmlns:ds="http://schemas.openxmlformats.org/officeDocument/2006/customXml" ds:itemID="{E107BEB7-F127-489F-BFDD-8B5297B9483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1284</TotalTime>
  <Words>688</Words>
  <PresentationFormat>Экран (4:3)</PresentationFormat>
  <Paragraphs>78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 Обеспечение максимальной практико-ориентированности современного учебного занятия    Добрынина Н.Н. ОГБПОУ «Костромской колледж бытового сервиса» </vt:lpstr>
      <vt:lpstr>Федеральный закон  Об образовании в Российской Федерации</vt:lpstr>
      <vt:lpstr>Основные проблемы</vt:lpstr>
      <vt:lpstr>Слайд 4</vt:lpstr>
      <vt:lpstr> Технология практико-ориентированного обучения  </vt:lpstr>
      <vt:lpstr> Технология практико-ориентированного обучения  </vt:lpstr>
      <vt:lpstr> Основные черты практико-ориентированного подхода </vt:lpstr>
      <vt:lpstr>Принципы организации практико-ориентированного обучения</vt:lpstr>
      <vt:lpstr>Традиционная дидактическая триада</vt:lpstr>
      <vt:lpstr>Слайд 10</vt:lpstr>
      <vt:lpstr>Практико-ориентированные технологии предоставляют свободу в выборе образовательного маршрута, методов и форм передачи необходимой информации.</vt:lpstr>
      <vt:lpstr>  Практические методы обучения  </vt:lpstr>
      <vt:lpstr> Тема работы: «Костромская двухцветная кистевая роспись как творческий источник в дизайне» </vt:lpstr>
      <vt:lpstr>Наработка теоретического материала и практического опыта</vt:lpstr>
      <vt:lpstr>Разработка элементов росписи деталей</vt:lpstr>
      <vt:lpstr>Разработка эскизов моделей</vt:lpstr>
      <vt:lpstr>Разработка макетов изделия на масштабном манекене</vt:lpstr>
      <vt:lpstr>Разработка чертежей конструкции проектируемых изделий</vt:lpstr>
      <vt:lpstr>Изготовление модели одежды</vt:lpstr>
      <vt:lpstr>Предметы быта</vt:lpstr>
      <vt:lpstr>Предметы интерьера</vt:lpstr>
      <vt:lpstr>Практическая деятельность учащихся направлена на выработку: </vt:lpstr>
      <vt:lpstr>Роль преподавателя</vt:lpstr>
      <vt:lpstr>Слайд 24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Обеспечение максимальной практико-ориентированности современных занятий</dc:title>
  <dc:creator>дом</dc:creator>
  <cp:lastModifiedBy>дом</cp:lastModifiedBy>
  <cp:revision>104</cp:revision>
  <dcterms:created xsi:type="dcterms:W3CDTF">2016-08-04T19:12:40Z</dcterms:created>
  <dcterms:modified xsi:type="dcterms:W3CDTF">2016-08-12T06:50:28Z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0x010100246F41FD7EE9CD488153963C1063381F</vt:lpwstr>
  </property>
  <property fmtid="{D5CDD505-2E9C-101B-9397-08002B2CF9AE}" pid="3" name="_dlc_DocIdItemGuid">
    <vt:lpwstr>5e066c66-8621-4398-868c-bbe02368499e</vt:lpwstr>
  </property>
</Properties>
</file>