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layout2.xml" ContentType="application/vnd.openxmlformats-officedocument.drawingml.diagramLayout+xml"/>
  <Override PartName="/ppt/diagrams/drawing3.xml" ContentType="application/vnd.ms-office.drawingml.diagramDrawing+xml"/>
  <Override PartName="/ppt/diagrams/quickStyle2.xml" ContentType="application/vnd.openxmlformats-officedocument.drawingml.diagramStyle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layout5.xml" ContentType="application/vnd.openxmlformats-officedocument.drawingml.diagramLayout+xml"/>
  <Override PartName="/ppt/theme/theme1.xml" ContentType="application/vnd.openxmlformats-officedocument.theme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90DBA-42C0-41B1-BF9E-B90481D5518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2B2F539-3A21-46B8-9A7C-C51F6C7B7DB0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СПО подготовки специалистов среднего звена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60C53-BABD-45A8-B153-F21C80D2FCAA}" type="parTrans" cxnId="{5A338DE0-DABB-4EF3-9581-22047B563A1E}">
      <dgm:prSet/>
      <dgm:spPr/>
      <dgm:t>
        <a:bodyPr/>
        <a:lstStyle/>
        <a:p>
          <a:endParaRPr lang="ru-RU"/>
        </a:p>
      </dgm:t>
    </dgm:pt>
    <dgm:pt modelId="{4E169FD1-AAB7-4B5C-B559-8CDBD6F91877}" type="sibTrans" cxnId="{5A338DE0-DABB-4EF3-9581-22047B563A1E}">
      <dgm:prSet/>
      <dgm:spPr/>
      <dgm:t>
        <a:bodyPr/>
        <a:lstStyle/>
        <a:p>
          <a:endParaRPr lang="ru-RU"/>
        </a:p>
      </dgm:t>
    </dgm:pt>
    <dgm:pt modelId="{9CBC0D79-6A30-45B9-9665-912A41C3DB32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и эксплуатация зданий и сооружений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DD6B77-9E65-40AD-B484-769183CC2AF6}" type="parTrans" cxnId="{A135E7D4-4A65-4262-835A-508B24EFB49F}">
      <dgm:prSet/>
      <dgm:spPr/>
      <dgm:t>
        <a:bodyPr/>
        <a:lstStyle/>
        <a:p>
          <a:endParaRPr lang="ru-RU"/>
        </a:p>
      </dgm:t>
    </dgm:pt>
    <dgm:pt modelId="{1DB148CB-EA72-4C02-A854-93DF45BF59E4}" type="sibTrans" cxnId="{A135E7D4-4A65-4262-835A-508B24EFB49F}">
      <dgm:prSet/>
      <dgm:spPr/>
      <dgm:t>
        <a:bodyPr/>
        <a:lstStyle/>
        <a:p>
          <a:endParaRPr lang="ru-RU"/>
        </a:p>
      </dgm:t>
    </dgm:pt>
    <dgm:pt modelId="{E6C2CF22-2327-4884-AD48-547A9450961E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СПО подготовки квалифицированных рабочих, служащих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970429-5EE2-414D-BB26-9D3DD5D94585}" type="parTrans" cxnId="{FF1E2D45-1740-41D4-8ACE-F08AC4A3DC5B}">
      <dgm:prSet/>
      <dgm:spPr/>
      <dgm:t>
        <a:bodyPr/>
        <a:lstStyle/>
        <a:p>
          <a:endParaRPr lang="ru-RU"/>
        </a:p>
      </dgm:t>
    </dgm:pt>
    <dgm:pt modelId="{9DD785AD-2E70-4E5E-BCF7-EE2CA3B9E145}" type="sibTrans" cxnId="{FF1E2D45-1740-41D4-8ACE-F08AC4A3DC5B}">
      <dgm:prSet/>
      <dgm:spPr/>
      <dgm:t>
        <a:bodyPr/>
        <a:lstStyle/>
        <a:p>
          <a:endParaRPr lang="ru-RU"/>
        </a:p>
      </dgm:t>
    </dgm:pt>
    <dgm:pt modelId="{1CDFE47F-BD05-48CE-B88A-1775F96E3F0F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общестроительных работ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D1908F-23A2-4C07-8640-4053CBA398A0}" type="parTrans" cxnId="{9F0A2F13-E9CF-484A-AF5E-19E2763C01C6}">
      <dgm:prSet/>
      <dgm:spPr/>
      <dgm:t>
        <a:bodyPr/>
        <a:lstStyle/>
        <a:p>
          <a:endParaRPr lang="ru-RU"/>
        </a:p>
      </dgm:t>
    </dgm:pt>
    <dgm:pt modelId="{7A401D9D-58FE-49A9-9C3D-8EA2D2B0271B}" type="sibTrans" cxnId="{9F0A2F13-E9CF-484A-AF5E-19E2763C01C6}">
      <dgm:prSet/>
      <dgm:spPr/>
      <dgm:t>
        <a:bodyPr/>
        <a:lstStyle/>
        <a:p>
          <a:endParaRPr lang="ru-RU"/>
        </a:p>
      </dgm:t>
    </dgm:pt>
    <dgm:pt modelId="{8C7FE628-53EE-4D9E-BA1C-1BC339EAE26E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Технология деревообработки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6AD955-3861-4C93-B3FE-FAF99D0EA948}" type="parTrans" cxnId="{FB8A9BD4-8B98-46B2-BDAF-A88803F2D36D}">
      <dgm:prSet/>
      <dgm:spPr/>
      <dgm:t>
        <a:bodyPr/>
        <a:lstStyle/>
        <a:p>
          <a:endParaRPr lang="ru-RU"/>
        </a:p>
      </dgm:t>
    </dgm:pt>
    <dgm:pt modelId="{5BC68C09-ED89-4C97-BDF7-0DD299A84B72}" type="sibTrans" cxnId="{FB8A9BD4-8B98-46B2-BDAF-A88803F2D36D}">
      <dgm:prSet/>
      <dgm:spPr/>
      <dgm:t>
        <a:bodyPr/>
        <a:lstStyle/>
        <a:p>
          <a:endParaRPr lang="ru-RU"/>
        </a:p>
      </dgm:t>
    </dgm:pt>
    <dgm:pt modelId="{FEB082B0-E217-4199-B608-C9BA19A6E8B3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столярно-плотничных и паркетных работ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CF98D9-45F9-4F2A-87F3-A4FBA849D97A}" type="parTrans" cxnId="{B2D28D6E-E695-4D97-894F-857C80C49181}">
      <dgm:prSet/>
      <dgm:spPr/>
      <dgm:t>
        <a:bodyPr/>
        <a:lstStyle/>
        <a:p>
          <a:endParaRPr lang="ru-RU"/>
        </a:p>
      </dgm:t>
    </dgm:pt>
    <dgm:pt modelId="{FA3A5187-5AE4-46B9-B0DC-63EA3C0A08AF}" type="sibTrans" cxnId="{B2D28D6E-E695-4D97-894F-857C80C49181}">
      <dgm:prSet/>
      <dgm:spPr/>
      <dgm:t>
        <a:bodyPr/>
        <a:lstStyle/>
        <a:p>
          <a:endParaRPr lang="ru-RU"/>
        </a:p>
      </dgm:t>
    </dgm:pt>
    <dgm:pt modelId="{2DB02066-951B-4001-9544-A9DD480086E8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сухого строительства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05F644-CC45-4685-8D5C-B5075C8D9A8A}" type="parTrans" cxnId="{1DF14556-6CF4-46B8-A315-332B6142DDBC}">
      <dgm:prSet/>
      <dgm:spPr/>
      <dgm:t>
        <a:bodyPr/>
        <a:lstStyle/>
        <a:p>
          <a:endParaRPr lang="ru-RU"/>
        </a:p>
      </dgm:t>
    </dgm:pt>
    <dgm:pt modelId="{740E8ECE-529A-45BA-9F9E-78CBBD1AB1F1}" type="sibTrans" cxnId="{1DF14556-6CF4-46B8-A315-332B6142DDBC}">
      <dgm:prSet/>
      <dgm:spPr/>
      <dgm:t>
        <a:bodyPr/>
        <a:lstStyle/>
        <a:p>
          <a:endParaRPr lang="ru-RU"/>
        </a:p>
      </dgm:t>
    </dgm:pt>
    <dgm:pt modelId="{4C745B49-81BF-4BD0-9DDD-9346F5430CA1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Сварщик (электросварочные и газосварочные работы)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923AAA-FB15-4470-B643-C538DD695736}" type="parTrans" cxnId="{0D14D551-38BE-43F6-9C26-E221E1F96136}">
      <dgm:prSet/>
      <dgm:spPr/>
      <dgm:t>
        <a:bodyPr/>
        <a:lstStyle/>
        <a:p>
          <a:endParaRPr lang="ru-RU"/>
        </a:p>
      </dgm:t>
    </dgm:pt>
    <dgm:pt modelId="{A57F6DC4-6DDB-4280-864E-85F0B20CFB59}" type="sibTrans" cxnId="{0D14D551-38BE-43F6-9C26-E221E1F96136}">
      <dgm:prSet/>
      <dgm:spPr/>
      <dgm:t>
        <a:bodyPr/>
        <a:lstStyle/>
        <a:p>
          <a:endParaRPr lang="ru-RU"/>
        </a:p>
      </dgm:t>
    </dgm:pt>
    <dgm:pt modelId="{CDF4E52F-5648-49CE-A25F-B5603231EA5D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Станочник деревообрабатывающих станков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A68054-6BB6-43E5-957F-C5E9364BA05A}" type="parTrans" cxnId="{7BD8B2A1-6092-453B-B83B-8582B0B11A3D}">
      <dgm:prSet/>
      <dgm:spPr/>
      <dgm:t>
        <a:bodyPr/>
        <a:lstStyle/>
        <a:p>
          <a:endParaRPr lang="ru-RU"/>
        </a:p>
      </dgm:t>
    </dgm:pt>
    <dgm:pt modelId="{C4F2E5B3-CC4F-4401-ACB3-5D79FA88FA61}" type="sibTrans" cxnId="{7BD8B2A1-6092-453B-B83B-8582B0B11A3D}">
      <dgm:prSet/>
      <dgm:spPr/>
      <dgm:t>
        <a:bodyPr/>
        <a:lstStyle/>
        <a:p>
          <a:endParaRPr lang="ru-RU"/>
        </a:p>
      </dgm:t>
    </dgm:pt>
    <dgm:pt modelId="{6F1EA713-6F23-4EE3-A179-ACEC1687D269}">
      <dgm:prSet phldrT="[Текст]" custT="1"/>
      <dgm:spPr/>
      <dgm:t>
        <a:bodyPr/>
        <a:lstStyle/>
        <a:p>
          <a:pPr algn="ctr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подготовка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543F39-21B0-4360-8479-32199A60D547}" type="parTrans" cxnId="{40C025B2-3EBF-49B9-A4E7-E75A9964955A}">
      <dgm:prSet/>
      <dgm:spPr/>
      <dgm:t>
        <a:bodyPr/>
        <a:lstStyle/>
        <a:p>
          <a:endParaRPr lang="ru-RU"/>
        </a:p>
      </dgm:t>
    </dgm:pt>
    <dgm:pt modelId="{C08CE4B6-128C-4CBB-94BE-4C07920FB641}" type="sibTrans" cxnId="{40C025B2-3EBF-49B9-A4E7-E75A9964955A}">
      <dgm:prSet/>
      <dgm:spPr/>
      <dgm:t>
        <a:bodyPr/>
        <a:lstStyle/>
        <a:p>
          <a:endParaRPr lang="ru-RU"/>
        </a:p>
      </dgm:t>
    </dgm:pt>
    <dgm:pt modelId="{EE8EA761-4B07-49E8-BF8D-2B82B20EA9DB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Электромонтажник электрических сетей и электрооборудования 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1FE85E-475F-4D8C-BDC2-369A3C7A9463}" type="parTrans" cxnId="{19B216EA-E19D-4454-A2DA-066084802C68}">
      <dgm:prSet/>
      <dgm:spPr/>
      <dgm:t>
        <a:bodyPr/>
        <a:lstStyle/>
        <a:p>
          <a:endParaRPr lang="ru-RU"/>
        </a:p>
      </dgm:t>
    </dgm:pt>
    <dgm:pt modelId="{6F8B2DD5-5443-4FF4-8217-CF092CDD4B04}" type="sibTrans" cxnId="{19B216EA-E19D-4454-A2DA-066084802C68}">
      <dgm:prSet/>
      <dgm:spPr/>
      <dgm:t>
        <a:bodyPr/>
        <a:lstStyle/>
        <a:p>
          <a:endParaRPr lang="ru-RU"/>
        </a:p>
      </dgm:t>
    </dgm:pt>
    <dgm:pt modelId="{B46D79EF-EDB2-4F43-BB7E-A8AEA9F5E227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отделочных строительных работ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D6522E-A03A-4C80-9409-8702EF3948AE}" type="parTrans" cxnId="{240F4222-203B-4999-9F00-14DFFAE66B41}">
      <dgm:prSet/>
      <dgm:spPr/>
      <dgm:t>
        <a:bodyPr/>
        <a:lstStyle/>
        <a:p>
          <a:endParaRPr lang="ru-RU"/>
        </a:p>
      </dgm:t>
    </dgm:pt>
    <dgm:pt modelId="{0B07B5FE-037C-4980-82DF-89E815F63AA9}" type="sibTrans" cxnId="{240F4222-203B-4999-9F00-14DFFAE66B41}">
      <dgm:prSet/>
      <dgm:spPr/>
      <dgm:t>
        <a:bodyPr/>
        <a:lstStyle/>
        <a:p>
          <a:endParaRPr lang="ru-RU"/>
        </a:p>
      </dgm:t>
    </dgm:pt>
    <dgm:pt modelId="{8AD4C086-1EB5-46A0-BD37-63E716F613DF}" type="pres">
      <dgm:prSet presAssocID="{C4690DBA-42C0-41B1-BF9E-B90481D551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87007C-CD57-45E1-8ADD-688C02727966}" type="pres">
      <dgm:prSet presAssocID="{22B2F539-3A21-46B8-9A7C-C51F6C7B7DB0}" presName="parentText" presStyleLbl="node1" presStyleIdx="0" presStyleCnt="3" custScaleY="42938" custLinFactNeighborY="-129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EC8A68-2F9B-4C7B-9E29-FF800E04CBDA}" type="pres">
      <dgm:prSet presAssocID="{22B2F539-3A21-46B8-9A7C-C51F6C7B7DB0}" presName="childText" presStyleLbl="revTx" presStyleIdx="0" presStyleCnt="2" custLinFactNeighborX="-4" custLinFactNeighborY="-61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4807DF-2A4D-4A29-BDD0-8E7CEE215263}" type="pres">
      <dgm:prSet presAssocID="{E6C2CF22-2327-4884-AD48-547A9450961E}" presName="parentText" presStyleLbl="node1" presStyleIdx="1" presStyleCnt="3" custScaleY="57792" custLinFactY="-2625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4EF1A-6FF8-41FD-A764-AFF2FB0E8012}" type="pres">
      <dgm:prSet presAssocID="{9DD785AD-2E70-4E5E-BCF7-EE2CA3B9E145}" presName="spacer" presStyleCnt="0"/>
      <dgm:spPr/>
    </dgm:pt>
    <dgm:pt modelId="{61F0A64F-53C8-44BD-96DD-35589CD27955}" type="pres">
      <dgm:prSet presAssocID="{6F1EA713-6F23-4EE3-A179-ACEC1687D269}" presName="parentText" presStyleLbl="node1" presStyleIdx="2" presStyleCnt="3" custScaleY="50457" custLinFactNeighborY="776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7945D-2EAF-4A10-94B7-D93EFBCC01CF}" type="pres">
      <dgm:prSet presAssocID="{6F1EA713-6F23-4EE3-A179-ACEC1687D269}" presName="childText" presStyleLbl="revTx" presStyleIdx="1" presStyleCnt="2" custLinFactNeighborY="-943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298E03-5885-4045-886E-EF712F9C92BF}" type="presOf" srcId="{4C745B49-81BF-4BD0-9DDD-9346F5430CA1}" destId="{CE77945D-2EAF-4A10-94B7-D93EFBCC01CF}" srcOrd="0" destOrd="4" presId="urn:microsoft.com/office/officeart/2005/8/layout/vList2"/>
    <dgm:cxn modelId="{C7E49953-6726-452B-B41B-B4309E965A68}" type="presOf" srcId="{C4690DBA-42C0-41B1-BF9E-B90481D5518B}" destId="{8AD4C086-1EB5-46A0-BD37-63E716F613DF}" srcOrd="0" destOrd="0" presId="urn:microsoft.com/office/officeart/2005/8/layout/vList2"/>
    <dgm:cxn modelId="{BE0E802E-6839-4176-92E1-DACD5B64E95F}" type="presOf" srcId="{6F1EA713-6F23-4EE3-A179-ACEC1687D269}" destId="{61F0A64F-53C8-44BD-96DD-35589CD27955}" srcOrd="0" destOrd="0" presId="urn:microsoft.com/office/officeart/2005/8/layout/vList2"/>
    <dgm:cxn modelId="{A135E7D4-4A65-4262-835A-508B24EFB49F}" srcId="{22B2F539-3A21-46B8-9A7C-C51F6C7B7DB0}" destId="{9CBC0D79-6A30-45B9-9665-912A41C3DB32}" srcOrd="0" destOrd="0" parTransId="{BADD6B77-9E65-40AD-B484-769183CC2AF6}" sibTransId="{1DB148CB-EA72-4C02-A854-93DF45BF59E4}"/>
    <dgm:cxn modelId="{EBAEA8EF-603B-4885-B2CB-4643EE0C85FB}" type="presOf" srcId="{B46D79EF-EDB2-4F43-BB7E-A8AEA9F5E227}" destId="{CE77945D-2EAF-4A10-94B7-D93EFBCC01CF}" srcOrd="0" destOrd="3" presId="urn:microsoft.com/office/officeart/2005/8/layout/vList2"/>
    <dgm:cxn modelId="{9D9C5EB9-74D7-4EDC-A6E1-54264224F291}" type="presOf" srcId="{E6C2CF22-2327-4884-AD48-547A9450961E}" destId="{4B4807DF-2A4D-4A29-BDD0-8E7CEE215263}" srcOrd="0" destOrd="0" presId="urn:microsoft.com/office/officeart/2005/8/layout/vList2"/>
    <dgm:cxn modelId="{D31E04D2-C5CA-4407-B480-65331137141A}" type="presOf" srcId="{FEB082B0-E217-4199-B608-C9BA19A6E8B3}" destId="{CE77945D-2EAF-4A10-94B7-D93EFBCC01CF}" srcOrd="0" destOrd="1" presId="urn:microsoft.com/office/officeart/2005/8/layout/vList2"/>
    <dgm:cxn modelId="{19B216EA-E19D-4454-A2DA-066084802C68}" srcId="{6F1EA713-6F23-4EE3-A179-ACEC1687D269}" destId="{EE8EA761-4B07-49E8-BF8D-2B82B20EA9DB}" srcOrd="6" destOrd="0" parTransId="{101FE85E-475F-4D8C-BDC2-369A3C7A9463}" sibTransId="{6F8B2DD5-5443-4FF4-8217-CF092CDD4B04}"/>
    <dgm:cxn modelId="{40C025B2-3EBF-49B9-A4E7-E75A9964955A}" srcId="{C4690DBA-42C0-41B1-BF9E-B90481D5518B}" destId="{6F1EA713-6F23-4EE3-A179-ACEC1687D269}" srcOrd="2" destOrd="0" parTransId="{1C543F39-21B0-4360-8479-32199A60D547}" sibTransId="{C08CE4B6-128C-4CBB-94BE-4C07920FB641}"/>
    <dgm:cxn modelId="{B2D28D6E-E695-4D97-894F-857C80C49181}" srcId="{6F1EA713-6F23-4EE3-A179-ACEC1687D269}" destId="{FEB082B0-E217-4199-B608-C9BA19A6E8B3}" srcOrd="1" destOrd="0" parTransId="{7BCF98D9-45F9-4F2A-87F3-A4FBA849D97A}" sibTransId="{FA3A5187-5AE4-46B9-B0DC-63EA3C0A08AF}"/>
    <dgm:cxn modelId="{240F4222-203B-4999-9F00-14DFFAE66B41}" srcId="{6F1EA713-6F23-4EE3-A179-ACEC1687D269}" destId="{B46D79EF-EDB2-4F43-BB7E-A8AEA9F5E227}" srcOrd="3" destOrd="0" parTransId="{E8D6522E-A03A-4C80-9409-8702EF3948AE}" sibTransId="{0B07B5FE-037C-4980-82DF-89E815F63AA9}"/>
    <dgm:cxn modelId="{0D14D551-38BE-43F6-9C26-E221E1F96136}" srcId="{6F1EA713-6F23-4EE3-A179-ACEC1687D269}" destId="{4C745B49-81BF-4BD0-9DDD-9346F5430CA1}" srcOrd="4" destOrd="0" parTransId="{0C923AAA-FB15-4470-B643-C538DD695736}" sibTransId="{A57F6DC4-6DDB-4280-864E-85F0B20CFB59}"/>
    <dgm:cxn modelId="{C77708CE-3738-42BF-B991-73362DC4EF78}" type="presOf" srcId="{1CDFE47F-BD05-48CE-B88A-1775F96E3F0F}" destId="{CE77945D-2EAF-4A10-94B7-D93EFBCC01CF}" srcOrd="0" destOrd="0" presId="urn:microsoft.com/office/officeart/2005/8/layout/vList2"/>
    <dgm:cxn modelId="{EE923D01-4276-4224-9853-712327B3DCA1}" type="presOf" srcId="{9CBC0D79-6A30-45B9-9665-912A41C3DB32}" destId="{F4EC8A68-2F9B-4C7B-9E29-FF800E04CBDA}" srcOrd="0" destOrd="0" presId="urn:microsoft.com/office/officeart/2005/8/layout/vList2"/>
    <dgm:cxn modelId="{9F0A2F13-E9CF-484A-AF5E-19E2763C01C6}" srcId="{6F1EA713-6F23-4EE3-A179-ACEC1687D269}" destId="{1CDFE47F-BD05-48CE-B88A-1775F96E3F0F}" srcOrd="0" destOrd="0" parTransId="{3BD1908F-23A2-4C07-8640-4053CBA398A0}" sibTransId="{7A401D9D-58FE-49A9-9C3D-8EA2D2B0271B}"/>
    <dgm:cxn modelId="{6670B443-BC79-4EA1-A0C9-BAB14EF7425B}" type="presOf" srcId="{22B2F539-3A21-46B8-9A7C-C51F6C7B7DB0}" destId="{C887007C-CD57-45E1-8ADD-688C02727966}" srcOrd="0" destOrd="0" presId="urn:microsoft.com/office/officeart/2005/8/layout/vList2"/>
    <dgm:cxn modelId="{5A338DE0-DABB-4EF3-9581-22047B563A1E}" srcId="{C4690DBA-42C0-41B1-BF9E-B90481D5518B}" destId="{22B2F539-3A21-46B8-9A7C-C51F6C7B7DB0}" srcOrd="0" destOrd="0" parTransId="{3DA60C53-BABD-45A8-B153-F21C80D2FCAA}" sibTransId="{4E169FD1-AAB7-4B5C-B559-8CDBD6F91877}"/>
    <dgm:cxn modelId="{7BD8B2A1-6092-453B-B83B-8582B0B11A3D}" srcId="{6F1EA713-6F23-4EE3-A179-ACEC1687D269}" destId="{CDF4E52F-5648-49CE-A25F-B5603231EA5D}" srcOrd="5" destOrd="0" parTransId="{5AA68054-6BB6-43E5-957F-C5E9364BA05A}" sibTransId="{C4F2E5B3-CC4F-4401-ACB3-5D79FA88FA61}"/>
    <dgm:cxn modelId="{2C498D1C-00BF-4143-98F3-6089A5CE7330}" type="presOf" srcId="{EE8EA761-4B07-49E8-BF8D-2B82B20EA9DB}" destId="{CE77945D-2EAF-4A10-94B7-D93EFBCC01CF}" srcOrd="0" destOrd="6" presId="urn:microsoft.com/office/officeart/2005/8/layout/vList2"/>
    <dgm:cxn modelId="{3F2BE609-FDA1-4EB4-9DB1-BE8CBB29B24C}" type="presOf" srcId="{8C7FE628-53EE-4D9E-BA1C-1BC339EAE26E}" destId="{F4EC8A68-2F9B-4C7B-9E29-FF800E04CBDA}" srcOrd="0" destOrd="1" presId="urn:microsoft.com/office/officeart/2005/8/layout/vList2"/>
    <dgm:cxn modelId="{1DF14556-6CF4-46B8-A315-332B6142DDBC}" srcId="{6F1EA713-6F23-4EE3-A179-ACEC1687D269}" destId="{2DB02066-951B-4001-9544-A9DD480086E8}" srcOrd="2" destOrd="0" parTransId="{9B05F644-CC45-4685-8D5C-B5075C8D9A8A}" sibTransId="{740E8ECE-529A-45BA-9F9E-78CBBD1AB1F1}"/>
    <dgm:cxn modelId="{FF1E2D45-1740-41D4-8ACE-F08AC4A3DC5B}" srcId="{C4690DBA-42C0-41B1-BF9E-B90481D5518B}" destId="{E6C2CF22-2327-4884-AD48-547A9450961E}" srcOrd="1" destOrd="0" parTransId="{33970429-5EE2-414D-BB26-9D3DD5D94585}" sibTransId="{9DD785AD-2E70-4E5E-BCF7-EE2CA3B9E145}"/>
    <dgm:cxn modelId="{FB8A9BD4-8B98-46B2-BDAF-A88803F2D36D}" srcId="{22B2F539-3A21-46B8-9A7C-C51F6C7B7DB0}" destId="{8C7FE628-53EE-4D9E-BA1C-1BC339EAE26E}" srcOrd="1" destOrd="0" parTransId="{616AD955-3861-4C93-B3FE-FAF99D0EA948}" sibTransId="{5BC68C09-ED89-4C97-BDF7-0DD299A84B72}"/>
    <dgm:cxn modelId="{63D44F8D-EA21-4F2C-A0EE-B7EB3C7E5B12}" type="presOf" srcId="{CDF4E52F-5648-49CE-A25F-B5603231EA5D}" destId="{CE77945D-2EAF-4A10-94B7-D93EFBCC01CF}" srcOrd="0" destOrd="5" presId="urn:microsoft.com/office/officeart/2005/8/layout/vList2"/>
    <dgm:cxn modelId="{78335C7A-D802-4D16-9C84-60DD7FBFCD45}" type="presOf" srcId="{2DB02066-951B-4001-9544-A9DD480086E8}" destId="{CE77945D-2EAF-4A10-94B7-D93EFBCC01CF}" srcOrd="0" destOrd="2" presId="urn:microsoft.com/office/officeart/2005/8/layout/vList2"/>
    <dgm:cxn modelId="{9475F703-12A7-44A2-AEF6-A184F0ABB739}" type="presParOf" srcId="{8AD4C086-1EB5-46A0-BD37-63E716F613DF}" destId="{C887007C-CD57-45E1-8ADD-688C02727966}" srcOrd="0" destOrd="0" presId="urn:microsoft.com/office/officeart/2005/8/layout/vList2"/>
    <dgm:cxn modelId="{FB00FB61-6696-4E22-A35E-1EC80C4D2A24}" type="presParOf" srcId="{8AD4C086-1EB5-46A0-BD37-63E716F613DF}" destId="{F4EC8A68-2F9B-4C7B-9E29-FF800E04CBDA}" srcOrd="1" destOrd="0" presId="urn:microsoft.com/office/officeart/2005/8/layout/vList2"/>
    <dgm:cxn modelId="{82123C1D-9F5B-450F-AB4B-B07CF14E10CA}" type="presParOf" srcId="{8AD4C086-1EB5-46A0-BD37-63E716F613DF}" destId="{4B4807DF-2A4D-4A29-BDD0-8E7CEE215263}" srcOrd="2" destOrd="0" presId="urn:microsoft.com/office/officeart/2005/8/layout/vList2"/>
    <dgm:cxn modelId="{E973CDBD-E279-4782-AD1A-1E56786CA2CC}" type="presParOf" srcId="{8AD4C086-1EB5-46A0-BD37-63E716F613DF}" destId="{DC04EF1A-6FF8-41FD-A764-AFF2FB0E8012}" srcOrd="3" destOrd="0" presId="urn:microsoft.com/office/officeart/2005/8/layout/vList2"/>
    <dgm:cxn modelId="{C89E5694-A792-4CED-8621-F0B28B46D983}" type="presParOf" srcId="{8AD4C086-1EB5-46A0-BD37-63E716F613DF}" destId="{61F0A64F-53C8-44BD-96DD-35589CD27955}" srcOrd="4" destOrd="0" presId="urn:microsoft.com/office/officeart/2005/8/layout/vList2"/>
    <dgm:cxn modelId="{5AFA3D9E-EEAD-4BCD-83DD-4DACC20BFEC7}" type="presParOf" srcId="{8AD4C086-1EB5-46A0-BD37-63E716F613DF}" destId="{CE77945D-2EAF-4A10-94B7-D93EFBCC01C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C3B9E1-C2B8-40C6-B970-D7B1AF3CF87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BD85484-0537-4734-9AA3-65089E2678F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Текущий контроль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3E6AAB-D1AC-44F2-AF6A-675524057CB9}" type="parTrans" cxnId="{074B03A1-4484-446D-976F-0CB6BC97FCF6}">
      <dgm:prSet/>
      <dgm:spPr/>
      <dgm:t>
        <a:bodyPr/>
        <a:lstStyle/>
        <a:p>
          <a:endParaRPr lang="ru-RU"/>
        </a:p>
      </dgm:t>
    </dgm:pt>
    <dgm:pt modelId="{62822C8A-ED40-498C-86B7-F1D93A27A528}" type="sibTrans" cxnId="{074B03A1-4484-446D-976F-0CB6BC97FCF6}">
      <dgm:prSet/>
      <dgm:spPr/>
      <dgm:t>
        <a:bodyPr/>
        <a:lstStyle/>
        <a:p>
          <a:endParaRPr lang="ru-RU"/>
        </a:p>
      </dgm:t>
    </dgm:pt>
    <dgm:pt modelId="{B1E11D55-27BC-4E7E-845B-E06D99133C5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Промежуточная аттестация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C20A61-34C8-4F85-AA66-D2D46722193F}" type="parTrans" cxnId="{BB45A4EB-5813-48C5-BDE4-0668C0FF3002}">
      <dgm:prSet/>
      <dgm:spPr/>
      <dgm:t>
        <a:bodyPr/>
        <a:lstStyle/>
        <a:p>
          <a:endParaRPr lang="ru-RU"/>
        </a:p>
      </dgm:t>
    </dgm:pt>
    <dgm:pt modelId="{1AE1126E-7937-4506-95AE-B42C3E0E4619}" type="sibTrans" cxnId="{BB45A4EB-5813-48C5-BDE4-0668C0FF3002}">
      <dgm:prSet/>
      <dgm:spPr/>
      <dgm:t>
        <a:bodyPr/>
        <a:lstStyle/>
        <a:p>
          <a:endParaRPr lang="ru-RU"/>
        </a:p>
      </dgm:t>
    </dgm:pt>
    <dgm:pt modelId="{DF52D410-DB4D-4D63-A7D7-4E21692E09D4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итоговая аттестация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30926-1889-437A-98A8-216C4C2956D7}" type="parTrans" cxnId="{5E4C0C26-92D2-4A01-93C2-F85EA1D64D9A}">
      <dgm:prSet/>
      <dgm:spPr/>
      <dgm:t>
        <a:bodyPr/>
        <a:lstStyle/>
        <a:p>
          <a:endParaRPr lang="ru-RU"/>
        </a:p>
      </dgm:t>
    </dgm:pt>
    <dgm:pt modelId="{8D96F726-B9DA-4073-88FE-608B78CB81A3}" type="sibTrans" cxnId="{5E4C0C26-92D2-4A01-93C2-F85EA1D64D9A}">
      <dgm:prSet/>
      <dgm:spPr/>
      <dgm:t>
        <a:bodyPr/>
        <a:lstStyle/>
        <a:p>
          <a:endParaRPr lang="ru-RU"/>
        </a:p>
      </dgm:t>
    </dgm:pt>
    <dgm:pt modelId="{87ECDC96-B48A-4A88-882B-DC8A777F3DCE}" type="pres">
      <dgm:prSet presAssocID="{D5C3B9E1-C2B8-40C6-B970-D7B1AF3CF875}" presName="linear" presStyleCnt="0">
        <dgm:presLayoutVars>
          <dgm:dir/>
          <dgm:animLvl val="lvl"/>
          <dgm:resizeHandles val="exact"/>
        </dgm:presLayoutVars>
      </dgm:prSet>
      <dgm:spPr/>
    </dgm:pt>
    <dgm:pt modelId="{4F8F1742-5390-4038-9A4D-A0E26B923A05}" type="pres">
      <dgm:prSet presAssocID="{5BD85484-0537-4734-9AA3-65089E2678F9}" presName="parentLin" presStyleCnt="0"/>
      <dgm:spPr/>
    </dgm:pt>
    <dgm:pt modelId="{114C4D54-8F2E-433E-A6E3-2F4E63520104}" type="pres">
      <dgm:prSet presAssocID="{5BD85484-0537-4734-9AA3-65089E2678F9}" presName="parentLeftMargin" presStyleLbl="node1" presStyleIdx="0" presStyleCnt="3"/>
      <dgm:spPr/>
    </dgm:pt>
    <dgm:pt modelId="{11ED2042-D0BD-4835-BAE7-33A90E88E761}" type="pres">
      <dgm:prSet presAssocID="{5BD85484-0537-4734-9AA3-65089E2678F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6EEB15C-EE9C-42BD-8B3E-0D3D3A15D2F6}" type="pres">
      <dgm:prSet presAssocID="{5BD85484-0537-4734-9AA3-65089E2678F9}" presName="negativeSpace" presStyleCnt="0"/>
      <dgm:spPr/>
    </dgm:pt>
    <dgm:pt modelId="{D6D2759F-DBB7-4E29-B7AC-4CF265FEE3F5}" type="pres">
      <dgm:prSet presAssocID="{5BD85484-0537-4734-9AA3-65089E2678F9}" presName="childText" presStyleLbl="conFgAcc1" presStyleIdx="0" presStyleCnt="3">
        <dgm:presLayoutVars>
          <dgm:bulletEnabled val="1"/>
        </dgm:presLayoutVars>
      </dgm:prSet>
      <dgm:spPr/>
    </dgm:pt>
    <dgm:pt modelId="{6940A79B-5FB9-4829-8584-4B821566CAEA}" type="pres">
      <dgm:prSet presAssocID="{62822C8A-ED40-498C-86B7-F1D93A27A528}" presName="spaceBetweenRectangles" presStyleCnt="0"/>
      <dgm:spPr/>
    </dgm:pt>
    <dgm:pt modelId="{E9CC41ED-4D59-46B0-98E8-9F0FA505D449}" type="pres">
      <dgm:prSet presAssocID="{B1E11D55-27BC-4E7E-845B-E06D99133C53}" presName="parentLin" presStyleCnt="0"/>
      <dgm:spPr/>
    </dgm:pt>
    <dgm:pt modelId="{43423979-169C-452B-8D0C-D950A1DAB3B5}" type="pres">
      <dgm:prSet presAssocID="{B1E11D55-27BC-4E7E-845B-E06D99133C53}" presName="parentLeftMargin" presStyleLbl="node1" presStyleIdx="0" presStyleCnt="3"/>
      <dgm:spPr/>
    </dgm:pt>
    <dgm:pt modelId="{CEB31572-887B-4595-9BE0-005FA528DD3F}" type="pres">
      <dgm:prSet presAssocID="{B1E11D55-27BC-4E7E-845B-E06D99133C5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9DEC2CF-AD15-4D11-A866-FE2B468C8FEA}" type="pres">
      <dgm:prSet presAssocID="{B1E11D55-27BC-4E7E-845B-E06D99133C53}" presName="negativeSpace" presStyleCnt="0"/>
      <dgm:spPr/>
    </dgm:pt>
    <dgm:pt modelId="{06A1CF6D-0B8C-4762-9BBB-9E9023A1E7C4}" type="pres">
      <dgm:prSet presAssocID="{B1E11D55-27BC-4E7E-845B-E06D99133C53}" presName="childText" presStyleLbl="conFgAcc1" presStyleIdx="1" presStyleCnt="3">
        <dgm:presLayoutVars>
          <dgm:bulletEnabled val="1"/>
        </dgm:presLayoutVars>
      </dgm:prSet>
      <dgm:spPr/>
    </dgm:pt>
    <dgm:pt modelId="{EE51C5E2-16DB-4845-A02D-AA5141E41103}" type="pres">
      <dgm:prSet presAssocID="{1AE1126E-7937-4506-95AE-B42C3E0E4619}" presName="spaceBetweenRectangles" presStyleCnt="0"/>
      <dgm:spPr/>
    </dgm:pt>
    <dgm:pt modelId="{16D055CA-5B8C-45D5-8C45-E083C906563D}" type="pres">
      <dgm:prSet presAssocID="{DF52D410-DB4D-4D63-A7D7-4E21692E09D4}" presName="parentLin" presStyleCnt="0"/>
      <dgm:spPr/>
    </dgm:pt>
    <dgm:pt modelId="{AE755C34-179C-4AD0-B226-7D6228A399B8}" type="pres">
      <dgm:prSet presAssocID="{DF52D410-DB4D-4D63-A7D7-4E21692E09D4}" presName="parentLeftMargin" presStyleLbl="node1" presStyleIdx="1" presStyleCnt="3"/>
      <dgm:spPr/>
    </dgm:pt>
    <dgm:pt modelId="{11D74992-2B4D-48D8-BB31-EEADEEDC225D}" type="pres">
      <dgm:prSet presAssocID="{DF52D410-DB4D-4D63-A7D7-4E21692E09D4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C2BFA0-BF81-4630-9D2E-EF070DB7DB62}" type="pres">
      <dgm:prSet presAssocID="{DF52D410-DB4D-4D63-A7D7-4E21692E09D4}" presName="negativeSpace" presStyleCnt="0"/>
      <dgm:spPr/>
    </dgm:pt>
    <dgm:pt modelId="{87A7AFA4-1C7B-4E46-94E1-7F20A441FF17}" type="pres">
      <dgm:prSet presAssocID="{DF52D410-DB4D-4D63-A7D7-4E21692E09D4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93EEE95-A0F5-4FD1-A940-163FCD5257F1}" type="presOf" srcId="{B1E11D55-27BC-4E7E-845B-E06D99133C53}" destId="{43423979-169C-452B-8D0C-D950A1DAB3B5}" srcOrd="0" destOrd="0" presId="urn:microsoft.com/office/officeart/2005/8/layout/list1"/>
    <dgm:cxn modelId="{D26A473A-F09E-48AD-9371-91674DCAA0CC}" type="presOf" srcId="{B1E11D55-27BC-4E7E-845B-E06D99133C53}" destId="{CEB31572-887B-4595-9BE0-005FA528DD3F}" srcOrd="1" destOrd="0" presId="urn:microsoft.com/office/officeart/2005/8/layout/list1"/>
    <dgm:cxn modelId="{F429268E-7894-4016-AC21-1883447FAACE}" type="presOf" srcId="{5BD85484-0537-4734-9AA3-65089E2678F9}" destId="{114C4D54-8F2E-433E-A6E3-2F4E63520104}" srcOrd="0" destOrd="0" presId="urn:microsoft.com/office/officeart/2005/8/layout/list1"/>
    <dgm:cxn modelId="{D0A33C95-3658-477F-938E-63F2DB2E55FD}" type="presOf" srcId="{D5C3B9E1-C2B8-40C6-B970-D7B1AF3CF875}" destId="{87ECDC96-B48A-4A88-882B-DC8A777F3DCE}" srcOrd="0" destOrd="0" presId="urn:microsoft.com/office/officeart/2005/8/layout/list1"/>
    <dgm:cxn modelId="{E285215B-1F03-41AB-A769-79B8B4038A86}" type="presOf" srcId="{DF52D410-DB4D-4D63-A7D7-4E21692E09D4}" destId="{AE755C34-179C-4AD0-B226-7D6228A399B8}" srcOrd="0" destOrd="0" presId="urn:microsoft.com/office/officeart/2005/8/layout/list1"/>
    <dgm:cxn modelId="{76509C71-1E93-477B-9FEB-A33EF71A8913}" type="presOf" srcId="{DF52D410-DB4D-4D63-A7D7-4E21692E09D4}" destId="{11D74992-2B4D-48D8-BB31-EEADEEDC225D}" srcOrd="1" destOrd="0" presId="urn:microsoft.com/office/officeart/2005/8/layout/list1"/>
    <dgm:cxn modelId="{074B03A1-4484-446D-976F-0CB6BC97FCF6}" srcId="{D5C3B9E1-C2B8-40C6-B970-D7B1AF3CF875}" destId="{5BD85484-0537-4734-9AA3-65089E2678F9}" srcOrd="0" destOrd="0" parTransId="{8A3E6AAB-D1AC-44F2-AF6A-675524057CB9}" sibTransId="{62822C8A-ED40-498C-86B7-F1D93A27A528}"/>
    <dgm:cxn modelId="{AB450CEF-3C05-42E2-8228-319A8A1E1DFB}" type="presOf" srcId="{5BD85484-0537-4734-9AA3-65089E2678F9}" destId="{11ED2042-D0BD-4835-BAE7-33A90E88E761}" srcOrd="1" destOrd="0" presId="urn:microsoft.com/office/officeart/2005/8/layout/list1"/>
    <dgm:cxn modelId="{5E4C0C26-92D2-4A01-93C2-F85EA1D64D9A}" srcId="{D5C3B9E1-C2B8-40C6-B970-D7B1AF3CF875}" destId="{DF52D410-DB4D-4D63-A7D7-4E21692E09D4}" srcOrd="2" destOrd="0" parTransId="{10A30926-1889-437A-98A8-216C4C2956D7}" sibTransId="{8D96F726-B9DA-4073-88FE-608B78CB81A3}"/>
    <dgm:cxn modelId="{BB45A4EB-5813-48C5-BDE4-0668C0FF3002}" srcId="{D5C3B9E1-C2B8-40C6-B970-D7B1AF3CF875}" destId="{B1E11D55-27BC-4E7E-845B-E06D99133C53}" srcOrd="1" destOrd="0" parTransId="{24C20A61-34C8-4F85-AA66-D2D46722193F}" sibTransId="{1AE1126E-7937-4506-95AE-B42C3E0E4619}"/>
    <dgm:cxn modelId="{0790D6AA-FE7D-4E09-9109-E57E68FBCD09}" type="presParOf" srcId="{87ECDC96-B48A-4A88-882B-DC8A777F3DCE}" destId="{4F8F1742-5390-4038-9A4D-A0E26B923A05}" srcOrd="0" destOrd="0" presId="urn:microsoft.com/office/officeart/2005/8/layout/list1"/>
    <dgm:cxn modelId="{E1125C7A-E68B-48B4-99FC-94C5DF66F4D2}" type="presParOf" srcId="{4F8F1742-5390-4038-9A4D-A0E26B923A05}" destId="{114C4D54-8F2E-433E-A6E3-2F4E63520104}" srcOrd="0" destOrd="0" presId="urn:microsoft.com/office/officeart/2005/8/layout/list1"/>
    <dgm:cxn modelId="{1357EDD5-A3A0-47CE-AACC-D66A9F51A27A}" type="presParOf" srcId="{4F8F1742-5390-4038-9A4D-A0E26B923A05}" destId="{11ED2042-D0BD-4835-BAE7-33A90E88E761}" srcOrd="1" destOrd="0" presId="urn:microsoft.com/office/officeart/2005/8/layout/list1"/>
    <dgm:cxn modelId="{72605409-7CB5-4E08-B45C-142DDB0BDE52}" type="presParOf" srcId="{87ECDC96-B48A-4A88-882B-DC8A777F3DCE}" destId="{F6EEB15C-EE9C-42BD-8B3E-0D3D3A15D2F6}" srcOrd="1" destOrd="0" presId="urn:microsoft.com/office/officeart/2005/8/layout/list1"/>
    <dgm:cxn modelId="{A3DEFECB-7283-45BF-8415-28C8B28BC693}" type="presParOf" srcId="{87ECDC96-B48A-4A88-882B-DC8A777F3DCE}" destId="{D6D2759F-DBB7-4E29-B7AC-4CF265FEE3F5}" srcOrd="2" destOrd="0" presId="urn:microsoft.com/office/officeart/2005/8/layout/list1"/>
    <dgm:cxn modelId="{5490089B-758F-4A16-A661-F7FCE6BB042E}" type="presParOf" srcId="{87ECDC96-B48A-4A88-882B-DC8A777F3DCE}" destId="{6940A79B-5FB9-4829-8584-4B821566CAEA}" srcOrd="3" destOrd="0" presId="urn:microsoft.com/office/officeart/2005/8/layout/list1"/>
    <dgm:cxn modelId="{D9A3E918-8DD2-456D-8350-AA9718024A4D}" type="presParOf" srcId="{87ECDC96-B48A-4A88-882B-DC8A777F3DCE}" destId="{E9CC41ED-4D59-46B0-98E8-9F0FA505D449}" srcOrd="4" destOrd="0" presId="urn:microsoft.com/office/officeart/2005/8/layout/list1"/>
    <dgm:cxn modelId="{7160E4CE-A6EE-408E-A038-29EC15E6CC2B}" type="presParOf" srcId="{E9CC41ED-4D59-46B0-98E8-9F0FA505D449}" destId="{43423979-169C-452B-8D0C-D950A1DAB3B5}" srcOrd="0" destOrd="0" presId="urn:microsoft.com/office/officeart/2005/8/layout/list1"/>
    <dgm:cxn modelId="{514FF9F6-320D-40F5-82BD-8A0BD9AA2EB0}" type="presParOf" srcId="{E9CC41ED-4D59-46B0-98E8-9F0FA505D449}" destId="{CEB31572-887B-4595-9BE0-005FA528DD3F}" srcOrd="1" destOrd="0" presId="urn:microsoft.com/office/officeart/2005/8/layout/list1"/>
    <dgm:cxn modelId="{6119D108-F0EC-4B98-B926-ECC38237AF1D}" type="presParOf" srcId="{87ECDC96-B48A-4A88-882B-DC8A777F3DCE}" destId="{09DEC2CF-AD15-4D11-A866-FE2B468C8FEA}" srcOrd="5" destOrd="0" presId="urn:microsoft.com/office/officeart/2005/8/layout/list1"/>
    <dgm:cxn modelId="{942FAAA6-8839-4311-AFB2-F4B4932035AF}" type="presParOf" srcId="{87ECDC96-B48A-4A88-882B-DC8A777F3DCE}" destId="{06A1CF6D-0B8C-4762-9BBB-9E9023A1E7C4}" srcOrd="6" destOrd="0" presId="urn:microsoft.com/office/officeart/2005/8/layout/list1"/>
    <dgm:cxn modelId="{94079ECB-A1B7-4ECE-8D8C-2556C85CBA49}" type="presParOf" srcId="{87ECDC96-B48A-4A88-882B-DC8A777F3DCE}" destId="{EE51C5E2-16DB-4845-A02D-AA5141E41103}" srcOrd="7" destOrd="0" presId="urn:microsoft.com/office/officeart/2005/8/layout/list1"/>
    <dgm:cxn modelId="{F997D199-ED6C-456C-8691-F0E35487D332}" type="presParOf" srcId="{87ECDC96-B48A-4A88-882B-DC8A777F3DCE}" destId="{16D055CA-5B8C-45D5-8C45-E083C906563D}" srcOrd="8" destOrd="0" presId="urn:microsoft.com/office/officeart/2005/8/layout/list1"/>
    <dgm:cxn modelId="{F3B640C5-1F85-4FBE-A618-696584FFABCE}" type="presParOf" srcId="{16D055CA-5B8C-45D5-8C45-E083C906563D}" destId="{AE755C34-179C-4AD0-B226-7D6228A399B8}" srcOrd="0" destOrd="0" presId="urn:microsoft.com/office/officeart/2005/8/layout/list1"/>
    <dgm:cxn modelId="{54248B1B-EA31-475D-A3BA-BEAD54C2D0CF}" type="presParOf" srcId="{16D055CA-5B8C-45D5-8C45-E083C906563D}" destId="{11D74992-2B4D-48D8-BB31-EEADEEDC225D}" srcOrd="1" destOrd="0" presId="urn:microsoft.com/office/officeart/2005/8/layout/list1"/>
    <dgm:cxn modelId="{ADCAA8B6-7128-47A0-B6DB-CE9200D5184E}" type="presParOf" srcId="{87ECDC96-B48A-4A88-882B-DC8A777F3DCE}" destId="{A8C2BFA0-BF81-4630-9D2E-EF070DB7DB62}" srcOrd="9" destOrd="0" presId="urn:microsoft.com/office/officeart/2005/8/layout/list1"/>
    <dgm:cxn modelId="{06CD49E6-7470-4705-A4DD-9B55270420D3}" type="presParOf" srcId="{87ECDC96-B48A-4A88-882B-DC8A777F3DCE}" destId="{87A7AFA4-1C7B-4E46-94E1-7F20A441FF1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EC0D7D-38C7-4BAF-A4FA-1D3F1D2202E9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F411372-F138-43A9-ABEF-C381251DAB4C}">
      <dgm:prSet phldrT="[Текст]" custT="1"/>
      <dgm:spPr/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 обучения методом наблюдения за выполнением трудовых действий на рабочем месте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A17D27-CC9A-4946-8377-2B912C9715A0}" type="parTrans" cxnId="{BA092638-BCA5-4BB3-A691-9B61D2F309C7}">
      <dgm:prSet/>
      <dgm:spPr/>
      <dgm:t>
        <a:bodyPr/>
        <a:lstStyle/>
        <a:p>
          <a:endParaRPr lang="ru-RU"/>
        </a:p>
      </dgm:t>
    </dgm:pt>
    <dgm:pt modelId="{BB74829B-1FD9-49BB-9396-440B63DB809C}" type="sibTrans" cxnId="{BA092638-BCA5-4BB3-A691-9B61D2F309C7}">
      <dgm:prSet/>
      <dgm:spPr/>
      <dgm:t>
        <a:bodyPr/>
        <a:lstStyle/>
        <a:p>
          <a:endParaRPr lang="ru-RU"/>
        </a:p>
      </dgm:t>
    </dgm:pt>
    <dgm:pt modelId="{FC8C87EE-D1D1-4BF0-BF29-99D69886C76C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соответствия результатов освоения студентами программ подготовки квалифицированных рабочих, служащих и программ подготовки специалистов среднего звена соответствующим требованиям Профессиональных стандартов WorldSkills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9FB7AE-2B7D-4BA1-9402-45AD834918FE}" type="parTrans" cxnId="{A0A0504F-7B0E-4EE5-8611-2F590AB8605D}">
      <dgm:prSet/>
      <dgm:spPr/>
      <dgm:t>
        <a:bodyPr/>
        <a:lstStyle/>
        <a:p>
          <a:endParaRPr lang="ru-RU"/>
        </a:p>
      </dgm:t>
    </dgm:pt>
    <dgm:pt modelId="{4DB15E95-4F18-4242-90C3-4B0DE18AF566}" type="sibTrans" cxnId="{A0A0504F-7B0E-4EE5-8611-2F590AB8605D}">
      <dgm:prSet/>
      <dgm:spPr/>
      <dgm:t>
        <a:bodyPr/>
        <a:lstStyle/>
        <a:p>
          <a:endParaRPr lang="ru-RU"/>
        </a:p>
      </dgm:t>
    </dgm:pt>
    <dgm:pt modelId="{692E1BCA-45C5-4346-B137-BA8C1EDF0A62}" type="pres">
      <dgm:prSet presAssocID="{4FEC0D7D-38C7-4BAF-A4FA-1D3F1D2202E9}" presName="CompostProcess" presStyleCnt="0">
        <dgm:presLayoutVars>
          <dgm:dir/>
          <dgm:resizeHandles val="exact"/>
        </dgm:presLayoutVars>
      </dgm:prSet>
      <dgm:spPr/>
    </dgm:pt>
    <dgm:pt modelId="{81616FBC-DB16-4A7B-BE38-0D3C5B601CA6}" type="pres">
      <dgm:prSet presAssocID="{4FEC0D7D-38C7-4BAF-A4FA-1D3F1D2202E9}" presName="arrow" presStyleLbl="bgShp" presStyleIdx="0" presStyleCnt="1"/>
      <dgm:spPr/>
    </dgm:pt>
    <dgm:pt modelId="{34599035-233F-4049-933C-C48B95A3C8CA}" type="pres">
      <dgm:prSet presAssocID="{4FEC0D7D-38C7-4BAF-A4FA-1D3F1D2202E9}" presName="linearProcess" presStyleCnt="0"/>
      <dgm:spPr/>
    </dgm:pt>
    <dgm:pt modelId="{F4150B3C-CAA0-4B54-890C-B61A4C554677}" type="pres">
      <dgm:prSet presAssocID="{AF411372-F138-43A9-ABEF-C381251DAB4C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E737B7-3A04-40E6-A7C8-5DE65EFC2292}" type="pres">
      <dgm:prSet presAssocID="{BB74829B-1FD9-49BB-9396-440B63DB809C}" presName="sibTrans" presStyleCnt="0"/>
      <dgm:spPr/>
    </dgm:pt>
    <dgm:pt modelId="{3174150C-A727-4578-9DAD-1268951AB45B}" type="pres">
      <dgm:prSet presAssocID="{FC8C87EE-D1D1-4BF0-BF29-99D69886C76C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6A2847-2A96-4536-8CEB-1B73C677318E}" type="presOf" srcId="{4FEC0D7D-38C7-4BAF-A4FA-1D3F1D2202E9}" destId="{692E1BCA-45C5-4346-B137-BA8C1EDF0A62}" srcOrd="0" destOrd="0" presId="urn:microsoft.com/office/officeart/2005/8/layout/hProcess9"/>
    <dgm:cxn modelId="{DBBEE982-6F9D-4347-B8A7-E4FA68855A41}" type="presOf" srcId="{FC8C87EE-D1D1-4BF0-BF29-99D69886C76C}" destId="{3174150C-A727-4578-9DAD-1268951AB45B}" srcOrd="0" destOrd="0" presId="urn:microsoft.com/office/officeart/2005/8/layout/hProcess9"/>
    <dgm:cxn modelId="{BA092638-BCA5-4BB3-A691-9B61D2F309C7}" srcId="{4FEC0D7D-38C7-4BAF-A4FA-1D3F1D2202E9}" destId="{AF411372-F138-43A9-ABEF-C381251DAB4C}" srcOrd="0" destOrd="0" parTransId="{2CA17D27-CC9A-4946-8377-2B912C9715A0}" sibTransId="{BB74829B-1FD9-49BB-9396-440B63DB809C}"/>
    <dgm:cxn modelId="{A0A0504F-7B0E-4EE5-8611-2F590AB8605D}" srcId="{4FEC0D7D-38C7-4BAF-A4FA-1D3F1D2202E9}" destId="{FC8C87EE-D1D1-4BF0-BF29-99D69886C76C}" srcOrd="1" destOrd="0" parTransId="{C99FB7AE-2B7D-4BA1-9402-45AD834918FE}" sibTransId="{4DB15E95-4F18-4242-90C3-4B0DE18AF566}"/>
    <dgm:cxn modelId="{23A185A5-5C2C-46F7-9621-6B3948E698A7}" type="presOf" srcId="{AF411372-F138-43A9-ABEF-C381251DAB4C}" destId="{F4150B3C-CAA0-4B54-890C-B61A4C554677}" srcOrd="0" destOrd="0" presId="urn:microsoft.com/office/officeart/2005/8/layout/hProcess9"/>
    <dgm:cxn modelId="{0EDB0689-C169-4AE0-ABB0-E11888B44F42}" type="presParOf" srcId="{692E1BCA-45C5-4346-B137-BA8C1EDF0A62}" destId="{81616FBC-DB16-4A7B-BE38-0D3C5B601CA6}" srcOrd="0" destOrd="0" presId="urn:microsoft.com/office/officeart/2005/8/layout/hProcess9"/>
    <dgm:cxn modelId="{94C2DE04-D760-4C0E-819E-249C75793088}" type="presParOf" srcId="{692E1BCA-45C5-4346-B137-BA8C1EDF0A62}" destId="{34599035-233F-4049-933C-C48B95A3C8CA}" srcOrd="1" destOrd="0" presId="urn:microsoft.com/office/officeart/2005/8/layout/hProcess9"/>
    <dgm:cxn modelId="{E2401EF7-BEFD-4E2D-893F-3A5311A684CB}" type="presParOf" srcId="{34599035-233F-4049-933C-C48B95A3C8CA}" destId="{F4150B3C-CAA0-4B54-890C-B61A4C554677}" srcOrd="0" destOrd="0" presId="urn:microsoft.com/office/officeart/2005/8/layout/hProcess9"/>
    <dgm:cxn modelId="{14CD5857-55C5-4F47-87C5-C941B744524A}" type="presParOf" srcId="{34599035-233F-4049-933C-C48B95A3C8CA}" destId="{57E737B7-3A04-40E6-A7C8-5DE65EFC2292}" srcOrd="1" destOrd="0" presId="urn:microsoft.com/office/officeart/2005/8/layout/hProcess9"/>
    <dgm:cxn modelId="{EA620938-3804-4937-947D-2CC509EEB1BC}" type="presParOf" srcId="{34599035-233F-4049-933C-C48B95A3C8CA}" destId="{3174150C-A727-4578-9DAD-1268951AB45B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8CBD09-C341-4C86-8E84-CBCB05E6734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939FC6-4A1C-44D9-B1FB-71836807904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комплект заданий для проведения ГИА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B44A76-7148-4DDF-B04A-CECAD1BCE3CC}" type="parTrans" cxnId="{CBC1FB19-DD2A-4E3B-A61B-9B67ED6EF074}">
      <dgm:prSet/>
      <dgm:spPr/>
      <dgm:t>
        <a:bodyPr/>
        <a:lstStyle/>
        <a:p>
          <a:endParaRPr lang="ru-RU"/>
        </a:p>
      </dgm:t>
    </dgm:pt>
    <dgm:pt modelId="{075CDD8B-1FC0-4A04-8516-98AACC009964}" type="sibTrans" cxnId="{CBC1FB19-DD2A-4E3B-A61B-9B67ED6EF074}">
      <dgm:prSet/>
      <dgm:spPr/>
      <dgm:t>
        <a:bodyPr/>
        <a:lstStyle/>
        <a:p>
          <a:endParaRPr lang="ru-RU"/>
        </a:p>
      </dgm:t>
    </dgm:pt>
    <dgm:pt modelId="{5E585406-FE95-4FA4-BE4A-533A4F89091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инфраструктурный лист компетенции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AFE877-3790-43A8-9171-AF3EC7671AA5}" type="parTrans" cxnId="{1D224379-1DE9-49B8-81C2-46129D4E956A}">
      <dgm:prSet/>
      <dgm:spPr/>
      <dgm:t>
        <a:bodyPr/>
        <a:lstStyle/>
        <a:p>
          <a:endParaRPr lang="ru-RU"/>
        </a:p>
      </dgm:t>
    </dgm:pt>
    <dgm:pt modelId="{6D7CD794-9B82-4703-B960-FFCA4976FBE8}" type="sibTrans" cxnId="{1D224379-1DE9-49B8-81C2-46129D4E956A}">
      <dgm:prSet/>
      <dgm:spPr/>
      <dgm:t>
        <a:bodyPr/>
        <a:lstStyle/>
        <a:p>
          <a:endParaRPr lang="ru-RU"/>
        </a:p>
      </dgm:t>
    </dgm:pt>
    <dgm:pt modelId="{1031B65F-C696-45E5-B9C4-E0EC38F49BD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менеджмент-план реализации демонстрационного экзамена ГИА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D6CA56-5250-48C3-9F9F-B0E7FD888926}" type="parTrans" cxnId="{510D6EFD-AA6D-49E0-A94D-3734EED6BD84}">
      <dgm:prSet/>
      <dgm:spPr/>
      <dgm:t>
        <a:bodyPr/>
        <a:lstStyle/>
        <a:p>
          <a:endParaRPr lang="ru-RU"/>
        </a:p>
      </dgm:t>
    </dgm:pt>
    <dgm:pt modelId="{7121F823-1989-45C9-B960-400824ACCB7A}" type="sibTrans" cxnId="{510D6EFD-AA6D-49E0-A94D-3734EED6BD84}">
      <dgm:prSet/>
      <dgm:spPr/>
      <dgm:t>
        <a:bodyPr/>
        <a:lstStyle/>
        <a:p>
          <a:endParaRPr lang="ru-RU"/>
        </a:p>
      </dgm:t>
    </dgm:pt>
    <dgm:pt modelId="{78EC6346-D61B-4E87-A17F-4647F62F783C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проведения экзамена ГИА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3717EC-F58A-4F03-92ED-A6DEB0C81D89}" type="parTrans" cxnId="{812C1BA3-37F1-4B1B-9288-C84BD45166CA}">
      <dgm:prSet/>
      <dgm:spPr/>
      <dgm:t>
        <a:bodyPr/>
        <a:lstStyle/>
        <a:p>
          <a:endParaRPr lang="ru-RU"/>
        </a:p>
      </dgm:t>
    </dgm:pt>
    <dgm:pt modelId="{A28FC9E3-2D21-4609-8A6E-B52A6F86F587}" type="sibTrans" cxnId="{812C1BA3-37F1-4B1B-9288-C84BD45166CA}">
      <dgm:prSet/>
      <dgm:spPr/>
      <dgm:t>
        <a:bodyPr/>
        <a:lstStyle/>
        <a:p>
          <a:endParaRPr lang="ru-RU"/>
        </a:p>
      </dgm:t>
    </dgm:pt>
    <dgm:pt modelId="{1493E65D-CF6B-4DFC-A8CB-AF8863DDBAFD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регламент демонстрационного экзамена ГИА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6676A6-0A35-42E4-80D1-7EEC08EC5721}" type="parTrans" cxnId="{EA3BE094-6BFD-46BF-BE96-3A838AD27D7B}">
      <dgm:prSet/>
      <dgm:spPr/>
      <dgm:t>
        <a:bodyPr/>
        <a:lstStyle/>
        <a:p>
          <a:endParaRPr lang="ru-RU"/>
        </a:p>
      </dgm:t>
    </dgm:pt>
    <dgm:pt modelId="{258ABD03-AAFC-4262-8AE4-B593646911E2}" type="sibTrans" cxnId="{EA3BE094-6BFD-46BF-BE96-3A838AD27D7B}">
      <dgm:prSet/>
      <dgm:spPr/>
      <dgm:t>
        <a:bodyPr/>
        <a:lstStyle/>
        <a:p>
          <a:endParaRPr lang="ru-RU"/>
        </a:p>
      </dgm:t>
    </dgm:pt>
    <dgm:pt modelId="{BE932BF3-6669-4CB5-B72E-84977A9D0689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техническое описание экзамена ГИА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6B085-48AF-49FC-97A2-D4B05B5698AB}" type="parTrans" cxnId="{BD9C3F05-4CF5-43DC-A550-299D178E3540}">
      <dgm:prSet/>
      <dgm:spPr/>
      <dgm:t>
        <a:bodyPr/>
        <a:lstStyle/>
        <a:p>
          <a:endParaRPr lang="ru-RU"/>
        </a:p>
      </dgm:t>
    </dgm:pt>
    <dgm:pt modelId="{BA9CD0CA-D092-4788-A64C-6375C4980C07}" type="sibTrans" cxnId="{BD9C3F05-4CF5-43DC-A550-299D178E3540}">
      <dgm:prSet/>
      <dgm:spPr/>
      <dgm:t>
        <a:bodyPr/>
        <a:lstStyle/>
        <a:p>
          <a:endParaRPr lang="ru-RU"/>
        </a:p>
      </dgm:t>
    </dgm:pt>
    <dgm:pt modelId="{56C8C5FC-1A37-45D6-A118-F35205ED8537}" type="pres">
      <dgm:prSet presAssocID="{6F8CBD09-C341-4C86-8E84-CBCB05E67342}" presName="Name0" presStyleCnt="0">
        <dgm:presLayoutVars>
          <dgm:chMax val="7"/>
          <dgm:chPref val="7"/>
          <dgm:dir/>
        </dgm:presLayoutVars>
      </dgm:prSet>
      <dgm:spPr/>
    </dgm:pt>
    <dgm:pt modelId="{A8882C34-9C2A-4D7A-949A-8FF8EECCAD3F}" type="pres">
      <dgm:prSet presAssocID="{6F8CBD09-C341-4C86-8E84-CBCB05E67342}" presName="Name1" presStyleCnt="0"/>
      <dgm:spPr/>
    </dgm:pt>
    <dgm:pt modelId="{3F7EE393-F6AF-4085-A6EB-E581A87B8DC1}" type="pres">
      <dgm:prSet presAssocID="{6F8CBD09-C341-4C86-8E84-CBCB05E67342}" presName="cycle" presStyleCnt="0"/>
      <dgm:spPr/>
    </dgm:pt>
    <dgm:pt modelId="{AF0298F4-9813-47C9-B68B-AB24C2D3C19F}" type="pres">
      <dgm:prSet presAssocID="{6F8CBD09-C341-4C86-8E84-CBCB05E67342}" presName="srcNode" presStyleLbl="node1" presStyleIdx="0" presStyleCnt="6"/>
      <dgm:spPr/>
    </dgm:pt>
    <dgm:pt modelId="{506A06F1-DA67-4FF1-A25F-59811C1A65E5}" type="pres">
      <dgm:prSet presAssocID="{6F8CBD09-C341-4C86-8E84-CBCB05E67342}" presName="conn" presStyleLbl="parChTrans1D2" presStyleIdx="0" presStyleCnt="1"/>
      <dgm:spPr/>
    </dgm:pt>
    <dgm:pt modelId="{7F7D410C-6289-4114-A0A1-D3E6E3128CA4}" type="pres">
      <dgm:prSet presAssocID="{6F8CBD09-C341-4C86-8E84-CBCB05E67342}" presName="extraNode" presStyleLbl="node1" presStyleIdx="0" presStyleCnt="6"/>
      <dgm:spPr/>
    </dgm:pt>
    <dgm:pt modelId="{D03CBA94-5B52-4E1C-9419-1BE676B08CA4}" type="pres">
      <dgm:prSet presAssocID="{6F8CBD09-C341-4C86-8E84-CBCB05E67342}" presName="dstNode" presStyleLbl="node1" presStyleIdx="0" presStyleCnt="6"/>
      <dgm:spPr/>
    </dgm:pt>
    <dgm:pt modelId="{55284404-E15E-4044-8EE7-63538F6AD0A0}" type="pres">
      <dgm:prSet presAssocID="{95939FC6-4A1C-44D9-B1FB-718368079049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6F1F1-2020-4F49-AE00-67AD197EF668}" type="pres">
      <dgm:prSet presAssocID="{95939FC6-4A1C-44D9-B1FB-718368079049}" presName="accent_1" presStyleCnt="0"/>
      <dgm:spPr/>
    </dgm:pt>
    <dgm:pt modelId="{AE60D6B7-1C08-4D67-BCFF-65B00B03EA6E}" type="pres">
      <dgm:prSet presAssocID="{95939FC6-4A1C-44D9-B1FB-718368079049}" presName="accentRepeatNode" presStyleLbl="solidFgAcc1" presStyleIdx="0" presStyleCnt="6"/>
      <dgm:spPr/>
    </dgm:pt>
    <dgm:pt modelId="{48DD3ECB-47C1-460E-80A6-CF31EACA203D}" type="pres">
      <dgm:prSet presAssocID="{5E585406-FE95-4FA4-BE4A-533A4F890913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83B0C4-B0A5-46D5-A473-F621D1F5AA42}" type="pres">
      <dgm:prSet presAssocID="{5E585406-FE95-4FA4-BE4A-533A4F890913}" presName="accent_2" presStyleCnt="0"/>
      <dgm:spPr/>
    </dgm:pt>
    <dgm:pt modelId="{581EEE1E-CAF7-4A63-B11F-71946CE0A820}" type="pres">
      <dgm:prSet presAssocID="{5E585406-FE95-4FA4-BE4A-533A4F890913}" presName="accentRepeatNode" presStyleLbl="solidFgAcc1" presStyleIdx="1" presStyleCnt="6"/>
      <dgm:spPr/>
    </dgm:pt>
    <dgm:pt modelId="{38BD397A-8350-43DE-AA1D-D9E8E36DAD3D}" type="pres">
      <dgm:prSet presAssocID="{1031B65F-C696-45E5-B9C4-E0EC38F49BD9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A7747-28A2-4039-B01C-6AA2DB37895A}" type="pres">
      <dgm:prSet presAssocID="{1031B65F-C696-45E5-B9C4-E0EC38F49BD9}" presName="accent_3" presStyleCnt="0"/>
      <dgm:spPr/>
    </dgm:pt>
    <dgm:pt modelId="{44762A23-03C3-4BDB-90FD-F352BFC8A03E}" type="pres">
      <dgm:prSet presAssocID="{1031B65F-C696-45E5-B9C4-E0EC38F49BD9}" presName="accentRepeatNode" presStyleLbl="solidFgAcc1" presStyleIdx="2" presStyleCnt="6"/>
      <dgm:spPr/>
    </dgm:pt>
    <dgm:pt modelId="{8DD05133-6632-47EE-B2DC-0E0E94D311E0}" type="pres">
      <dgm:prSet presAssocID="{78EC6346-D61B-4E87-A17F-4647F62F783C}" presName="text_4" presStyleLbl="node1" presStyleIdx="3" presStyleCnt="6">
        <dgm:presLayoutVars>
          <dgm:bulletEnabled val="1"/>
        </dgm:presLayoutVars>
      </dgm:prSet>
      <dgm:spPr/>
    </dgm:pt>
    <dgm:pt modelId="{BADE612C-71AF-41AA-AF26-AD3764AC1680}" type="pres">
      <dgm:prSet presAssocID="{78EC6346-D61B-4E87-A17F-4647F62F783C}" presName="accent_4" presStyleCnt="0"/>
      <dgm:spPr/>
    </dgm:pt>
    <dgm:pt modelId="{C64C3897-100A-4417-86CA-3ACF589EED13}" type="pres">
      <dgm:prSet presAssocID="{78EC6346-D61B-4E87-A17F-4647F62F783C}" presName="accentRepeatNode" presStyleLbl="solidFgAcc1" presStyleIdx="3" presStyleCnt="6"/>
      <dgm:spPr/>
    </dgm:pt>
    <dgm:pt modelId="{7AFEC4B0-AF80-4A77-9DF9-F13C32EC6C1F}" type="pres">
      <dgm:prSet presAssocID="{1493E65D-CF6B-4DFC-A8CB-AF8863DDBAFD}" presName="text_5" presStyleLbl="node1" presStyleIdx="4" presStyleCnt="6">
        <dgm:presLayoutVars>
          <dgm:bulletEnabled val="1"/>
        </dgm:presLayoutVars>
      </dgm:prSet>
      <dgm:spPr/>
    </dgm:pt>
    <dgm:pt modelId="{9303F07D-BF3C-4E51-BF43-4243437801AF}" type="pres">
      <dgm:prSet presAssocID="{1493E65D-CF6B-4DFC-A8CB-AF8863DDBAFD}" presName="accent_5" presStyleCnt="0"/>
      <dgm:spPr/>
    </dgm:pt>
    <dgm:pt modelId="{AA3330CE-3BB9-43C4-9DA2-11CC9DF131E3}" type="pres">
      <dgm:prSet presAssocID="{1493E65D-CF6B-4DFC-A8CB-AF8863DDBAFD}" presName="accentRepeatNode" presStyleLbl="solidFgAcc1" presStyleIdx="4" presStyleCnt="6"/>
      <dgm:spPr/>
    </dgm:pt>
    <dgm:pt modelId="{027823FA-68EE-4A8D-8216-50BD45467E8C}" type="pres">
      <dgm:prSet presAssocID="{BE932BF3-6669-4CB5-B72E-84977A9D0689}" presName="text_6" presStyleLbl="node1" presStyleIdx="5" presStyleCnt="6">
        <dgm:presLayoutVars>
          <dgm:bulletEnabled val="1"/>
        </dgm:presLayoutVars>
      </dgm:prSet>
      <dgm:spPr/>
    </dgm:pt>
    <dgm:pt modelId="{5AA7AB8C-F7B1-4E03-A798-FF96EFC81164}" type="pres">
      <dgm:prSet presAssocID="{BE932BF3-6669-4CB5-B72E-84977A9D0689}" presName="accent_6" presStyleCnt="0"/>
      <dgm:spPr/>
    </dgm:pt>
    <dgm:pt modelId="{240C9F8A-FA1D-4CDA-8C22-2FB546856589}" type="pres">
      <dgm:prSet presAssocID="{BE932BF3-6669-4CB5-B72E-84977A9D0689}" presName="accentRepeatNode" presStyleLbl="solidFgAcc1" presStyleIdx="5" presStyleCnt="6"/>
      <dgm:spPr/>
    </dgm:pt>
  </dgm:ptLst>
  <dgm:cxnLst>
    <dgm:cxn modelId="{BD9C3F05-4CF5-43DC-A550-299D178E3540}" srcId="{6F8CBD09-C341-4C86-8E84-CBCB05E67342}" destId="{BE932BF3-6669-4CB5-B72E-84977A9D0689}" srcOrd="5" destOrd="0" parTransId="{F3E6B085-48AF-49FC-97A2-D4B05B5698AB}" sibTransId="{BA9CD0CA-D092-4788-A64C-6375C4980C07}"/>
    <dgm:cxn modelId="{BDCAE90D-1D6F-4F39-86A0-4E06430AE378}" type="presOf" srcId="{78EC6346-D61B-4E87-A17F-4647F62F783C}" destId="{8DD05133-6632-47EE-B2DC-0E0E94D311E0}" srcOrd="0" destOrd="0" presId="urn:microsoft.com/office/officeart/2008/layout/VerticalCurvedList"/>
    <dgm:cxn modelId="{21EC9CC9-FC52-4E49-BAB0-49DE89FA3786}" type="presOf" srcId="{6F8CBD09-C341-4C86-8E84-CBCB05E67342}" destId="{56C8C5FC-1A37-45D6-A118-F35205ED8537}" srcOrd="0" destOrd="0" presId="urn:microsoft.com/office/officeart/2008/layout/VerticalCurvedList"/>
    <dgm:cxn modelId="{64059B21-89FD-4BDF-853B-E52DF64D8ADC}" type="presOf" srcId="{1031B65F-C696-45E5-B9C4-E0EC38F49BD9}" destId="{38BD397A-8350-43DE-AA1D-D9E8E36DAD3D}" srcOrd="0" destOrd="0" presId="urn:microsoft.com/office/officeart/2008/layout/VerticalCurvedList"/>
    <dgm:cxn modelId="{3E4F4904-BDB5-43B4-8F6A-BE2C31F7D1D9}" type="presOf" srcId="{95939FC6-4A1C-44D9-B1FB-718368079049}" destId="{55284404-E15E-4044-8EE7-63538F6AD0A0}" srcOrd="0" destOrd="0" presId="urn:microsoft.com/office/officeart/2008/layout/VerticalCurvedList"/>
    <dgm:cxn modelId="{CBC1FB19-DD2A-4E3B-A61B-9B67ED6EF074}" srcId="{6F8CBD09-C341-4C86-8E84-CBCB05E67342}" destId="{95939FC6-4A1C-44D9-B1FB-718368079049}" srcOrd="0" destOrd="0" parTransId="{0EB44A76-7148-4DDF-B04A-CECAD1BCE3CC}" sibTransId="{075CDD8B-1FC0-4A04-8516-98AACC009964}"/>
    <dgm:cxn modelId="{EA3BE094-6BFD-46BF-BE96-3A838AD27D7B}" srcId="{6F8CBD09-C341-4C86-8E84-CBCB05E67342}" destId="{1493E65D-CF6B-4DFC-A8CB-AF8863DDBAFD}" srcOrd="4" destOrd="0" parTransId="{FD6676A6-0A35-42E4-80D1-7EEC08EC5721}" sibTransId="{258ABD03-AAFC-4262-8AE4-B593646911E2}"/>
    <dgm:cxn modelId="{1D224379-1DE9-49B8-81C2-46129D4E956A}" srcId="{6F8CBD09-C341-4C86-8E84-CBCB05E67342}" destId="{5E585406-FE95-4FA4-BE4A-533A4F890913}" srcOrd="1" destOrd="0" parTransId="{87AFE877-3790-43A8-9171-AF3EC7671AA5}" sibTransId="{6D7CD794-9B82-4703-B960-FFCA4976FBE8}"/>
    <dgm:cxn modelId="{D046FCD6-B3BF-4009-8DB4-0EA4F3AF5A30}" type="presOf" srcId="{5E585406-FE95-4FA4-BE4A-533A4F890913}" destId="{48DD3ECB-47C1-460E-80A6-CF31EACA203D}" srcOrd="0" destOrd="0" presId="urn:microsoft.com/office/officeart/2008/layout/VerticalCurvedList"/>
    <dgm:cxn modelId="{6C180406-8D84-4FCC-B798-D6BD224A2C67}" type="presOf" srcId="{BE932BF3-6669-4CB5-B72E-84977A9D0689}" destId="{027823FA-68EE-4A8D-8216-50BD45467E8C}" srcOrd="0" destOrd="0" presId="urn:microsoft.com/office/officeart/2008/layout/VerticalCurvedList"/>
    <dgm:cxn modelId="{885B5C9C-6F25-40E8-92B2-58CA203C1301}" type="presOf" srcId="{075CDD8B-1FC0-4A04-8516-98AACC009964}" destId="{506A06F1-DA67-4FF1-A25F-59811C1A65E5}" srcOrd="0" destOrd="0" presId="urn:microsoft.com/office/officeart/2008/layout/VerticalCurvedList"/>
    <dgm:cxn modelId="{008EC56F-B813-40CC-BDF7-03A28D810529}" type="presOf" srcId="{1493E65D-CF6B-4DFC-A8CB-AF8863DDBAFD}" destId="{7AFEC4B0-AF80-4A77-9DF9-F13C32EC6C1F}" srcOrd="0" destOrd="0" presId="urn:microsoft.com/office/officeart/2008/layout/VerticalCurvedList"/>
    <dgm:cxn modelId="{812C1BA3-37F1-4B1B-9288-C84BD45166CA}" srcId="{6F8CBD09-C341-4C86-8E84-CBCB05E67342}" destId="{78EC6346-D61B-4E87-A17F-4647F62F783C}" srcOrd="3" destOrd="0" parTransId="{173717EC-F58A-4F03-92ED-A6DEB0C81D89}" sibTransId="{A28FC9E3-2D21-4609-8A6E-B52A6F86F587}"/>
    <dgm:cxn modelId="{510D6EFD-AA6D-49E0-A94D-3734EED6BD84}" srcId="{6F8CBD09-C341-4C86-8E84-CBCB05E67342}" destId="{1031B65F-C696-45E5-B9C4-E0EC38F49BD9}" srcOrd="2" destOrd="0" parTransId="{98D6CA56-5250-48C3-9F9F-B0E7FD888926}" sibTransId="{7121F823-1989-45C9-B960-400824ACCB7A}"/>
    <dgm:cxn modelId="{6EB847DD-281F-4A4E-9321-303A2B547AD6}" type="presParOf" srcId="{56C8C5FC-1A37-45D6-A118-F35205ED8537}" destId="{A8882C34-9C2A-4D7A-949A-8FF8EECCAD3F}" srcOrd="0" destOrd="0" presId="urn:microsoft.com/office/officeart/2008/layout/VerticalCurvedList"/>
    <dgm:cxn modelId="{915CEA28-3758-494D-BED5-6D61A90DDAC8}" type="presParOf" srcId="{A8882C34-9C2A-4D7A-949A-8FF8EECCAD3F}" destId="{3F7EE393-F6AF-4085-A6EB-E581A87B8DC1}" srcOrd="0" destOrd="0" presId="urn:microsoft.com/office/officeart/2008/layout/VerticalCurvedList"/>
    <dgm:cxn modelId="{7D0EB15B-D7AC-4823-887B-CDF576D1DFB0}" type="presParOf" srcId="{3F7EE393-F6AF-4085-A6EB-E581A87B8DC1}" destId="{AF0298F4-9813-47C9-B68B-AB24C2D3C19F}" srcOrd="0" destOrd="0" presId="urn:microsoft.com/office/officeart/2008/layout/VerticalCurvedList"/>
    <dgm:cxn modelId="{E2989B63-A621-4763-97FA-7173520DCD23}" type="presParOf" srcId="{3F7EE393-F6AF-4085-A6EB-E581A87B8DC1}" destId="{506A06F1-DA67-4FF1-A25F-59811C1A65E5}" srcOrd="1" destOrd="0" presId="urn:microsoft.com/office/officeart/2008/layout/VerticalCurvedList"/>
    <dgm:cxn modelId="{FC553EE3-4704-487B-B6CD-E72D79A53313}" type="presParOf" srcId="{3F7EE393-F6AF-4085-A6EB-E581A87B8DC1}" destId="{7F7D410C-6289-4114-A0A1-D3E6E3128CA4}" srcOrd="2" destOrd="0" presId="urn:microsoft.com/office/officeart/2008/layout/VerticalCurvedList"/>
    <dgm:cxn modelId="{A7315644-CBB4-4C9B-8AEB-B619350BDD6A}" type="presParOf" srcId="{3F7EE393-F6AF-4085-A6EB-E581A87B8DC1}" destId="{D03CBA94-5B52-4E1C-9419-1BE676B08CA4}" srcOrd="3" destOrd="0" presId="urn:microsoft.com/office/officeart/2008/layout/VerticalCurvedList"/>
    <dgm:cxn modelId="{06A740EC-CC8E-418D-BD60-B142130C37BB}" type="presParOf" srcId="{A8882C34-9C2A-4D7A-949A-8FF8EECCAD3F}" destId="{55284404-E15E-4044-8EE7-63538F6AD0A0}" srcOrd="1" destOrd="0" presId="urn:microsoft.com/office/officeart/2008/layout/VerticalCurvedList"/>
    <dgm:cxn modelId="{412AC60E-3A0C-4FB1-8C2F-E09777A412CB}" type="presParOf" srcId="{A8882C34-9C2A-4D7A-949A-8FF8EECCAD3F}" destId="{A876F1F1-2020-4F49-AE00-67AD197EF668}" srcOrd="2" destOrd="0" presId="urn:microsoft.com/office/officeart/2008/layout/VerticalCurvedList"/>
    <dgm:cxn modelId="{09AFDE0B-2B1E-4640-B9DA-C9899C65C225}" type="presParOf" srcId="{A876F1F1-2020-4F49-AE00-67AD197EF668}" destId="{AE60D6B7-1C08-4D67-BCFF-65B00B03EA6E}" srcOrd="0" destOrd="0" presId="urn:microsoft.com/office/officeart/2008/layout/VerticalCurvedList"/>
    <dgm:cxn modelId="{A87D0554-BABD-4F29-96A0-8EAD96CDE606}" type="presParOf" srcId="{A8882C34-9C2A-4D7A-949A-8FF8EECCAD3F}" destId="{48DD3ECB-47C1-460E-80A6-CF31EACA203D}" srcOrd="3" destOrd="0" presId="urn:microsoft.com/office/officeart/2008/layout/VerticalCurvedList"/>
    <dgm:cxn modelId="{6B8C1CC3-FDBE-4976-B5F8-404FD43C9AA1}" type="presParOf" srcId="{A8882C34-9C2A-4D7A-949A-8FF8EECCAD3F}" destId="{A883B0C4-B0A5-46D5-A473-F621D1F5AA42}" srcOrd="4" destOrd="0" presId="urn:microsoft.com/office/officeart/2008/layout/VerticalCurvedList"/>
    <dgm:cxn modelId="{2DC9F715-757D-47BD-8575-A67AC483DC04}" type="presParOf" srcId="{A883B0C4-B0A5-46D5-A473-F621D1F5AA42}" destId="{581EEE1E-CAF7-4A63-B11F-71946CE0A820}" srcOrd="0" destOrd="0" presId="urn:microsoft.com/office/officeart/2008/layout/VerticalCurvedList"/>
    <dgm:cxn modelId="{4F12233E-48AC-4B6D-8C11-D46334F74528}" type="presParOf" srcId="{A8882C34-9C2A-4D7A-949A-8FF8EECCAD3F}" destId="{38BD397A-8350-43DE-AA1D-D9E8E36DAD3D}" srcOrd="5" destOrd="0" presId="urn:microsoft.com/office/officeart/2008/layout/VerticalCurvedList"/>
    <dgm:cxn modelId="{1D166527-8537-494E-A099-D79CD97523F4}" type="presParOf" srcId="{A8882C34-9C2A-4D7A-949A-8FF8EECCAD3F}" destId="{230A7747-28A2-4039-B01C-6AA2DB37895A}" srcOrd="6" destOrd="0" presId="urn:microsoft.com/office/officeart/2008/layout/VerticalCurvedList"/>
    <dgm:cxn modelId="{6F287B39-609D-4C6E-A890-6E443AB2AFA2}" type="presParOf" srcId="{230A7747-28A2-4039-B01C-6AA2DB37895A}" destId="{44762A23-03C3-4BDB-90FD-F352BFC8A03E}" srcOrd="0" destOrd="0" presId="urn:microsoft.com/office/officeart/2008/layout/VerticalCurvedList"/>
    <dgm:cxn modelId="{90AE9010-8F3F-4FEF-AF41-CBAD82F1C3FD}" type="presParOf" srcId="{A8882C34-9C2A-4D7A-949A-8FF8EECCAD3F}" destId="{8DD05133-6632-47EE-B2DC-0E0E94D311E0}" srcOrd="7" destOrd="0" presId="urn:microsoft.com/office/officeart/2008/layout/VerticalCurvedList"/>
    <dgm:cxn modelId="{24AB312B-B525-478C-B16A-914B80E943A4}" type="presParOf" srcId="{A8882C34-9C2A-4D7A-949A-8FF8EECCAD3F}" destId="{BADE612C-71AF-41AA-AF26-AD3764AC1680}" srcOrd="8" destOrd="0" presId="urn:microsoft.com/office/officeart/2008/layout/VerticalCurvedList"/>
    <dgm:cxn modelId="{078D7118-8D5A-4D64-8AA5-9601EFF91E47}" type="presParOf" srcId="{BADE612C-71AF-41AA-AF26-AD3764AC1680}" destId="{C64C3897-100A-4417-86CA-3ACF589EED13}" srcOrd="0" destOrd="0" presId="urn:microsoft.com/office/officeart/2008/layout/VerticalCurvedList"/>
    <dgm:cxn modelId="{FAC803B4-4BDC-471A-98EB-A8136A441F3F}" type="presParOf" srcId="{A8882C34-9C2A-4D7A-949A-8FF8EECCAD3F}" destId="{7AFEC4B0-AF80-4A77-9DF9-F13C32EC6C1F}" srcOrd="9" destOrd="0" presId="urn:microsoft.com/office/officeart/2008/layout/VerticalCurvedList"/>
    <dgm:cxn modelId="{DA5FFFA4-6589-49B2-A1C7-D9253295E63B}" type="presParOf" srcId="{A8882C34-9C2A-4D7A-949A-8FF8EECCAD3F}" destId="{9303F07D-BF3C-4E51-BF43-4243437801AF}" srcOrd="10" destOrd="0" presId="urn:microsoft.com/office/officeart/2008/layout/VerticalCurvedList"/>
    <dgm:cxn modelId="{74295675-5EBB-4AD9-A50F-C6DD7927705A}" type="presParOf" srcId="{9303F07D-BF3C-4E51-BF43-4243437801AF}" destId="{AA3330CE-3BB9-43C4-9DA2-11CC9DF131E3}" srcOrd="0" destOrd="0" presId="urn:microsoft.com/office/officeart/2008/layout/VerticalCurvedList"/>
    <dgm:cxn modelId="{181D26EE-84B8-406B-A4A1-8511F667CD19}" type="presParOf" srcId="{A8882C34-9C2A-4D7A-949A-8FF8EECCAD3F}" destId="{027823FA-68EE-4A8D-8216-50BD45467E8C}" srcOrd="11" destOrd="0" presId="urn:microsoft.com/office/officeart/2008/layout/VerticalCurvedList"/>
    <dgm:cxn modelId="{50B2FCDE-7B61-483E-A61A-A960164E4EF5}" type="presParOf" srcId="{A8882C34-9C2A-4D7A-949A-8FF8EECCAD3F}" destId="{5AA7AB8C-F7B1-4E03-A798-FF96EFC81164}" srcOrd="12" destOrd="0" presId="urn:microsoft.com/office/officeart/2008/layout/VerticalCurvedList"/>
    <dgm:cxn modelId="{50C881E5-1056-4534-9820-C91C175FFF6A}" type="presParOf" srcId="{5AA7AB8C-F7B1-4E03-A798-FF96EFC81164}" destId="{240C9F8A-FA1D-4CDA-8C22-2FB54685658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215530-B528-4B87-BADF-DD97F0B6DA9E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2FEBA2-58BB-4452-BE1C-3167A1E7FB6F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Развивать и увеличивать количество компетенций в чемпионате «Молодые профессионалы» (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WSR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80702-B4F6-4224-8083-66A7F17D508E}" type="parTrans" cxnId="{4C90C969-8AB0-406A-9951-1B76219554AE}">
      <dgm:prSet/>
      <dgm:spPr/>
      <dgm:t>
        <a:bodyPr/>
        <a:lstStyle/>
        <a:p>
          <a:endParaRPr lang="ru-RU"/>
        </a:p>
      </dgm:t>
    </dgm:pt>
    <dgm:pt modelId="{2CF45933-0F09-4E4A-AFBB-CF2D73F7A564}" type="sibTrans" cxnId="{4C90C969-8AB0-406A-9951-1B76219554AE}">
      <dgm:prSet/>
      <dgm:spPr/>
      <dgm:t>
        <a:bodyPr/>
        <a:lstStyle/>
        <a:p>
          <a:endParaRPr lang="ru-RU"/>
        </a:p>
      </dgm:t>
    </dgm:pt>
    <dgm:pt modelId="{FBDABF99-0C3B-4925-9FAF-D29B0CBA28CA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вариативную часть образовательных программ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051453-5B89-48CB-9EB9-EF98EFAF3274}" type="parTrans" cxnId="{0F0A491C-993A-4856-A7D0-7DFC4EF810F8}">
      <dgm:prSet/>
      <dgm:spPr/>
      <dgm:t>
        <a:bodyPr/>
        <a:lstStyle/>
        <a:p>
          <a:endParaRPr lang="ru-RU"/>
        </a:p>
      </dgm:t>
    </dgm:pt>
    <dgm:pt modelId="{ADE360EE-EF36-44CD-8004-0E6EB38889CE}" type="sibTrans" cxnId="{0F0A491C-993A-4856-A7D0-7DFC4EF810F8}">
      <dgm:prSet/>
      <dgm:spPr/>
      <dgm:t>
        <a:bodyPr/>
        <a:lstStyle/>
        <a:p>
          <a:endParaRPr lang="ru-RU"/>
        </a:p>
      </dgm:t>
    </dgm:pt>
    <dgm:pt modelId="{F61E4C0B-6C33-429B-97AA-77E1D6E564C4}">
      <dgm:prSet phldrT="[Текст]" custT="1"/>
      <dgm:spPr/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Обновить содержание профессиональных программ в соответствии с требованиями ФГОС, стандартов </a:t>
          </a:r>
          <a:r>
            <a: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WSR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работодателей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865DE7-998E-4C38-B360-50CDB8A0F710}" type="parTrans" cxnId="{6978C868-3F6F-41B7-B3D6-280528D98A12}">
      <dgm:prSet/>
      <dgm:spPr/>
      <dgm:t>
        <a:bodyPr/>
        <a:lstStyle/>
        <a:p>
          <a:endParaRPr lang="ru-RU"/>
        </a:p>
      </dgm:t>
    </dgm:pt>
    <dgm:pt modelId="{56352FC5-2E32-4EB7-B924-3EFE7BB1DCD4}" type="sibTrans" cxnId="{6978C868-3F6F-41B7-B3D6-280528D98A12}">
      <dgm:prSet/>
      <dgm:spPr/>
      <dgm:t>
        <a:bodyPr/>
        <a:lstStyle/>
        <a:p>
          <a:endParaRPr lang="ru-RU"/>
        </a:p>
      </dgm:t>
    </dgm:pt>
    <dgm:pt modelId="{2C6D7CC3-D766-4B83-8303-FFAC2449CA0E}" type="pres">
      <dgm:prSet presAssocID="{B0215530-B528-4B87-BADF-DD97F0B6DA9E}" presName="Name0" presStyleCnt="0">
        <dgm:presLayoutVars>
          <dgm:chMax val="7"/>
          <dgm:chPref val="7"/>
          <dgm:dir/>
        </dgm:presLayoutVars>
      </dgm:prSet>
      <dgm:spPr/>
    </dgm:pt>
    <dgm:pt modelId="{F940B1E6-7C26-467E-910A-6A3CA4341A3B}" type="pres">
      <dgm:prSet presAssocID="{B0215530-B528-4B87-BADF-DD97F0B6DA9E}" presName="dot1" presStyleLbl="alignNode1" presStyleIdx="0" presStyleCnt="12"/>
      <dgm:spPr/>
    </dgm:pt>
    <dgm:pt modelId="{76E492AB-F2E2-4935-80D8-B639ACFE05DF}" type="pres">
      <dgm:prSet presAssocID="{B0215530-B528-4B87-BADF-DD97F0B6DA9E}" presName="dot2" presStyleLbl="alignNode1" presStyleIdx="1" presStyleCnt="12"/>
      <dgm:spPr/>
    </dgm:pt>
    <dgm:pt modelId="{81924BBE-A7B1-4B86-BF86-C22C36456892}" type="pres">
      <dgm:prSet presAssocID="{B0215530-B528-4B87-BADF-DD97F0B6DA9E}" presName="dot3" presStyleLbl="alignNode1" presStyleIdx="2" presStyleCnt="12"/>
      <dgm:spPr/>
    </dgm:pt>
    <dgm:pt modelId="{0F4CA5F7-4BC9-467C-800F-B238D0A21033}" type="pres">
      <dgm:prSet presAssocID="{B0215530-B528-4B87-BADF-DD97F0B6DA9E}" presName="dot4" presStyleLbl="alignNode1" presStyleIdx="3" presStyleCnt="12"/>
      <dgm:spPr/>
    </dgm:pt>
    <dgm:pt modelId="{B9989F62-DA12-4E65-B077-1BCA2892ACF9}" type="pres">
      <dgm:prSet presAssocID="{B0215530-B528-4B87-BADF-DD97F0B6DA9E}" presName="dot5" presStyleLbl="alignNode1" presStyleIdx="4" presStyleCnt="12"/>
      <dgm:spPr/>
    </dgm:pt>
    <dgm:pt modelId="{DF99B378-E8FB-4850-8724-82EA00889045}" type="pres">
      <dgm:prSet presAssocID="{B0215530-B528-4B87-BADF-DD97F0B6DA9E}" presName="dotArrow1" presStyleLbl="alignNode1" presStyleIdx="5" presStyleCnt="12"/>
      <dgm:spPr/>
    </dgm:pt>
    <dgm:pt modelId="{59806505-FCD3-4244-ACD1-43CB9C0E5C88}" type="pres">
      <dgm:prSet presAssocID="{B0215530-B528-4B87-BADF-DD97F0B6DA9E}" presName="dotArrow2" presStyleLbl="alignNode1" presStyleIdx="6" presStyleCnt="12"/>
      <dgm:spPr/>
    </dgm:pt>
    <dgm:pt modelId="{C7DF11CD-D3CE-4552-9EDD-4BA1A2FC773E}" type="pres">
      <dgm:prSet presAssocID="{B0215530-B528-4B87-BADF-DD97F0B6DA9E}" presName="dotArrow3" presStyleLbl="alignNode1" presStyleIdx="7" presStyleCnt="12"/>
      <dgm:spPr/>
    </dgm:pt>
    <dgm:pt modelId="{12FE2D3A-7025-4F42-A7A0-78864B5CA0CB}" type="pres">
      <dgm:prSet presAssocID="{B0215530-B528-4B87-BADF-DD97F0B6DA9E}" presName="dotArrow4" presStyleLbl="alignNode1" presStyleIdx="8" presStyleCnt="12"/>
      <dgm:spPr/>
    </dgm:pt>
    <dgm:pt modelId="{B2BF71E2-536F-4E27-8503-1D0CB05BEF79}" type="pres">
      <dgm:prSet presAssocID="{B0215530-B528-4B87-BADF-DD97F0B6DA9E}" presName="dotArrow5" presStyleLbl="alignNode1" presStyleIdx="9" presStyleCnt="12"/>
      <dgm:spPr/>
    </dgm:pt>
    <dgm:pt modelId="{22C1E95F-05C5-462B-8B46-E369C28EAB70}" type="pres">
      <dgm:prSet presAssocID="{B0215530-B528-4B87-BADF-DD97F0B6DA9E}" presName="dotArrow6" presStyleLbl="alignNode1" presStyleIdx="10" presStyleCnt="12"/>
      <dgm:spPr/>
    </dgm:pt>
    <dgm:pt modelId="{66D78568-B9DB-4045-9E53-A7A1C63F69AD}" type="pres">
      <dgm:prSet presAssocID="{B0215530-B528-4B87-BADF-DD97F0B6DA9E}" presName="dotArrow7" presStyleLbl="alignNode1" presStyleIdx="11" presStyleCnt="12"/>
      <dgm:spPr/>
    </dgm:pt>
    <dgm:pt modelId="{AF998719-CE4A-427A-B052-5E88E1380C2B}" type="pres">
      <dgm:prSet presAssocID="{7C2FEBA2-58BB-4452-BE1C-3167A1E7FB6F}" presName="parTx1" presStyleLbl="node1" presStyleIdx="0" presStyleCnt="3"/>
      <dgm:spPr/>
    </dgm:pt>
    <dgm:pt modelId="{56663333-BBFD-4ACF-8FA5-9BCED1F50BC0}" type="pres">
      <dgm:prSet presAssocID="{2CF45933-0F09-4E4A-AFBB-CF2D73F7A564}" presName="picture1" presStyleCnt="0"/>
      <dgm:spPr/>
    </dgm:pt>
    <dgm:pt modelId="{58180664-478E-4F60-865D-B6B82031112B}" type="pres">
      <dgm:prSet presAssocID="{2CF45933-0F09-4E4A-AFBB-CF2D73F7A564}" presName="imageRepeatNode" presStyleLbl="fgImgPlace1" presStyleIdx="0" presStyleCnt="3"/>
      <dgm:spPr/>
    </dgm:pt>
    <dgm:pt modelId="{CA57AFEF-E0A7-4451-AF17-D15F6916091A}" type="pres">
      <dgm:prSet presAssocID="{FBDABF99-0C3B-4925-9FAF-D29B0CBA28CA}" presName="parTx2" presStyleLbl="node1" presStyleIdx="1" presStyleCnt="3"/>
      <dgm:spPr/>
    </dgm:pt>
    <dgm:pt modelId="{37EE7EFA-317C-48D0-9F50-9B4B5FD0DBF6}" type="pres">
      <dgm:prSet presAssocID="{ADE360EE-EF36-44CD-8004-0E6EB38889CE}" presName="picture2" presStyleCnt="0"/>
      <dgm:spPr/>
    </dgm:pt>
    <dgm:pt modelId="{EFE95E62-9864-48DA-85C4-262C3CC5FD9D}" type="pres">
      <dgm:prSet presAssocID="{ADE360EE-EF36-44CD-8004-0E6EB38889CE}" presName="imageRepeatNode" presStyleLbl="fgImgPlace1" presStyleIdx="1" presStyleCnt="3"/>
      <dgm:spPr/>
    </dgm:pt>
    <dgm:pt modelId="{227FB37F-3AED-4C03-B6EA-668D9D4533BC}" type="pres">
      <dgm:prSet presAssocID="{F61E4C0B-6C33-429B-97AA-77E1D6E564C4}" presName="parTx3" presStyleLbl="node1" presStyleIdx="2" presStyleCnt="3"/>
      <dgm:spPr/>
      <dgm:t>
        <a:bodyPr/>
        <a:lstStyle/>
        <a:p>
          <a:endParaRPr lang="ru-RU"/>
        </a:p>
      </dgm:t>
    </dgm:pt>
    <dgm:pt modelId="{72655DE4-50C6-482F-A48F-E1402A4074C5}" type="pres">
      <dgm:prSet presAssocID="{56352FC5-2E32-4EB7-B924-3EFE7BB1DCD4}" presName="picture3" presStyleCnt="0"/>
      <dgm:spPr/>
    </dgm:pt>
    <dgm:pt modelId="{1CEA6B9D-47F1-4A01-8139-ED9790B8459B}" type="pres">
      <dgm:prSet presAssocID="{56352FC5-2E32-4EB7-B924-3EFE7BB1DCD4}" presName="imageRepeatNode" presStyleLbl="fgImgPlace1" presStyleIdx="2" presStyleCnt="3"/>
      <dgm:spPr/>
    </dgm:pt>
  </dgm:ptLst>
  <dgm:cxnLst>
    <dgm:cxn modelId="{70834034-5AAC-47E1-A0E5-A73394F4633B}" type="presOf" srcId="{B0215530-B528-4B87-BADF-DD97F0B6DA9E}" destId="{2C6D7CC3-D766-4B83-8303-FFAC2449CA0E}" srcOrd="0" destOrd="0" presId="urn:microsoft.com/office/officeart/2008/layout/AscendingPictureAccentProcess"/>
    <dgm:cxn modelId="{AD3F068E-7CCD-4B24-9B30-DDD59A5B6F97}" type="presOf" srcId="{FBDABF99-0C3B-4925-9FAF-D29B0CBA28CA}" destId="{CA57AFEF-E0A7-4451-AF17-D15F6916091A}" srcOrd="0" destOrd="0" presId="urn:microsoft.com/office/officeart/2008/layout/AscendingPictureAccentProcess"/>
    <dgm:cxn modelId="{489C23FA-ED9F-4ECA-9358-375C62D2EF18}" type="presOf" srcId="{ADE360EE-EF36-44CD-8004-0E6EB38889CE}" destId="{EFE95E62-9864-48DA-85C4-262C3CC5FD9D}" srcOrd="0" destOrd="0" presId="urn:microsoft.com/office/officeart/2008/layout/AscendingPictureAccentProcess"/>
    <dgm:cxn modelId="{E13A3ECD-0734-4B0E-9F1F-3604E04417FA}" type="presOf" srcId="{2CF45933-0F09-4E4A-AFBB-CF2D73F7A564}" destId="{58180664-478E-4F60-865D-B6B82031112B}" srcOrd="0" destOrd="0" presId="urn:microsoft.com/office/officeart/2008/layout/AscendingPictureAccentProcess"/>
    <dgm:cxn modelId="{4C90C969-8AB0-406A-9951-1B76219554AE}" srcId="{B0215530-B528-4B87-BADF-DD97F0B6DA9E}" destId="{7C2FEBA2-58BB-4452-BE1C-3167A1E7FB6F}" srcOrd="0" destOrd="0" parTransId="{32780702-B4F6-4224-8083-66A7F17D508E}" sibTransId="{2CF45933-0F09-4E4A-AFBB-CF2D73F7A564}"/>
    <dgm:cxn modelId="{48008715-5A4B-4EB5-A266-54DE8DB1420E}" type="presOf" srcId="{F61E4C0B-6C33-429B-97AA-77E1D6E564C4}" destId="{227FB37F-3AED-4C03-B6EA-668D9D4533BC}" srcOrd="0" destOrd="0" presId="urn:microsoft.com/office/officeart/2008/layout/AscendingPictureAccentProcess"/>
    <dgm:cxn modelId="{680C9166-1B80-4946-8221-F8C30C06EE1A}" type="presOf" srcId="{7C2FEBA2-58BB-4452-BE1C-3167A1E7FB6F}" destId="{AF998719-CE4A-427A-B052-5E88E1380C2B}" srcOrd="0" destOrd="0" presId="urn:microsoft.com/office/officeart/2008/layout/AscendingPictureAccentProcess"/>
    <dgm:cxn modelId="{0F0A491C-993A-4856-A7D0-7DFC4EF810F8}" srcId="{B0215530-B528-4B87-BADF-DD97F0B6DA9E}" destId="{FBDABF99-0C3B-4925-9FAF-D29B0CBA28CA}" srcOrd="1" destOrd="0" parTransId="{C7051453-5B89-48CB-9EB9-EF98EFAF3274}" sibTransId="{ADE360EE-EF36-44CD-8004-0E6EB38889CE}"/>
    <dgm:cxn modelId="{F4254662-F735-4624-BB34-46193106770B}" type="presOf" srcId="{56352FC5-2E32-4EB7-B924-3EFE7BB1DCD4}" destId="{1CEA6B9D-47F1-4A01-8139-ED9790B8459B}" srcOrd="0" destOrd="0" presId="urn:microsoft.com/office/officeart/2008/layout/AscendingPictureAccentProcess"/>
    <dgm:cxn modelId="{6978C868-3F6F-41B7-B3D6-280528D98A12}" srcId="{B0215530-B528-4B87-BADF-DD97F0B6DA9E}" destId="{F61E4C0B-6C33-429B-97AA-77E1D6E564C4}" srcOrd="2" destOrd="0" parTransId="{3C865DE7-998E-4C38-B360-50CDB8A0F710}" sibTransId="{56352FC5-2E32-4EB7-B924-3EFE7BB1DCD4}"/>
    <dgm:cxn modelId="{3314D867-2330-4C83-BB38-667D2DF2AA66}" type="presParOf" srcId="{2C6D7CC3-D766-4B83-8303-FFAC2449CA0E}" destId="{F940B1E6-7C26-467E-910A-6A3CA4341A3B}" srcOrd="0" destOrd="0" presId="urn:microsoft.com/office/officeart/2008/layout/AscendingPictureAccentProcess"/>
    <dgm:cxn modelId="{AD186630-7B99-418D-B434-18EA38277934}" type="presParOf" srcId="{2C6D7CC3-D766-4B83-8303-FFAC2449CA0E}" destId="{76E492AB-F2E2-4935-80D8-B639ACFE05DF}" srcOrd="1" destOrd="0" presId="urn:microsoft.com/office/officeart/2008/layout/AscendingPictureAccentProcess"/>
    <dgm:cxn modelId="{618F122C-B929-4387-88A9-2C8713AC005A}" type="presParOf" srcId="{2C6D7CC3-D766-4B83-8303-FFAC2449CA0E}" destId="{81924BBE-A7B1-4B86-BF86-C22C36456892}" srcOrd="2" destOrd="0" presId="urn:microsoft.com/office/officeart/2008/layout/AscendingPictureAccentProcess"/>
    <dgm:cxn modelId="{C46EF69F-9529-4420-874F-0F5387ACE902}" type="presParOf" srcId="{2C6D7CC3-D766-4B83-8303-FFAC2449CA0E}" destId="{0F4CA5F7-4BC9-467C-800F-B238D0A21033}" srcOrd="3" destOrd="0" presId="urn:microsoft.com/office/officeart/2008/layout/AscendingPictureAccentProcess"/>
    <dgm:cxn modelId="{5F368D8B-E39D-4C39-B28E-7892AC447D9A}" type="presParOf" srcId="{2C6D7CC3-D766-4B83-8303-FFAC2449CA0E}" destId="{B9989F62-DA12-4E65-B077-1BCA2892ACF9}" srcOrd="4" destOrd="0" presId="urn:microsoft.com/office/officeart/2008/layout/AscendingPictureAccentProcess"/>
    <dgm:cxn modelId="{6696F120-0FCA-4C56-AFCE-DD6C7BF25AD5}" type="presParOf" srcId="{2C6D7CC3-D766-4B83-8303-FFAC2449CA0E}" destId="{DF99B378-E8FB-4850-8724-82EA00889045}" srcOrd="5" destOrd="0" presId="urn:microsoft.com/office/officeart/2008/layout/AscendingPictureAccentProcess"/>
    <dgm:cxn modelId="{A8AFC7DA-5F2F-4C11-8B83-68D8D4DE1BF1}" type="presParOf" srcId="{2C6D7CC3-D766-4B83-8303-FFAC2449CA0E}" destId="{59806505-FCD3-4244-ACD1-43CB9C0E5C88}" srcOrd="6" destOrd="0" presId="urn:microsoft.com/office/officeart/2008/layout/AscendingPictureAccentProcess"/>
    <dgm:cxn modelId="{919C2C13-365C-4724-B6BC-2C293A0C0EFC}" type="presParOf" srcId="{2C6D7CC3-D766-4B83-8303-FFAC2449CA0E}" destId="{C7DF11CD-D3CE-4552-9EDD-4BA1A2FC773E}" srcOrd="7" destOrd="0" presId="urn:microsoft.com/office/officeart/2008/layout/AscendingPictureAccentProcess"/>
    <dgm:cxn modelId="{D0233716-E0F0-4089-B9A9-48B59DB2B1C8}" type="presParOf" srcId="{2C6D7CC3-D766-4B83-8303-FFAC2449CA0E}" destId="{12FE2D3A-7025-4F42-A7A0-78864B5CA0CB}" srcOrd="8" destOrd="0" presId="urn:microsoft.com/office/officeart/2008/layout/AscendingPictureAccentProcess"/>
    <dgm:cxn modelId="{2BB662C5-F8D7-442E-93D4-ED7FCAA7BEDF}" type="presParOf" srcId="{2C6D7CC3-D766-4B83-8303-FFAC2449CA0E}" destId="{B2BF71E2-536F-4E27-8503-1D0CB05BEF79}" srcOrd="9" destOrd="0" presId="urn:microsoft.com/office/officeart/2008/layout/AscendingPictureAccentProcess"/>
    <dgm:cxn modelId="{1EF4EE08-0FD5-463B-8310-72519BE6FEF0}" type="presParOf" srcId="{2C6D7CC3-D766-4B83-8303-FFAC2449CA0E}" destId="{22C1E95F-05C5-462B-8B46-E369C28EAB70}" srcOrd="10" destOrd="0" presId="urn:microsoft.com/office/officeart/2008/layout/AscendingPictureAccentProcess"/>
    <dgm:cxn modelId="{AA03635B-4394-40F0-B334-E0C8FFE3BA08}" type="presParOf" srcId="{2C6D7CC3-D766-4B83-8303-FFAC2449CA0E}" destId="{66D78568-B9DB-4045-9E53-A7A1C63F69AD}" srcOrd="11" destOrd="0" presId="urn:microsoft.com/office/officeart/2008/layout/AscendingPictureAccentProcess"/>
    <dgm:cxn modelId="{A487EA0E-14A8-461A-B7D3-F5DA82393A0A}" type="presParOf" srcId="{2C6D7CC3-D766-4B83-8303-FFAC2449CA0E}" destId="{AF998719-CE4A-427A-B052-5E88E1380C2B}" srcOrd="12" destOrd="0" presId="urn:microsoft.com/office/officeart/2008/layout/AscendingPictureAccentProcess"/>
    <dgm:cxn modelId="{D79A5804-49A1-41AA-ADD2-F9E607CB9260}" type="presParOf" srcId="{2C6D7CC3-D766-4B83-8303-FFAC2449CA0E}" destId="{56663333-BBFD-4ACF-8FA5-9BCED1F50BC0}" srcOrd="13" destOrd="0" presId="urn:microsoft.com/office/officeart/2008/layout/AscendingPictureAccentProcess"/>
    <dgm:cxn modelId="{7E9A7DC1-10F9-4F35-86F2-B91CE5FD2340}" type="presParOf" srcId="{56663333-BBFD-4ACF-8FA5-9BCED1F50BC0}" destId="{58180664-478E-4F60-865D-B6B82031112B}" srcOrd="0" destOrd="0" presId="urn:microsoft.com/office/officeart/2008/layout/AscendingPictureAccentProcess"/>
    <dgm:cxn modelId="{80461F01-911B-4BAD-BE43-DBDDCB8FFE58}" type="presParOf" srcId="{2C6D7CC3-D766-4B83-8303-FFAC2449CA0E}" destId="{CA57AFEF-E0A7-4451-AF17-D15F6916091A}" srcOrd="14" destOrd="0" presId="urn:microsoft.com/office/officeart/2008/layout/AscendingPictureAccentProcess"/>
    <dgm:cxn modelId="{F8B8341F-7534-4F10-B24A-8856AB5A6FA4}" type="presParOf" srcId="{2C6D7CC3-D766-4B83-8303-FFAC2449CA0E}" destId="{37EE7EFA-317C-48D0-9F50-9B4B5FD0DBF6}" srcOrd="15" destOrd="0" presId="urn:microsoft.com/office/officeart/2008/layout/AscendingPictureAccentProcess"/>
    <dgm:cxn modelId="{F7F5E135-4003-495A-A74C-9E860C0BCB0E}" type="presParOf" srcId="{37EE7EFA-317C-48D0-9F50-9B4B5FD0DBF6}" destId="{EFE95E62-9864-48DA-85C4-262C3CC5FD9D}" srcOrd="0" destOrd="0" presId="urn:microsoft.com/office/officeart/2008/layout/AscendingPictureAccentProcess"/>
    <dgm:cxn modelId="{A3B4B7AE-72E3-4F98-B9DD-2DAB2233FEB6}" type="presParOf" srcId="{2C6D7CC3-D766-4B83-8303-FFAC2449CA0E}" destId="{227FB37F-3AED-4C03-B6EA-668D9D4533BC}" srcOrd="16" destOrd="0" presId="urn:microsoft.com/office/officeart/2008/layout/AscendingPictureAccentProcess"/>
    <dgm:cxn modelId="{6B7ACD32-2E71-45BA-9D88-B1D0E29A4527}" type="presParOf" srcId="{2C6D7CC3-D766-4B83-8303-FFAC2449CA0E}" destId="{72655DE4-50C6-482F-A48F-E1402A4074C5}" srcOrd="17" destOrd="0" presId="urn:microsoft.com/office/officeart/2008/layout/AscendingPictureAccentProcess"/>
    <dgm:cxn modelId="{598AD4F4-A24A-41AB-A7F2-5D8C56E742A0}" type="presParOf" srcId="{72655DE4-50C6-482F-A48F-E1402A4074C5}" destId="{1CEA6B9D-47F1-4A01-8139-ED9790B8459B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87007C-CD57-45E1-8ADD-688C02727966}">
      <dsp:nvSpPr>
        <dsp:cNvPr id="0" name=""/>
        <dsp:cNvSpPr/>
      </dsp:nvSpPr>
      <dsp:spPr>
        <a:xfrm>
          <a:off x="0" y="0"/>
          <a:ext cx="8915400" cy="522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СПО подготовки специалистов среднего звена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505" y="25505"/>
        <a:ext cx="8864390" cy="471459"/>
      </dsp:txXfrm>
    </dsp:sp>
    <dsp:sp modelId="{F4EC8A68-2F9B-4C7B-9E29-FF800E04CBDA}">
      <dsp:nvSpPr>
        <dsp:cNvPr id="0" name=""/>
        <dsp:cNvSpPr/>
      </dsp:nvSpPr>
      <dsp:spPr>
        <a:xfrm>
          <a:off x="0" y="500523"/>
          <a:ext cx="89154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и эксплуатация зданий и сооружений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Технология деревообработки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500523"/>
        <a:ext cx="8915400" cy="1076400"/>
      </dsp:txXfrm>
    </dsp:sp>
    <dsp:sp modelId="{4B4807DF-2A4D-4A29-BDD0-8E7CEE215263}">
      <dsp:nvSpPr>
        <dsp:cNvPr id="0" name=""/>
        <dsp:cNvSpPr/>
      </dsp:nvSpPr>
      <dsp:spPr>
        <a:xfrm>
          <a:off x="0" y="1145584"/>
          <a:ext cx="8915400" cy="7032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СПО подготовки квалифицированных рабочих, служащих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328" y="1179912"/>
        <a:ext cx="8846744" cy="634557"/>
      </dsp:txXfrm>
    </dsp:sp>
    <dsp:sp modelId="{61F0A64F-53C8-44BD-96DD-35589CD27955}">
      <dsp:nvSpPr>
        <dsp:cNvPr id="0" name=""/>
        <dsp:cNvSpPr/>
      </dsp:nvSpPr>
      <dsp:spPr>
        <a:xfrm>
          <a:off x="0" y="4109572"/>
          <a:ext cx="8915400" cy="613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Профессиональная подготовка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971" y="4139543"/>
        <a:ext cx="8855458" cy="554018"/>
      </dsp:txXfrm>
    </dsp:sp>
    <dsp:sp modelId="{CE77945D-2EAF-4A10-94B7-D93EFBCC01CF}">
      <dsp:nvSpPr>
        <dsp:cNvPr id="0" name=""/>
        <dsp:cNvSpPr/>
      </dsp:nvSpPr>
      <dsp:spPr>
        <a:xfrm>
          <a:off x="0" y="2009040"/>
          <a:ext cx="8915400" cy="2018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3064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общестроительных работ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столярно-плотничных и паркетных работ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сухого строительства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Мастер отделочных строительных работ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Сварщик (электросварочные и газосварочные работы)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Станочник деревообрабатывающих станков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Электромонтажник электрических сетей и электрооборудования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009040"/>
        <a:ext cx="8915400" cy="20182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2759F-DBB7-4E29-B7AC-4CF265FEE3F5}">
      <dsp:nvSpPr>
        <dsp:cNvPr id="0" name=""/>
        <dsp:cNvSpPr/>
      </dsp:nvSpPr>
      <dsp:spPr>
        <a:xfrm>
          <a:off x="0" y="472884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D2042-D0BD-4835-BAE7-33A90E88E761}">
      <dsp:nvSpPr>
        <dsp:cNvPr id="0" name=""/>
        <dsp:cNvSpPr/>
      </dsp:nvSpPr>
      <dsp:spPr>
        <a:xfrm>
          <a:off x="445770" y="59604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Текущий контроль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6119" y="99953"/>
        <a:ext cx="6160082" cy="745862"/>
      </dsp:txXfrm>
    </dsp:sp>
    <dsp:sp modelId="{06A1CF6D-0B8C-4762-9BBB-9E9023A1E7C4}">
      <dsp:nvSpPr>
        <dsp:cNvPr id="0" name=""/>
        <dsp:cNvSpPr/>
      </dsp:nvSpPr>
      <dsp:spPr>
        <a:xfrm>
          <a:off x="0" y="1742965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B31572-887B-4595-9BE0-005FA528DD3F}">
      <dsp:nvSpPr>
        <dsp:cNvPr id="0" name=""/>
        <dsp:cNvSpPr/>
      </dsp:nvSpPr>
      <dsp:spPr>
        <a:xfrm>
          <a:off x="445770" y="1329684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Промежуточная аттестация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6119" y="1370033"/>
        <a:ext cx="6160082" cy="745862"/>
      </dsp:txXfrm>
    </dsp:sp>
    <dsp:sp modelId="{87A7AFA4-1C7B-4E46-94E1-7F20A441FF17}">
      <dsp:nvSpPr>
        <dsp:cNvPr id="0" name=""/>
        <dsp:cNvSpPr/>
      </dsp:nvSpPr>
      <dsp:spPr>
        <a:xfrm>
          <a:off x="0" y="3013045"/>
          <a:ext cx="8915400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D74992-2B4D-48D8-BB31-EEADEEDC225D}">
      <dsp:nvSpPr>
        <dsp:cNvPr id="0" name=""/>
        <dsp:cNvSpPr/>
      </dsp:nvSpPr>
      <dsp:spPr>
        <a:xfrm>
          <a:off x="445770" y="2599765"/>
          <a:ext cx="6240780" cy="8265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5887" tIns="0" rIns="235887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Государственная итоговая аттестация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6119" y="2640114"/>
        <a:ext cx="6160082" cy="745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16FBC-DB16-4A7B-BE38-0D3C5B601CA6}">
      <dsp:nvSpPr>
        <dsp:cNvPr id="0" name=""/>
        <dsp:cNvSpPr/>
      </dsp:nvSpPr>
      <dsp:spPr>
        <a:xfrm>
          <a:off x="668654" y="0"/>
          <a:ext cx="7578090" cy="37782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150B3C-CAA0-4B54-890C-B61A4C554677}">
      <dsp:nvSpPr>
        <dsp:cNvPr id="0" name=""/>
        <dsp:cNvSpPr/>
      </dsp:nvSpPr>
      <dsp:spPr>
        <a:xfrm>
          <a:off x="3917" y="1133475"/>
          <a:ext cx="4272688" cy="1511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оценка результатов обучения методом наблюдения за выполнением трудовых действий на рабочем месте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693" y="1207251"/>
        <a:ext cx="4125136" cy="1363748"/>
      </dsp:txXfrm>
    </dsp:sp>
    <dsp:sp modelId="{3174150C-A727-4578-9DAD-1268951AB45B}">
      <dsp:nvSpPr>
        <dsp:cNvPr id="0" name=""/>
        <dsp:cNvSpPr/>
      </dsp:nvSpPr>
      <dsp:spPr>
        <a:xfrm>
          <a:off x="4638794" y="1133475"/>
          <a:ext cx="4272688" cy="15113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определение соответствия результатов освоения студентами программ подготовки квалифицированных рабочих, служащих и программ подготовки специалистов среднего звена соответствующим требованиям Профессиональных стандартов WorldSkills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12570" y="1207251"/>
        <a:ext cx="4125136" cy="1363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A06F1-DA67-4FF1-A25F-59811C1A65E5}">
      <dsp:nvSpPr>
        <dsp:cNvPr id="0" name=""/>
        <dsp:cNvSpPr/>
      </dsp:nvSpPr>
      <dsp:spPr>
        <a:xfrm>
          <a:off x="-4271043" y="-655258"/>
          <a:ext cx="5088768" cy="5088768"/>
        </a:xfrm>
        <a:prstGeom prst="blockArc">
          <a:avLst>
            <a:gd name="adj1" fmla="val 18900000"/>
            <a:gd name="adj2" fmla="val 2700000"/>
            <a:gd name="adj3" fmla="val 424"/>
          </a:avLst>
        </a:pr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84404-E15E-4044-8EE7-63538F6AD0A0}">
      <dsp:nvSpPr>
        <dsp:cNvPr id="0" name=""/>
        <dsp:cNvSpPr/>
      </dsp:nvSpPr>
      <dsp:spPr>
        <a:xfrm>
          <a:off x="305615" y="198962"/>
          <a:ext cx="8559111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комплект заданий для проведения ГИА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615" y="198962"/>
        <a:ext cx="8559111" cy="397774"/>
      </dsp:txXfrm>
    </dsp:sp>
    <dsp:sp modelId="{AE60D6B7-1C08-4D67-BCFF-65B00B03EA6E}">
      <dsp:nvSpPr>
        <dsp:cNvPr id="0" name=""/>
        <dsp:cNvSpPr/>
      </dsp:nvSpPr>
      <dsp:spPr>
        <a:xfrm>
          <a:off x="57006" y="149240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DD3ECB-47C1-460E-80A6-CF31EACA203D}">
      <dsp:nvSpPr>
        <dsp:cNvPr id="0" name=""/>
        <dsp:cNvSpPr/>
      </dsp:nvSpPr>
      <dsp:spPr>
        <a:xfrm>
          <a:off x="632811" y="795548"/>
          <a:ext cx="8231914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инфраструктурный лист компетенции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811" y="795548"/>
        <a:ext cx="8231914" cy="397774"/>
      </dsp:txXfrm>
    </dsp:sp>
    <dsp:sp modelId="{581EEE1E-CAF7-4A63-B11F-71946CE0A820}">
      <dsp:nvSpPr>
        <dsp:cNvPr id="0" name=""/>
        <dsp:cNvSpPr/>
      </dsp:nvSpPr>
      <dsp:spPr>
        <a:xfrm>
          <a:off x="384203" y="745826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BD397A-8350-43DE-AA1D-D9E8E36DAD3D}">
      <dsp:nvSpPr>
        <dsp:cNvPr id="0" name=""/>
        <dsp:cNvSpPr/>
      </dsp:nvSpPr>
      <dsp:spPr>
        <a:xfrm>
          <a:off x="782430" y="1392133"/>
          <a:ext cx="8082295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менеджмент-план реализации демонстрационного экзамена ГИА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2430" y="1392133"/>
        <a:ext cx="8082295" cy="397774"/>
      </dsp:txXfrm>
    </dsp:sp>
    <dsp:sp modelId="{44762A23-03C3-4BDB-90FD-F352BFC8A03E}">
      <dsp:nvSpPr>
        <dsp:cNvPr id="0" name=""/>
        <dsp:cNvSpPr/>
      </dsp:nvSpPr>
      <dsp:spPr>
        <a:xfrm>
          <a:off x="533821" y="1342412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D05133-6632-47EE-B2DC-0E0E94D311E0}">
      <dsp:nvSpPr>
        <dsp:cNvPr id="0" name=""/>
        <dsp:cNvSpPr/>
      </dsp:nvSpPr>
      <dsp:spPr>
        <a:xfrm>
          <a:off x="782430" y="1988341"/>
          <a:ext cx="8082295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программа проведения экзамена ГИА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2430" y="1988341"/>
        <a:ext cx="8082295" cy="397774"/>
      </dsp:txXfrm>
    </dsp:sp>
    <dsp:sp modelId="{C64C3897-100A-4417-86CA-3ACF589EED13}">
      <dsp:nvSpPr>
        <dsp:cNvPr id="0" name=""/>
        <dsp:cNvSpPr/>
      </dsp:nvSpPr>
      <dsp:spPr>
        <a:xfrm>
          <a:off x="533821" y="1938620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FEC4B0-AF80-4A77-9DF9-F13C32EC6C1F}">
      <dsp:nvSpPr>
        <dsp:cNvPr id="0" name=""/>
        <dsp:cNvSpPr/>
      </dsp:nvSpPr>
      <dsp:spPr>
        <a:xfrm>
          <a:off x="632811" y="2584927"/>
          <a:ext cx="8231914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регламент демонстрационного экзамена ГИА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2811" y="2584927"/>
        <a:ext cx="8231914" cy="397774"/>
      </dsp:txXfrm>
    </dsp:sp>
    <dsp:sp modelId="{AA3330CE-3BB9-43C4-9DA2-11CC9DF131E3}">
      <dsp:nvSpPr>
        <dsp:cNvPr id="0" name=""/>
        <dsp:cNvSpPr/>
      </dsp:nvSpPr>
      <dsp:spPr>
        <a:xfrm>
          <a:off x="384203" y="2535205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7823FA-68EE-4A8D-8216-50BD45467E8C}">
      <dsp:nvSpPr>
        <dsp:cNvPr id="0" name=""/>
        <dsp:cNvSpPr/>
      </dsp:nvSpPr>
      <dsp:spPr>
        <a:xfrm>
          <a:off x="305615" y="3181513"/>
          <a:ext cx="8559111" cy="3977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5733" tIns="53340" rIns="53340" bIns="5334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техническое описание экзамена ГИА </a:t>
          </a:r>
          <a:endParaRPr lang="ru-RU" sz="2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615" y="3181513"/>
        <a:ext cx="8559111" cy="397774"/>
      </dsp:txXfrm>
    </dsp:sp>
    <dsp:sp modelId="{240C9F8A-FA1D-4CDA-8C22-2FB546856589}">
      <dsp:nvSpPr>
        <dsp:cNvPr id="0" name=""/>
        <dsp:cNvSpPr/>
      </dsp:nvSpPr>
      <dsp:spPr>
        <a:xfrm>
          <a:off x="57006" y="3131791"/>
          <a:ext cx="497217" cy="49721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40B1E6-7C26-467E-910A-6A3CA4341A3B}">
      <dsp:nvSpPr>
        <dsp:cNvPr id="0" name=""/>
        <dsp:cNvSpPr/>
      </dsp:nvSpPr>
      <dsp:spPr>
        <a:xfrm>
          <a:off x="3170521" y="3833828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492AB-F2E2-4935-80D8-B639ACFE05DF}">
      <dsp:nvSpPr>
        <dsp:cNvPr id="0" name=""/>
        <dsp:cNvSpPr/>
      </dsp:nvSpPr>
      <dsp:spPr>
        <a:xfrm>
          <a:off x="2906287" y="3961028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924BBE-A7B1-4B86-BF86-C22C36456892}">
      <dsp:nvSpPr>
        <dsp:cNvPr id="0" name=""/>
        <dsp:cNvSpPr/>
      </dsp:nvSpPr>
      <dsp:spPr>
        <a:xfrm>
          <a:off x="2629437" y="4061501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CA5F7-4BC9-467C-800F-B238D0A21033}">
      <dsp:nvSpPr>
        <dsp:cNvPr id="0" name=""/>
        <dsp:cNvSpPr/>
      </dsp:nvSpPr>
      <dsp:spPr>
        <a:xfrm>
          <a:off x="4439126" y="2361377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989F62-DA12-4E65-B077-1BCA2892ACF9}">
      <dsp:nvSpPr>
        <dsp:cNvPr id="0" name=""/>
        <dsp:cNvSpPr/>
      </dsp:nvSpPr>
      <dsp:spPr>
        <a:xfrm>
          <a:off x="4332591" y="2620231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99B378-E8FB-4850-8724-82EA00889045}">
      <dsp:nvSpPr>
        <dsp:cNvPr id="0" name=""/>
        <dsp:cNvSpPr/>
      </dsp:nvSpPr>
      <dsp:spPr>
        <a:xfrm>
          <a:off x="4256895" y="412792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06505-FCD3-4244-ACD1-43CB9C0E5C88}">
      <dsp:nvSpPr>
        <dsp:cNvPr id="0" name=""/>
        <dsp:cNvSpPr/>
      </dsp:nvSpPr>
      <dsp:spPr>
        <a:xfrm>
          <a:off x="4451742" y="289057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F11CD-D3CE-4552-9EDD-4BA1A2FC773E}">
      <dsp:nvSpPr>
        <dsp:cNvPr id="0" name=""/>
        <dsp:cNvSpPr/>
      </dsp:nvSpPr>
      <dsp:spPr>
        <a:xfrm>
          <a:off x="4646588" y="165322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FE2D3A-7025-4F42-A7A0-78864B5CA0CB}">
      <dsp:nvSpPr>
        <dsp:cNvPr id="0" name=""/>
        <dsp:cNvSpPr/>
      </dsp:nvSpPr>
      <dsp:spPr>
        <a:xfrm>
          <a:off x="4841435" y="289057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BF71E2-536F-4E27-8503-1D0CB05BEF79}">
      <dsp:nvSpPr>
        <dsp:cNvPr id="0" name=""/>
        <dsp:cNvSpPr/>
      </dsp:nvSpPr>
      <dsp:spPr>
        <a:xfrm>
          <a:off x="5036281" y="412792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C1E95F-05C5-462B-8B46-E369C28EAB70}">
      <dsp:nvSpPr>
        <dsp:cNvPr id="0" name=""/>
        <dsp:cNvSpPr/>
      </dsp:nvSpPr>
      <dsp:spPr>
        <a:xfrm>
          <a:off x="4646588" y="426156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78568-B9DB-4045-9E53-A7A1C63F69AD}">
      <dsp:nvSpPr>
        <dsp:cNvPr id="0" name=""/>
        <dsp:cNvSpPr/>
      </dsp:nvSpPr>
      <dsp:spPr>
        <a:xfrm>
          <a:off x="4646588" y="687485"/>
          <a:ext cx="140177" cy="140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998719-CE4A-427A-B052-5E88E1380C2B}">
      <dsp:nvSpPr>
        <dsp:cNvPr id="0" name=""/>
        <dsp:cNvSpPr/>
      </dsp:nvSpPr>
      <dsp:spPr>
        <a:xfrm>
          <a:off x="1946072" y="4359757"/>
          <a:ext cx="3023624" cy="810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01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Развивать и увеличивать количество компетенций в чемпионате «Молодые профессионалы» (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WSR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85648" y="4399333"/>
        <a:ext cx="2944472" cy="731562"/>
      </dsp:txXfrm>
    </dsp:sp>
    <dsp:sp modelId="{58180664-478E-4F60-865D-B6B82031112B}">
      <dsp:nvSpPr>
        <dsp:cNvPr id="0" name=""/>
        <dsp:cNvSpPr/>
      </dsp:nvSpPr>
      <dsp:spPr>
        <a:xfrm>
          <a:off x="1107812" y="3564881"/>
          <a:ext cx="1401773" cy="140167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57AFEF-E0A7-4451-AF17-D15F6916091A}">
      <dsp:nvSpPr>
        <dsp:cNvPr id="0" name=""/>
        <dsp:cNvSpPr/>
      </dsp:nvSpPr>
      <dsp:spPr>
        <a:xfrm>
          <a:off x="3891033" y="3307017"/>
          <a:ext cx="3023624" cy="810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01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Разработать вариативную часть образовательных программ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30609" y="3346593"/>
        <a:ext cx="2944472" cy="731562"/>
      </dsp:txXfrm>
    </dsp:sp>
    <dsp:sp modelId="{EFE95E62-9864-48DA-85C4-262C3CC5FD9D}">
      <dsp:nvSpPr>
        <dsp:cNvPr id="0" name=""/>
        <dsp:cNvSpPr/>
      </dsp:nvSpPr>
      <dsp:spPr>
        <a:xfrm>
          <a:off x="3052772" y="2512141"/>
          <a:ext cx="1401773" cy="140167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7FB37F-3AED-4C03-B6EA-668D9D4533BC}">
      <dsp:nvSpPr>
        <dsp:cNvPr id="0" name=""/>
        <dsp:cNvSpPr/>
      </dsp:nvSpPr>
      <dsp:spPr>
        <a:xfrm>
          <a:off x="4783962" y="1710336"/>
          <a:ext cx="3023624" cy="81071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01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Обновить содержание профессиональных программ в соответствии с требованиями ФГОС, стандартов </a:t>
          </a:r>
          <a:r>
            <a:rPr lang="en-US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WSR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работодателей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23538" y="1749912"/>
        <a:ext cx="2944472" cy="731562"/>
      </dsp:txXfrm>
    </dsp:sp>
    <dsp:sp modelId="{1CEA6B9D-47F1-4A01-8139-ED9790B8459B}">
      <dsp:nvSpPr>
        <dsp:cNvPr id="0" name=""/>
        <dsp:cNvSpPr/>
      </dsp:nvSpPr>
      <dsp:spPr>
        <a:xfrm>
          <a:off x="3945702" y="915460"/>
          <a:ext cx="1401773" cy="140167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85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3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2431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885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8208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082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350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5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53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45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31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2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704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8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99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42FF-185F-493A-9D84-C76695B315BA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E331E2-ACC8-42C0-A418-77372DE764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78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493" y="247426"/>
            <a:ext cx="10461120" cy="3949043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 образования и науки Костромской области</a:t>
            </a:r>
            <a:b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ОГБПОУ «Костромской строительный техникум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технических стандартов, оценочного инструментария Woridskills в промежуточной и итоговой аттестации обучающихся профессиональных образовательных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1675" y="4777379"/>
            <a:ext cx="10202937" cy="1677209"/>
          </a:xfrm>
        </p:spPr>
        <p:txBody>
          <a:bodyPr/>
          <a:lstStyle/>
          <a:p>
            <a:pPr lvl="0" algn="r">
              <a:buClr>
                <a:srgbClr val="90C226"/>
              </a:buClr>
              <a:buSzPct val="80000"/>
            </a:pP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</a:t>
            </a:r>
            <a:endParaRPr lang="ru-RU" sz="2000" b="1" i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90C226"/>
              </a:buClr>
              <a:buSzPct val="80000"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А. Русина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03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образовательной деятельности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678824"/>
              </p:ext>
            </p:extLst>
          </p:nvPr>
        </p:nvGraphicFramePr>
        <p:xfrm>
          <a:off x="2438606" y="1629784"/>
          <a:ext cx="8915400" cy="522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790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оценки качества подготовки обучающихся 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63994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2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Демонстрационный экзамен с применением методики WorldSkills 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621091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913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Технические стандарты WorldSkills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65" y="1295758"/>
            <a:ext cx="8364167" cy="5247332"/>
          </a:xfrm>
        </p:spPr>
      </p:pic>
    </p:spTree>
    <p:extLst>
      <p:ext uri="{BB962C8B-B14F-4D97-AF65-F5344CB8AC3E}">
        <p14:creationId xmlns:p14="http://schemas.microsoft.com/office/powerpoint/2010/main" val="101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стандартам WorldSkills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676350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556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3" y="2045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профессионального образования выпускников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585955"/>
              </p:ext>
            </p:extLst>
          </p:nvPr>
        </p:nvGraphicFramePr>
        <p:xfrm>
          <a:off x="2481636" y="1226371"/>
          <a:ext cx="8915400" cy="5335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83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775036"/>
            <a:ext cx="8915400" cy="37776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28953" y="1988389"/>
            <a:ext cx="8175636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 </a:t>
            </a:r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за внимание!</a:t>
            </a:r>
          </a:p>
          <a:p>
            <a:pPr algn="ctr"/>
            <a:endParaRPr lang="ru-RU" sz="5400" b="1" cap="none" spc="0" dirty="0" smtClean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Творческих успехов,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Уважаемые коллеги!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151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6F41FD7EE9CD488153963C1063381F" ma:contentTypeVersion="49" ma:contentTypeDescription="Создание документа." ma:contentTypeScope="" ma:versionID="431669fcc36036d03aa9d8a5d4bf93d5">
  <xsd:schema xmlns:xsd="http://www.w3.org/2001/XMLSchema" xmlns:xs="http://www.w3.org/2001/XMLSchema" xmlns:p="http://schemas.microsoft.com/office/2006/metadata/properties" xmlns:ns2="a9b6e7fa-0629-4b79-b5e6-c9ecb6672fe1" xmlns:ns3="4a252ca3-5a62-4c1c-90a6-29f4710e47f8" targetNamespace="http://schemas.microsoft.com/office/2006/metadata/properties" ma:root="true" ma:fieldsID="c1682ac9922693ed83dcb7cca1c72b16" ns2:_="" ns3:_="">
    <xsd:import namespace="a9b6e7fa-0629-4b79-b5e6-c9ecb6672fe1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e7fa-0629-4b79-b5e6-c9ecb6672f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AWJJH2MPE6E2-657020736-18</_dlc_DocId>
    <_dlc_DocIdUrl xmlns="4a252ca3-5a62-4c1c-90a6-29f4710e47f8">
      <Url>http://edu-sps.koiro.local/koiro/CROS/fros/KRPO/_layouts/15/DocIdRedir.aspx?ID=AWJJH2MPE6E2-657020736-18</Url>
      <Description>AWJJH2MPE6E2-657020736-18</Description>
    </_dlc_DocIdUrl>
  </documentManagement>
</p:properties>
</file>

<file path=customXml/itemProps1.xml><?xml version="1.0" encoding="utf-8"?>
<ds:datastoreItem xmlns:ds="http://schemas.openxmlformats.org/officeDocument/2006/customXml" ds:itemID="{E4E73A8E-33F4-4477-B16D-5ECE837E4389}"/>
</file>

<file path=customXml/itemProps2.xml><?xml version="1.0" encoding="utf-8"?>
<ds:datastoreItem xmlns:ds="http://schemas.openxmlformats.org/officeDocument/2006/customXml" ds:itemID="{0CAD29D1-3344-427E-9ED2-6539B8760B27}"/>
</file>

<file path=customXml/itemProps3.xml><?xml version="1.0" encoding="utf-8"?>
<ds:datastoreItem xmlns:ds="http://schemas.openxmlformats.org/officeDocument/2006/customXml" ds:itemID="{B8A78004-D674-4AFE-AF7A-4ED17965863C}"/>
</file>

<file path=customXml/itemProps4.xml><?xml version="1.0" encoding="utf-8"?>
<ds:datastoreItem xmlns:ds="http://schemas.openxmlformats.org/officeDocument/2006/customXml" ds:itemID="{59ED53F0-205C-426E-AD82-F617591A6499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196</Words>
  <Application>Microsoft Office PowerPoint</Application>
  <PresentationFormat>Широкоэкранный</PresentationFormat>
  <Paragraphs>39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 Департамент образования и науки Костромской области ОГБПОУ «Костромской строительный техникум»    Использование технических стандартов, оценочного инструментария Woridskills в промежуточной и итоговой аттестации обучающихся профессиональных образовательных организаций</vt:lpstr>
      <vt:lpstr>Направления образовательной деятельности</vt:lpstr>
      <vt:lpstr> Система оценки качества подготовки обучающихся </vt:lpstr>
      <vt:lpstr>Демонстрационный экзамен с применением методики WorldSkills </vt:lpstr>
      <vt:lpstr>Технические стандарты WorldSkills  </vt:lpstr>
      <vt:lpstr>ГИА по стандартам WorldSkills</vt:lpstr>
      <vt:lpstr>Повышение качества профессионального образования выпускников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технических стандартов, оценочного инструментария Woridskills в промежуточной и итоговой аттестации обучающихся профессиональных образовательных организаций</dc:title>
  <dc:creator>Юлия Александровна Русина</dc:creator>
  <cp:lastModifiedBy>Юлия Александровна Русина</cp:lastModifiedBy>
  <cp:revision>7</cp:revision>
  <dcterms:created xsi:type="dcterms:W3CDTF">2016-08-16T16:51:35Z</dcterms:created>
  <dcterms:modified xsi:type="dcterms:W3CDTF">2016-08-16T17:45:26Z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0x010100246F41FD7EE9CD488153963C1063381F</vt:lpwstr>
  </property>
  <property fmtid="{D5CDD505-2E9C-101B-9397-08002B2CF9AE}" pid="3" name="_dlc_DocIdItemGuid">
    <vt:lpwstr>7dad88cf-cf69-43ff-90d2-20c4df0a753e</vt:lpwstr>
  </property>
</Properties>
</file>