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theme/theme14.xml" ContentType="application/vnd.openxmlformats-officedocument.theme+xml"/>
  <Override PartName="/ppt/diagrams/layout5.xml" ContentType="application/vnd.openxmlformats-officedocument.drawingml.diagramLayout+xml"/>
  <Override PartName="/ppt/theme/theme4.xml" ContentType="application/vnd.openxmlformats-officedocument.them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6.xml" ContentType="application/vnd.openxmlformats-officedocument.drawingml.diagramLayout+xml"/>
  <Override PartName="/ppt/theme/theme13.xml" ContentType="application/vnd.openxmlformats-officedocument.theme+xml"/>
  <Override PartName="/ppt/diagrams/colors6.xml" ContentType="application/vnd.openxmlformats-officedocument.drawingml.diagramColors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quickStyle6.xml" ContentType="application/vnd.openxmlformats-officedocument.drawingml.diagramStyl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2.xml" ContentType="application/vnd.openxmlformats-officedocument.them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7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5" r:id="rId3"/>
    <p:sldMasterId id="2147483695" r:id="rId4"/>
    <p:sldMasterId id="2147483702" r:id="rId5"/>
    <p:sldMasterId id="2147483709" r:id="rId6"/>
    <p:sldMasterId id="2147483715" r:id="rId7"/>
    <p:sldMasterId id="2147483722" r:id="rId8"/>
    <p:sldMasterId id="2147483727" r:id="rId9"/>
    <p:sldMasterId id="2147483732" r:id="rId10"/>
    <p:sldMasterId id="2147483737" r:id="rId11"/>
    <p:sldMasterId id="2147483742" r:id="rId12"/>
    <p:sldMasterId id="2147483747" r:id="rId13"/>
  </p:sldMasterIdLst>
  <p:notesMasterIdLst>
    <p:notesMasterId r:id="rId27"/>
  </p:notesMasterIdLst>
  <p:sldIdLst>
    <p:sldId id="277" r:id="rId14"/>
    <p:sldId id="273" r:id="rId15"/>
    <p:sldId id="256" r:id="rId16"/>
    <p:sldId id="285" r:id="rId17"/>
    <p:sldId id="286" r:id="rId18"/>
    <p:sldId id="287" r:id="rId19"/>
    <p:sldId id="258" r:id="rId20"/>
    <p:sldId id="284" r:id="rId21"/>
    <p:sldId id="263" r:id="rId22"/>
    <p:sldId id="264" r:id="rId23"/>
    <p:sldId id="266" r:id="rId24"/>
    <p:sldId id="289" r:id="rId25"/>
    <p:sldId id="288" r:id="rId26"/>
  </p:sldIdLst>
  <p:sldSz cx="12192000" cy="6858000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gs" Target="tags/tag1.xml"/><Relationship Id="rId36" Type="http://schemas.openxmlformats.org/officeDocument/2006/relationships/customXml" Target="../customXml/item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 dirty="0" smtClean="0"/>
              <a:t>Связь основной работы с полученной профессией (специальностью)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 dirty="0" smtClean="0"/>
              <a:t>у выпускников СПО</a:t>
            </a:r>
            <a:endParaRPr lang="ru-RU" b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Лист1!$A$1:$A$15</c:f>
              <c:strCache>
                <c:ptCount val="14"/>
                <c:pt idx="0">
                  <c:v>Здравоохранение</c:v>
                </c:pt>
                <c:pt idx="1">
                  <c:v>Образование и педагогика</c:v>
                </c:pt>
                <c:pt idx="2">
                  <c:v>Сфера обслуживания</c:v>
                </c:pt>
                <c:pt idx="3">
                  <c:v>Геология, разведка и разработка полезных ископаемых</c:v>
                </c:pt>
                <c:pt idx="4">
                  <c:v>Культура и искусство</c:v>
                </c:pt>
                <c:pt idx="5">
                  <c:v>Транспортные средства</c:v>
                </c:pt>
                <c:pt idx="6">
                  <c:v>Энергетика, энергетическое машиностроение и электротехника</c:v>
                </c:pt>
                <c:pt idx="7">
                  <c:v>Экономика и управление</c:v>
                </c:pt>
                <c:pt idx="8">
                  <c:v>Информатика и вычислительная техника</c:v>
                </c:pt>
                <c:pt idx="9">
                  <c:v>Строительство и архитектура</c:v>
                </c:pt>
                <c:pt idx="10">
                  <c:v>Технология продовольственных продуктов и потребительских товаров</c:v>
                </c:pt>
                <c:pt idx="11">
                  <c:v>Металлургия, машиностроение и материалообработка</c:v>
                </c:pt>
                <c:pt idx="12">
                  <c:v>Сельское и рыбное хозяйство</c:v>
                </c:pt>
                <c:pt idx="13">
                  <c:v>Воспроизводство и переработка лесных ресурсов</c:v>
                </c:pt>
              </c:strCache>
            </c:strRef>
          </c:cat>
          <c:val>
            <c:numRef>
              <c:f>Лист1!$B$1:$B$15</c:f>
              <c:numCache>
                <c:formatCode>General</c:formatCode>
                <c:ptCount val="15"/>
                <c:pt idx="0">
                  <c:v>87.9</c:v>
                </c:pt>
                <c:pt idx="1">
                  <c:v>69.3</c:v>
                </c:pt>
                <c:pt idx="2">
                  <c:v>65.3</c:v>
                </c:pt>
                <c:pt idx="3">
                  <c:v>63.5</c:v>
                </c:pt>
                <c:pt idx="4">
                  <c:v>62.5</c:v>
                </c:pt>
                <c:pt idx="5">
                  <c:v>56.7</c:v>
                </c:pt>
                <c:pt idx="6">
                  <c:v>56.1</c:v>
                </c:pt>
                <c:pt idx="7">
                  <c:v>55.8</c:v>
                </c:pt>
                <c:pt idx="8">
                  <c:v>53.5</c:v>
                </c:pt>
                <c:pt idx="9">
                  <c:v>50.6</c:v>
                </c:pt>
                <c:pt idx="10">
                  <c:v>49.3</c:v>
                </c:pt>
                <c:pt idx="11">
                  <c:v>48.2</c:v>
                </c:pt>
                <c:pt idx="12">
                  <c:v>40.200000000000003</c:v>
                </c:pt>
                <c:pt idx="13">
                  <c:v>34.1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1793280"/>
        <c:axId val="134503168"/>
      </c:barChart>
      <c:catAx>
        <c:axId val="22179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03168"/>
        <c:crosses val="autoZero"/>
        <c:auto val="1"/>
        <c:lblAlgn val="ctr"/>
        <c:lblOffset val="100"/>
        <c:noMultiLvlLbl val="0"/>
      </c:catAx>
      <c:valAx>
        <c:axId val="13450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9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1F78A-38D2-45C0-BABB-CD37829D9F53}" type="doc">
      <dgm:prSet loTypeId="urn:microsoft.com/office/officeart/2005/8/layout/arrow3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C9984D2-4DAF-4986-BEA3-1FE06C0952DF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практическое обучение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158AB871-D1AE-419C-90A1-44242ACA155B}" type="parTrans" cxnId="{4A40190C-80A9-45DA-9EFC-F85EA22632AE}">
      <dgm:prSet/>
      <dgm:spPr/>
      <dgm:t>
        <a:bodyPr/>
        <a:lstStyle/>
        <a:p>
          <a:endParaRPr lang="ru-RU"/>
        </a:p>
      </dgm:t>
    </dgm:pt>
    <dgm:pt modelId="{C56257B2-AFFC-42B8-874D-DE0B3722D80D}" type="sibTrans" cxnId="{4A40190C-80A9-45DA-9EFC-F85EA22632AE}">
      <dgm:prSet/>
      <dgm:spPr/>
      <dgm:t>
        <a:bodyPr/>
        <a:lstStyle/>
        <a:p>
          <a:endParaRPr lang="ru-RU"/>
        </a:p>
      </dgm:t>
    </dgm:pt>
    <dgm:pt modelId="{FC804BE9-80C7-4A34-91B6-A69A15F217B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теоретическое обучение</a:t>
          </a:r>
          <a:endParaRPr lang="ru-RU" sz="1400" dirty="0">
            <a:solidFill>
              <a:schemeClr val="bg2">
                <a:lumMod val="25000"/>
              </a:schemeClr>
            </a:solidFill>
          </a:endParaRPr>
        </a:p>
      </dgm:t>
    </dgm:pt>
    <dgm:pt modelId="{B7C7B964-1757-4A89-824E-AFCD0F999730}" type="sibTrans" cxnId="{E7FD75BA-8877-46B1-9F44-5B21408C7375}">
      <dgm:prSet/>
      <dgm:spPr/>
      <dgm:t>
        <a:bodyPr/>
        <a:lstStyle/>
        <a:p>
          <a:endParaRPr lang="ru-RU"/>
        </a:p>
      </dgm:t>
    </dgm:pt>
    <dgm:pt modelId="{58551C63-8C1F-4FA0-85BA-69D4C7D23FB7}" type="parTrans" cxnId="{E7FD75BA-8877-46B1-9F44-5B21408C7375}">
      <dgm:prSet/>
      <dgm:spPr/>
      <dgm:t>
        <a:bodyPr/>
        <a:lstStyle/>
        <a:p>
          <a:endParaRPr lang="ru-RU"/>
        </a:p>
      </dgm:t>
    </dgm:pt>
    <dgm:pt modelId="{98A34904-1009-4756-916A-D6018EF2A6C8}" type="pres">
      <dgm:prSet presAssocID="{2981F78A-38D2-45C0-BABB-CD37829D9F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766802-8ADC-44D4-8ECF-4FA306F701FC}" type="pres">
      <dgm:prSet presAssocID="{2981F78A-38D2-45C0-BABB-CD37829D9F53}" presName="divider" presStyleLbl="fgShp" presStyleIdx="0" presStyleCnt="1"/>
      <dgm:spPr/>
    </dgm:pt>
    <dgm:pt modelId="{64E607DC-8452-4AA7-BBAB-4BBD45A35446}" type="pres">
      <dgm:prSet presAssocID="{FC804BE9-80C7-4A34-91B6-A69A15F217BB}" presName="downArrow" presStyleLbl="node1" presStyleIdx="0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1BBFC43-F095-4CED-916E-674216528426}" type="pres">
      <dgm:prSet presAssocID="{FC804BE9-80C7-4A34-91B6-A69A15F217BB}" presName="downArrowText" presStyleLbl="revTx" presStyleIdx="0" presStyleCnt="2" custScaleX="144731" custLinFactNeighborX="-37133" custLinFactNeighborY="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36152-9F45-4C4E-81EB-DB5F36DE0697}" type="pres">
      <dgm:prSet presAssocID="{2C9984D2-4DAF-4986-BEA3-1FE06C0952DF}" presName="upArrow" presStyleLbl="node1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4466B3C-BEA8-408D-AE4D-2D83AD9736D5}" type="pres">
      <dgm:prSet presAssocID="{2C9984D2-4DAF-4986-BEA3-1FE06C0952DF}" presName="upArrowText" presStyleLbl="revTx" presStyleIdx="1" presStyleCnt="2" custScaleX="123285" custLinFactNeighborX="57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BDAD7-8522-4C94-A2A5-2990BCE475F3}" type="presOf" srcId="{FC804BE9-80C7-4A34-91B6-A69A15F217BB}" destId="{A1BBFC43-F095-4CED-916E-674216528426}" srcOrd="0" destOrd="0" presId="urn:microsoft.com/office/officeart/2005/8/layout/arrow3"/>
    <dgm:cxn modelId="{AD90E2C1-7188-4BC1-8D2E-EF436EDCB4A6}" type="presOf" srcId="{2C9984D2-4DAF-4986-BEA3-1FE06C0952DF}" destId="{A4466B3C-BEA8-408D-AE4D-2D83AD9736D5}" srcOrd="0" destOrd="0" presId="urn:microsoft.com/office/officeart/2005/8/layout/arrow3"/>
    <dgm:cxn modelId="{EE39F3EB-7EE7-48F6-AE2F-1F880DE34B2F}" type="presOf" srcId="{2981F78A-38D2-45C0-BABB-CD37829D9F53}" destId="{98A34904-1009-4756-916A-D6018EF2A6C8}" srcOrd="0" destOrd="0" presId="urn:microsoft.com/office/officeart/2005/8/layout/arrow3"/>
    <dgm:cxn modelId="{E7FD75BA-8877-46B1-9F44-5B21408C7375}" srcId="{2981F78A-38D2-45C0-BABB-CD37829D9F53}" destId="{FC804BE9-80C7-4A34-91B6-A69A15F217BB}" srcOrd="0" destOrd="0" parTransId="{58551C63-8C1F-4FA0-85BA-69D4C7D23FB7}" sibTransId="{B7C7B964-1757-4A89-824E-AFCD0F999730}"/>
    <dgm:cxn modelId="{4A40190C-80A9-45DA-9EFC-F85EA22632AE}" srcId="{2981F78A-38D2-45C0-BABB-CD37829D9F53}" destId="{2C9984D2-4DAF-4986-BEA3-1FE06C0952DF}" srcOrd="1" destOrd="0" parTransId="{158AB871-D1AE-419C-90A1-44242ACA155B}" sibTransId="{C56257B2-AFFC-42B8-874D-DE0B3722D80D}"/>
    <dgm:cxn modelId="{3A4036CD-E1D1-4A99-9192-B651E390E4E8}" type="presParOf" srcId="{98A34904-1009-4756-916A-D6018EF2A6C8}" destId="{EB766802-8ADC-44D4-8ECF-4FA306F701FC}" srcOrd="0" destOrd="0" presId="urn:microsoft.com/office/officeart/2005/8/layout/arrow3"/>
    <dgm:cxn modelId="{AE5CBAD9-9F01-4135-8602-C94861AE476F}" type="presParOf" srcId="{98A34904-1009-4756-916A-D6018EF2A6C8}" destId="{64E607DC-8452-4AA7-BBAB-4BBD45A35446}" srcOrd="1" destOrd="0" presId="urn:microsoft.com/office/officeart/2005/8/layout/arrow3"/>
    <dgm:cxn modelId="{17060851-B5F3-42E8-870C-3526FC31F164}" type="presParOf" srcId="{98A34904-1009-4756-916A-D6018EF2A6C8}" destId="{A1BBFC43-F095-4CED-916E-674216528426}" srcOrd="2" destOrd="0" presId="urn:microsoft.com/office/officeart/2005/8/layout/arrow3"/>
    <dgm:cxn modelId="{74B1E838-0722-4AB5-A665-9326255D5195}" type="presParOf" srcId="{98A34904-1009-4756-916A-D6018EF2A6C8}" destId="{F4736152-9F45-4C4E-81EB-DB5F36DE0697}" srcOrd="3" destOrd="0" presId="urn:microsoft.com/office/officeart/2005/8/layout/arrow3"/>
    <dgm:cxn modelId="{F6560079-BF90-4B9A-B9B9-44C2CCC52C90}" type="presParOf" srcId="{98A34904-1009-4756-916A-D6018EF2A6C8}" destId="{A4466B3C-BEA8-408D-AE4D-2D83AD9736D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40E9C-0BFA-488A-9C80-10DAB85480F6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9922AA-787E-4A30-AFA2-AEA9D688FED1}">
      <dgm:prSet phldrT="[Текст]"/>
      <dgm:spPr/>
      <dgm:t>
        <a:bodyPr/>
        <a:lstStyle/>
        <a:p>
          <a:r>
            <a:rPr lang="ru-RU" dirty="0" smtClean="0"/>
            <a:t>Особенности ФГОС СПО</a:t>
          </a:r>
          <a:endParaRPr lang="ru-RU" dirty="0"/>
        </a:p>
      </dgm:t>
    </dgm:pt>
    <dgm:pt modelId="{7F239F7E-9C39-446B-86B7-E1786482809F}" type="parTrans" cxnId="{1DA56F0F-5A98-47BB-B4FA-EDF52C58F95A}">
      <dgm:prSet/>
      <dgm:spPr/>
      <dgm:t>
        <a:bodyPr/>
        <a:lstStyle/>
        <a:p>
          <a:endParaRPr lang="ru-RU"/>
        </a:p>
      </dgm:t>
    </dgm:pt>
    <dgm:pt modelId="{2646AC71-DE2D-4756-A7DE-B718B2B97F62}" type="sibTrans" cxnId="{1DA56F0F-5A98-47BB-B4FA-EDF52C58F95A}">
      <dgm:prSet/>
      <dgm:spPr/>
      <dgm:t>
        <a:bodyPr/>
        <a:lstStyle/>
        <a:p>
          <a:endParaRPr lang="ru-RU"/>
        </a:p>
      </dgm:t>
    </dgm:pt>
    <dgm:pt modelId="{2B87B904-775A-4777-A1E2-C71BA0275F0A}">
      <dgm:prSet phldrT="[Текст]" custT="1"/>
      <dgm:spPr/>
      <dgm:t>
        <a:bodyPr/>
        <a:lstStyle/>
        <a:p>
          <a:r>
            <a:rPr lang="ru-RU" sz="1200" dirty="0" err="1" smtClean="0"/>
            <a:t>компетентностный</a:t>
          </a:r>
          <a:r>
            <a:rPr lang="ru-RU" sz="1200" dirty="0" smtClean="0"/>
            <a:t> подход</a:t>
          </a:r>
          <a:endParaRPr lang="ru-RU" sz="1200" dirty="0"/>
        </a:p>
      </dgm:t>
    </dgm:pt>
    <dgm:pt modelId="{FB2DC6F5-6CDE-4C9F-9CDE-A521B7FB391C}" type="parTrans" cxnId="{6A92054F-4DF2-42E1-A519-19F55ACCE1B6}">
      <dgm:prSet/>
      <dgm:spPr/>
      <dgm:t>
        <a:bodyPr/>
        <a:lstStyle/>
        <a:p>
          <a:endParaRPr lang="ru-RU"/>
        </a:p>
      </dgm:t>
    </dgm:pt>
    <dgm:pt modelId="{CB01DD1A-88AF-4544-B64D-EA4E8ADAF73B}" type="sibTrans" cxnId="{6A92054F-4DF2-42E1-A519-19F55ACCE1B6}">
      <dgm:prSet/>
      <dgm:spPr/>
      <dgm:t>
        <a:bodyPr/>
        <a:lstStyle/>
        <a:p>
          <a:endParaRPr lang="ru-RU"/>
        </a:p>
      </dgm:t>
    </dgm:pt>
    <dgm:pt modelId="{3E11A44A-29D5-4472-A7FE-4012B07A6A44}">
      <dgm:prSet phldrT="[Текст]" custT="1"/>
      <dgm:spPr/>
      <dgm:t>
        <a:bodyPr/>
        <a:lstStyle/>
        <a:p>
          <a:r>
            <a:rPr lang="ru-RU" sz="1100" dirty="0" smtClean="0"/>
            <a:t>разработка образовательных программ совместно с профессиональными сообществами и на основе </a:t>
          </a:r>
          <a:r>
            <a:rPr lang="ru-RU" sz="1100" dirty="0" err="1" smtClean="0"/>
            <a:t>профстандартов</a:t>
          </a:r>
          <a:endParaRPr lang="ru-RU" sz="1100" dirty="0"/>
        </a:p>
      </dgm:t>
    </dgm:pt>
    <dgm:pt modelId="{7D6F9BEE-4F36-4689-A83D-9C38FAAB0811}" type="parTrans" cxnId="{B079F5EF-C086-4207-9D22-703C60F07993}">
      <dgm:prSet/>
      <dgm:spPr/>
      <dgm:t>
        <a:bodyPr/>
        <a:lstStyle/>
        <a:p>
          <a:endParaRPr lang="ru-RU"/>
        </a:p>
      </dgm:t>
    </dgm:pt>
    <dgm:pt modelId="{1E8D9DA5-EF44-41F8-8A00-DCA0B07C9FCF}" type="sibTrans" cxnId="{B079F5EF-C086-4207-9D22-703C60F07993}">
      <dgm:prSet/>
      <dgm:spPr/>
      <dgm:t>
        <a:bodyPr/>
        <a:lstStyle/>
        <a:p>
          <a:endParaRPr lang="ru-RU"/>
        </a:p>
      </dgm:t>
    </dgm:pt>
    <dgm:pt modelId="{1AD5BF84-58B6-485E-8D8D-E8CDA83EC685}">
      <dgm:prSet custT="1"/>
      <dgm:spPr/>
      <dgm:t>
        <a:bodyPr/>
        <a:lstStyle/>
        <a:p>
          <a:r>
            <a:rPr lang="ru-RU" sz="1200" dirty="0" smtClean="0"/>
            <a:t>реализация ФГОС при участии работодателей</a:t>
          </a:r>
          <a:endParaRPr lang="ru-RU" sz="1200" dirty="0"/>
        </a:p>
      </dgm:t>
    </dgm:pt>
    <dgm:pt modelId="{5D0F2F6E-E840-4473-81C2-1547496E2CD3}" type="parTrans" cxnId="{59115ACA-9C59-4229-AE3C-7F549F7BB690}">
      <dgm:prSet/>
      <dgm:spPr/>
      <dgm:t>
        <a:bodyPr/>
        <a:lstStyle/>
        <a:p>
          <a:endParaRPr lang="ru-RU"/>
        </a:p>
      </dgm:t>
    </dgm:pt>
    <dgm:pt modelId="{3A7253A7-19B8-4052-BA0B-E43E1E09DA6A}" type="sibTrans" cxnId="{59115ACA-9C59-4229-AE3C-7F549F7BB690}">
      <dgm:prSet/>
      <dgm:spPr/>
      <dgm:t>
        <a:bodyPr/>
        <a:lstStyle/>
        <a:p>
          <a:endParaRPr lang="ru-RU"/>
        </a:p>
      </dgm:t>
    </dgm:pt>
    <dgm:pt modelId="{D6BD3F7E-312F-45BE-9DEF-5A4C4DBC3C3A}">
      <dgm:prSet custT="1"/>
      <dgm:spPr/>
      <dgm:t>
        <a:bodyPr/>
        <a:lstStyle/>
        <a:p>
          <a:r>
            <a:rPr lang="ru-RU" sz="1200" dirty="0" smtClean="0"/>
            <a:t>практико-ориентированност</a:t>
          </a:r>
          <a:r>
            <a:rPr lang="ru-RU" sz="900" dirty="0" smtClean="0"/>
            <a:t>ь</a:t>
          </a:r>
          <a:endParaRPr lang="ru-RU" sz="900" dirty="0"/>
        </a:p>
      </dgm:t>
    </dgm:pt>
    <dgm:pt modelId="{2230F224-1B90-40CE-8B40-802E67186DF0}" type="parTrans" cxnId="{0B38634D-E3BD-4CA5-AF7E-5C4CB7352D48}">
      <dgm:prSet/>
      <dgm:spPr/>
      <dgm:t>
        <a:bodyPr/>
        <a:lstStyle/>
        <a:p>
          <a:endParaRPr lang="ru-RU"/>
        </a:p>
      </dgm:t>
    </dgm:pt>
    <dgm:pt modelId="{CE5A0982-8EEF-455F-82A1-A5E961A124E0}" type="sibTrans" cxnId="{0B38634D-E3BD-4CA5-AF7E-5C4CB7352D48}">
      <dgm:prSet/>
      <dgm:spPr/>
      <dgm:t>
        <a:bodyPr/>
        <a:lstStyle/>
        <a:p>
          <a:endParaRPr lang="ru-RU"/>
        </a:p>
      </dgm:t>
    </dgm:pt>
    <dgm:pt modelId="{A262DA6B-7DEB-4949-B8E9-C9E479ED225B}">
      <dgm:prSet custT="1"/>
      <dgm:spPr/>
      <dgm:t>
        <a:bodyPr/>
        <a:lstStyle/>
        <a:p>
          <a:r>
            <a:rPr lang="ru-RU" sz="1100" dirty="0" smtClean="0"/>
            <a:t>повышение самостоятельности ОУ  в формировании содержания образования</a:t>
          </a:r>
          <a:endParaRPr lang="ru-RU" sz="1100" dirty="0"/>
        </a:p>
      </dgm:t>
    </dgm:pt>
    <dgm:pt modelId="{1DCBFC95-1CCA-40A3-B1C5-344E4FB10285}" type="parTrans" cxnId="{1B78476B-4608-47FD-AE57-F475734112CA}">
      <dgm:prSet/>
      <dgm:spPr/>
      <dgm:t>
        <a:bodyPr/>
        <a:lstStyle/>
        <a:p>
          <a:endParaRPr lang="ru-RU"/>
        </a:p>
      </dgm:t>
    </dgm:pt>
    <dgm:pt modelId="{166202FD-CA44-47A0-81B1-D1513AB1B277}" type="sibTrans" cxnId="{1B78476B-4608-47FD-AE57-F475734112CA}">
      <dgm:prSet/>
      <dgm:spPr/>
      <dgm:t>
        <a:bodyPr/>
        <a:lstStyle/>
        <a:p>
          <a:endParaRPr lang="ru-RU"/>
        </a:p>
      </dgm:t>
    </dgm:pt>
    <dgm:pt modelId="{98807ED2-6A1E-4328-B950-F49C771E936E}" type="pres">
      <dgm:prSet presAssocID="{31340E9C-0BFA-488A-9C80-10DAB85480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4D6C4D-4BC4-4387-9130-D89AADDC779D}" type="pres">
      <dgm:prSet presAssocID="{079922AA-787E-4A30-AFA2-AEA9D688FED1}" presName="root" presStyleCnt="0"/>
      <dgm:spPr/>
    </dgm:pt>
    <dgm:pt modelId="{E1536C34-F434-497C-8325-A4B3528A0B8B}" type="pres">
      <dgm:prSet presAssocID="{079922AA-787E-4A30-AFA2-AEA9D688FED1}" presName="rootComposite" presStyleCnt="0"/>
      <dgm:spPr/>
    </dgm:pt>
    <dgm:pt modelId="{1BC66A77-FF0D-4A97-8D82-4C390603D879}" type="pres">
      <dgm:prSet presAssocID="{079922AA-787E-4A30-AFA2-AEA9D688FED1}" presName="rootText" presStyleLbl="node1" presStyleIdx="0" presStyleCnt="1"/>
      <dgm:spPr/>
      <dgm:t>
        <a:bodyPr/>
        <a:lstStyle/>
        <a:p>
          <a:endParaRPr lang="ru-RU"/>
        </a:p>
      </dgm:t>
    </dgm:pt>
    <dgm:pt modelId="{ABF06244-4C8C-44BF-8BF0-3297AF16A28D}" type="pres">
      <dgm:prSet presAssocID="{079922AA-787E-4A30-AFA2-AEA9D688FED1}" presName="rootConnector" presStyleLbl="node1" presStyleIdx="0" presStyleCnt="1"/>
      <dgm:spPr/>
      <dgm:t>
        <a:bodyPr/>
        <a:lstStyle/>
        <a:p>
          <a:endParaRPr lang="ru-RU"/>
        </a:p>
      </dgm:t>
    </dgm:pt>
    <dgm:pt modelId="{A5554102-4502-452B-AF94-36BF00B145B8}" type="pres">
      <dgm:prSet presAssocID="{079922AA-787E-4A30-AFA2-AEA9D688FED1}" presName="childShape" presStyleCnt="0"/>
      <dgm:spPr/>
    </dgm:pt>
    <dgm:pt modelId="{5CE02E97-6B0F-413E-AA07-5ABF27FB0162}" type="pres">
      <dgm:prSet presAssocID="{FB2DC6F5-6CDE-4C9F-9CDE-A521B7FB391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161B91A-71C5-46BF-B393-3611CC7F768C}" type="pres">
      <dgm:prSet presAssocID="{2B87B904-775A-4777-A1E2-C71BA0275F0A}" presName="childText" presStyleLbl="bgAcc1" presStyleIdx="0" presStyleCnt="5" custScaleX="152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46DAA-B3D3-4227-A447-3C2E14E55EB0}" type="pres">
      <dgm:prSet presAssocID="{7D6F9BEE-4F36-4689-A83D-9C38FAAB081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E1D5231-C529-4205-9BA2-43B2C2284BCC}" type="pres">
      <dgm:prSet presAssocID="{3E11A44A-29D5-4472-A7FE-4012B07A6A44}" presName="childText" presStyleLbl="bgAcc1" presStyleIdx="1" presStyleCnt="5" custScaleX="152426" custScaleY="126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62380-BECB-4BFC-834B-E6363466C917}" type="pres">
      <dgm:prSet presAssocID="{5D0F2F6E-E840-4473-81C2-1547496E2CD3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E910ACA-AFBB-40C2-9514-5768CEF4FEE3}" type="pres">
      <dgm:prSet presAssocID="{1AD5BF84-58B6-485E-8D8D-E8CDA83EC685}" presName="childText" presStyleLbl="bgAcc1" presStyleIdx="2" presStyleCnt="5" custScaleX="15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D06DB-2C93-4CEB-BF1E-47AF123B431D}" type="pres">
      <dgm:prSet presAssocID="{2230F224-1B90-40CE-8B40-802E67186DF0}" presName="Name13" presStyleLbl="parChTrans1D2" presStyleIdx="3" presStyleCnt="5"/>
      <dgm:spPr/>
      <dgm:t>
        <a:bodyPr/>
        <a:lstStyle/>
        <a:p>
          <a:endParaRPr lang="ru-RU"/>
        </a:p>
      </dgm:t>
    </dgm:pt>
    <dgm:pt modelId="{9832630F-E61D-4077-BC4D-80E0BCE5B343}" type="pres">
      <dgm:prSet presAssocID="{D6BD3F7E-312F-45BE-9DEF-5A4C4DBC3C3A}" presName="childText" presStyleLbl="bgAcc1" presStyleIdx="3" presStyleCnt="5" custScaleX="152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B9E31-971B-4461-BE0E-2849ECC2CFBC}" type="pres">
      <dgm:prSet presAssocID="{1DCBFC95-1CCA-40A3-B1C5-344E4FB10285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061FFAB-F2E5-418B-876B-EBCFAE66509D}" type="pres">
      <dgm:prSet presAssocID="{A262DA6B-7DEB-4949-B8E9-C9E479ED225B}" presName="childText" presStyleLbl="bgAcc1" presStyleIdx="4" presStyleCnt="5" custScaleX="149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64E8E-10D8-427F-8C8A-CEAAEA116C51}" type="presOf" srcId="{079922AA-787E-4A30-AFA2-AEA9D688FED1}" destId="{ABF06244-4C8C-44BF-8BF0-3297AF16A28D}" srcOrd="1" destOrd="0" presId="urn:microsoft.com/office/officeart/2005/8/layout/hierarchy3"/>
    <dgm:cxn modelId="{1DA56F0F-5A98-47BB-B4FA-EDF52C58F95A}" srcId="{31340E9C-0BFA-488A-9C80-10DAB85480F6}" destId="{079922AA-787E-4A30-AFA2-AEA9D688FED1}" srcOrd="0" destOrd="0" parTransId="{7F239F7E-9C39-446B-86B7-E1786482809F}" sibTransId="{2646AC71-DE2D-4756-A7DE-B718B2B97F62}"/>
    <dgm:cxn modelId="{CED8EE98-A1C8-4DE3-8BC5-8001868AD065}" type="presOf" srcId="{FB2DC6F5-6CDE-4C9F-9CDE-A521B7FB391C}" destId="{5CE02E97-6B0F-413E-AA07-5ABF27FB0162}" srcOrd="0" destOrd="0" presId="urn:microsoft.com/office/officeart/2005/8/layout/hierarchy3"/>
    <dgm:cxn modelId="{B426D531-690E-4683-8468-A0D0A79EEEC7}" type="presOf" srcId="{1DCBFC95-1CCA-40A3-B1C5-344E4FB10285}" destId="{6E3B9E31-971B-4461-BE0E-2849ECC2CFBC}" srcOrd="0" destOrd="0" presId="urn:microsoft.com/office/officeart/2005/8/layout/hierarchy3"/>
    <dgm:cxn modelId="{1B78476B-4608-47FD-AE57-F475734112CA}" srcId="{079922AA-787E-4A30-AFA2-AEA9D688FED1}" destId="{A262DA6B-7DEB-4949-B8E9-C9E479ED225B}" srcOrd="4" destOrd="0" parTransId="{1DCBFC95-1CCA-40A3-B1C5-344E4FB10285}" sibTransId="{166202FD-CA44-47A0-81B1-D1513AB1B277}"/>
    <dgm:cxn modelId="{1D907C30-F957-4924-8B20-79FDEAD4A1A4}" type="presOf" srcId="{D6BD3F7E-312F-45BE-9DEF-5A4C4DBC3C3A}" destId="{9832630F-E61D-4077-BC4D-80E0BCE5B343}" srcOrd="0" destOrd="0" presId="urn:microsoft.com/office/officeart/2005/8/layout/hierarchy3"/>
    <dgm:cxn modelId="{77D0CB44-D1B9-4B5F-BBA7-93268A61FAE2}" type="presOf" srcId="{079922AA-787E-4A30-AFA2-AEA9D688FED1}" destId="{1BC66A77-FF0D-4A97-8D82-4C390603D879}" srcOrd="0" destOrd="0" presId="urn:microsoft.com/office/officeart/2005/8/layout/hierarchy3"/>
    <dgm:cxn modelId="{0B38634D-E3BD-4CA5-AF7E-5C4CB7352D48}" srcId="{079922AA-787E-4A30-AFA2-AEA9D688FED1}" destId="{D6BD3F7E-312F-45BE-9DEF-5A4C4DBC3C3A}" srcOrd="3" destOrd="0" parTransId="{2230F224-1B90-40CE-8B40-802E67186DF0}" sibTransId="{CE5A0982-8EEF-455F-82A1-A5E961A124E0}"/>
    <dgm:cxn modelId="{12FD102A-A783-4B8A-8237-3A8A38217DBA}" type="presOf" srcId="{1AD5BF84-58B6-485E-8D8D-E8CDA83EC685}" destId="{DE910ACA-AFBB-40C2-9514-5768CEF4FEE3}" srcOrd="0" destOrd="0" presId="urn:microsoft.com/office/officeart/2005/8/layout/hierarchy3"/>
    <dgm:cxn modelId="{6A92054F-4DF2-42E1-A519-19F55ACCE1B6}" srcId="{079922AA-787E-4A30-AFA2-AEA9D688FED1}" destId="{2B87B904-775A-4777-A1E2-C71BA0275F0A}" srcOrd="0" destOrd="0" parTransId="{FB2DC6F5-6CDE-4C9F-9CDE-A521B7FB391C}" sibTransId="{CB01DD1A-88AF-4544-B64D-EA4E8ADAF73B}"/>
    <dgm:cxn modelId="{9F14570B-D7F2-4449-8830-A37ED4E85394}" type="presOf" srcId="{2230F224-1B90-40CE-8B40-802E67186DF0}" destId="{D5CD06DB-2C93-4CEB-BF1E-47AF123B431D}" srcOrd="0" destOrd="0" presId="urn:microsoft.com/office/officeart/2005/8/layout/hierarchy3"/>
    <dgm:cxn modelId="{00D7DEFB-93A8-4132-9641-003CA8CF03E5}" type="presOf" srcId="{31340E9C-0BFA-488A-9C80-10DAB85480F6}" destId="{98807ED2-6A1E-4328-B950-F49C771E936E}" srcOrd="0" destOrd="0" presId="urn:microsoft.com/office/officeart/2005/8/layout/hierarchy3"/>
    <dgm:cxn modelId="{59115ACA-9C59-4229-AE3C-7F549F7BB690}" srcId="{079922AA-787E-4A30-AFA2-AEA9D688FED1}" destId="{1AD5BF84-58B6-485E-8D8D-E8CDA83EC685}" srcOrd="2" destOrd="0" parTransId="{5D0F2F6E-E840-4473-81C2-1547496E2CD3}" sibTransId="{3A7253A7-19B8-4052-BA0B-E43E1E09DA6A}"/>
    <dgm:cxn modelId="{DE9216B9-D0E4-40E2-BF0E-C1E7FFCA0D70}" type="presOf" srcId="{3E11A44A-29D5-4472-A7FE-4012B07A6A44}" destId="{7E1D5231-C529-4205-9BA2-43B2C2284BCC}" srcOrd="0" destOrd="0" presId="urn:microsoft.com/office/officeart/2005/8/layout/hierarchy3"/>
    <dgm:cxn modelId="{25F0D6B0-844C-47DD-96AC-527E71365E11}" type="presOf" srcId="{A262DA6B-7DEB-4949-B8E9-C9E479ED225B}" destId="{8061FFAB-F2E5-418B-876B-EBCFAE66509D}" srcOrd="0" destOrd="0" presId="urn:microsoft.com/office/officeart/2005/8/layout/hierarchy3"/>
    <dgm:cxn modelId="{B079F5EF-C086-4207-9D22-703C60F07993}" srcId="{079922AA-787E-4A30-AFA2-AEA9D688FED1}" destId="{3E11A44A-29D5-4472-A7FE-4012B07A6A44}" srcOrd="1" destOrd="0" parTransId="{7D6F9BEE-4F36-4689-A83D-9C38FAAB0811}" sibTransId="{1E8D9DA5-EF44-41F8-8A00-DCA0B07C9FCF}"/>
    <dgm:cxn modelId="{3B0CCB82-4958-43AB-8661-5F0968982959}" type="presOf" srcId="{5D0F2F6E-E840-4473-81C2-1547496E2CD3}" destId="{62D62380-BECB-4BFC-834B-E6363466C917}" srcOrd="0" destOrd="0" presId="urn:microsoft.com/office/officeart/2005/8/layout/hierarchy3"/>
    <dgm:cxn modelId="{728A4514-25A7-4FF6-8176-FA69C579194D}" type="presOf" srcId="{7D6F9BEE-4F36-4689-A83D-9C38FAAB0811}" destId="{D6F46DAA-B3D3-4227-A447-3C2E14E55EB0}" srcOrd="0" destOrd="0" presId="urn:microsoft.com/office/officeart/2005/8/layout/hierarchy3"/>
    <dgm:cxn modelId="{A952793B-97A6-4CD8-82BD-8F5C67FAF27B}" type="presOf" srcId="{2B87B904-775A-4777-A1E2-C71BA0275F0A}" destId="{A161B91A-71C5-46BF-B393-3611CC7F768C}" srcOrd="0" destOrd="0" presId="urn:microsoft.com/office/officeart/2005/8/layout/hierarchy3"/>
    <dgm:cxn modelId="{08C52755-5045-44E9-AFC0-4321342B100C}" type="presParOf" srcId="{98807ED2-6A1E-4328-B950-F49C771E936E}" destId="{994D6C4D-4BC4-4387-9130-D89AADDC779D}" srcOrd="0" destOrd="0" presId="urn:microsoft.com/office/officeart/2005/8/layout/hierarchy3"/>
    <dgm:cxn modelId="{672B8853-2200-42D3-A21E-AF532F805DFB}" type="presParOf" srcId="{994D6C4D-4BC4-4387-9130-D89AADDC779D}" destId="{E1536C34-F434-497C-8325-A4B3528A0B8B}" srcOrd="0" destOrd="0" presId="urn:microsoft.com/office/officeart/2005/8/layout/hierarchy3"/>
    <dgm:cxn modelId="{0A86A3DA-0E27-4168-A521-961578E066D8}" type="presParOf" srcId="{E1536C34-F434-497C-8325-A4B3528A0B8B}" destId="{1BC66A77-FF0D-4A97-8D82-4C390603D879}" srcOrd="0" destOrd="0" presId="urn:microsoft.com/office/officeart/2005/8/layout/hierarchy3"/>
    <dgm:cxn modelId="{23E8F7E5-85CC-4612-9704-6E5253BF27D4}" type="presParOf" srcId="{E1536C34-F434-497C-8325-A4B3528A0B8B}" destId="{ABF06244-4C8C-44BF-8BF0-3297AF16A28D}" srcOrd="1" destOrd="0" presId="urn:microsoft.com/office/officeart/2005/8/layout/hierarchy3"/>
    <dgm:cxn modelId="{CA67179E-B6E1-4512-97D2-3769B93821B5}" type="presParOf" srcId="{994D6C4D-4BC4-4387-9130-D89AADDC779D}" destId="{A5554102-4502-452B-AF94-36BF00B145B8}" srcOrd="1" destOrd="0" presId="urn:microsoft.com/office/officeart/2005/8/layout/hierarchy3"/>
    <dgm:cxn modelId="{74BDD8A7-C3C0-4040-B76E-B557A41C4798}" type="presParOf" srcId="{A5554102-4502-452B-AF94-36BF00B145B8}" destId="{5CE02E97-6B0F-413E-AA07-5ABF27FB0162}" srcOrd="0" destOrd="0" presId="urn:microsoft.com/office/officeart/2005/8/layout/hierarchy3"/>
    <dgm:cxn modelId="{CAD0F500-19ED-4CEB-AC3B-1E6AE8FA1033}" type="presParOf" srcId="{A5554102-4502-452B-AF94-36BF00B145B8}" destId="{A161B91A-71C5-46BF-B393-3611CC7F768C}" srcOrd="1" destOrd="0" presId="urn:microsoft.com/office/officeart/2005/8/layout/hierarchy3"/>
    <dgm:cxn modelId="{38B48B24-7BD6-4A08-B5CE-7FDDFD12A835}" type="presParOf" srcId="{A5554102-4502-452B-AF94-36BF00B145B8}" destId="{D6F46DAA-B3D3-4227-A447-3C2E14E55EB0}" srcOrd="2" destOrd="0" presId="urn:microsoft.com/office/officeart/2005/8/layout/hierarchy3"/>
    <dgm:cxn modelId="{8192416D-8115-4F59-9908-BEB8FD115DFB}" type="presParOf" srcId="{A5554102-4502-452B-AF94-36BF00B145B8}" destId="{7E1D5231-C529-4205-9BA2-43B2C2284BCC}" srcOrd="3" destOrd="0" presId="urn:microsoft.com/office/officeart/2005/8/layout/hierarchy3"/>
    <dgm:cxn modelId="{F09974C1-9DAE-41D1-B91D-2FCB8370D31F}" type="presParOf" srcId="{A5554102-4502-452B-AF94-36BF00B145B8}" destId="{62D62380-BECB-4BFC-834B-E6363466C917}" srcOrd="4" destOrd="0" presId="urn:microsoft.com/office/officeart/2005/8/layout/hierarchy3"/>
    <dgm:cxn modelId="{F86B4D74-BF86-4A75-96FB-52A8C421023C}" type="presParOf" srcId="{A5554102-4502-452B-AF94-36BF00B145B8}" destId="{DE910ACA-AFBB-40C2-9514-5768CEF4FEE3}" srcOrd="5" destOrd="0" presId="urn:microsoft.com/office/officeart/2005/8/layout/hierarchy3"/>
    <dgm:cxn modelId="{D4BED1C0-D450-4B07-96C3-7DE5A036FBBA}" type="presParOf" srcId="{A5554102-4502-452B-AF94-36BF00B145B8}" destId="{D5CD06DB-2C93-4CEB-BF1E-47AF123B431D}" srcOrd="6" destOrd="0" presId="urn:microsoft.com/office/officeart/2005/8/layout/hierarchy3"/>
    <dgm:cxn modelId="{D76A06BA-A00B-4030-9C9D-06DCF5BAD166}" type="presParOf" srcId="{A5554102-4502-452B-AF94-36BF00B145B8}" destId="{9832630F-E61D-4077-BC4D-80E0BCE5B343}" srcOrd="7" destOrd="0" presId="urn:microsoft.com/office/officeart/2005/8/layout/hierarchy3"/>
    <dgm:cxn modelId="{DC7BE446-8B36-42DE-B4D1-4A01014F5C47}" type="presParOf" srcId="{A5554102-4502-452B-AF94-36BF00B145B8}" destId="{6E3B9E31-971B-4461-BE0E-2849ECC2CFBC}" srcOrd="8" destOrd="0" presId="urn:microsoft.com/office/officeart/2005/8/layout/hierarchy3"/>
    <dgm:cxn modelId="{1D7A0984-7E36-4A78-910A-7C917F619A7A}" type="presParOf" srcId="{A5554102-4502-452B-AF94-36BF00B145B8}" destId="{8061FFAB-F2E5-418B-876B-EBCFAE66509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30C8E-E3CD-4ACA-A45A-8F149C99DC14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E8C890E-A5C7-480F-9C01-BD8186AF537B}">
      <dgm:prSet phldrT="[Текст]"/>
      <dgm:spPr/>
      <dgm:t>
        <a:bodyPr/>
        <a:lstStyle/>
        <a:p>
          <a:r>
            <a:rPr lang="ru-RU" dirty="0" smtClean="0"/>
            <a:t>Организационно-педагогические условия </a:t>
          </a:r>
          <a:endParaRPr lang="ru-RU" dirty="0"/>
        </a:p>
      </dgm:t>
    </dgm:pt>
    <dgm:pt modelId="{10AEC78E-A628-414A-AFD4-79DD49C51D36}" type="parTrans" cxnId="{8597B1FF-EDA5-45D6-9F67-248EE86F71C7}">
      <dgm:prSet/>
      <dgm:spPr/>
      <dgm:t>
        <a:bodyPr/>
        <a:lstStyle/>
        <a:p>
          <a:endParaRPr lang="ru-RU"/>
        </a:p>
      </dgm:t>
    </dgm:pt>
    <dgm:pt modelId="{C8A0C2ED-B496-4D7C-BC78-C9E9FEBA9374}" type="sibTrans" cxnId="{8597B1FF-EDA5-45D6-9F67-248EE86F71C7}">
      <dgm:prSet/>
      <dgm:spPr/>
      <dgm:t>
        <a:bodyPr/>
        <a:lstStyle/>
        <a:p>
          <a:endParaRPr lang="ru-RU"/>
        </a:p>
      </dgm:t>
    </dgm:pt>
    <dgm:pt modelId="{379B2423-0A60-4761-9FB3-A9C0A88D5935}">
      <dgm:prSet phldrT="[Текст]"/>
      <dgm:spPr/>
      <dgm:t>
        <a:bodyPr/>
        <a:lstStyle/>
        <a:p>
          <a:r>
            <a:rPr lang="en-US" dirty="0" smtClean="0"/>
            <a:t>C</a:t>
          </a:r>
          <a:r>
            <a:rPr lang="ru-RU" dirty="0" err="1" smtClean="0"/>
            <a:t>овокупность</a:t>
          </a:r>
          <a:r>
            <a:rPr lang="ru-RU" dirty="0" smtClean="0"/>
            <a:t> взаимосвязанных мер, обеспечивающих целенаправленное управление образовательным процессом:</a:t>
          </a:r>
        </a:p>
        <a:p>
          <a:r>
            <a:rPr lang="ru-RU" dirty="0" smtClean="0"/>
            <a:t>планирование,</a:t>
          </a:r>
        </a:p>
        <a:p>
          <a:r>
            <a:rPr lang="ru-RU" dirty="0" smtClean="0"/>
            <a:t>организация, </a:t>
          </a:r>
        </a:p>
        <a:p>
          <a:r>
            <a:rPr lang="ru-RU" dirty="0" smtClean="0"/>
            <a:t>коммуникация,</a:t>
          </a:r>
        </a:p>
        <a:p>
          <a:r>
            <a:rPr lang="ru-RU" dirty="0" smtClean="0"/>
            <a:t>регулирование,</a:t>
          </a:r>
        </a:p>
        <a:p>
          <a:r>
            <a:rPr lang="ru-RU" dirty="0" smtClean="0"/>
            <a:t>контроль</a:t>
          </a:r>
        </a:p>
        <a:p>
          <a:r>
            <a:rPr lang="ru-RU" dirty="0" smtClean="0"/>
            <a:t>корректирование процесса формирования ПК обучающихся</a:t>
          </a:r>
          <a:endParaRPr lang="ru-RU" dirty="0"/>
        </a:p>
      </dgm:t>
    </dgm:pt>
    <dgm:pt modelId="{4B16E8F3-3434-4C34-B002-8492D87F81C5}" type="parTrans" cxnId="{BBCE52A1-2389-46DB-AF89-9052A6B12380}">
      <dgm:prSet/>
      <dgm:spPr/>
      <dgm:t>
        <a:bodyPr/>
        <a:lstStyle/>
        <a:p>
          <a:endParaRPr lang="ru-RU"/>
        </a:p>
      </dgm:t>
    </dgm:pt>
    <dgm:pt modelId="{524EEAEA-AB26-4BD7-ABAC-39876BB3C163}" type="sibTrans" cxnId="{BBCE52A1-2389-46DB-AF89-9052A6B12380}">
      <dgm:prSet/>
      <dgm:spPr/>
      <dgm:t>
        <a:bodyPr/>
        <a:lstStyle/>
        <a:p>
          <a:endParaRPr lang="ru-RU"/>
        </a:p>
      </dgm:t>
    </dgm:pt>
    <dgm:pt modelId="{E518AA4F-569D-44E8-8CD6-4CAE5CE61953}">
      <dgm:prSet phldrT="[Текст]"/>
      <dgm:spPr/>
      <dgm:t>
        <a:bodyPr/>
        <a:lstStyle/>
        <a:p>
          <a:r>
            <a:rPr lang="ru-RU" dirty="0" smtClean="0"/>
            <a:t>Практико-ориентированная </a:t>
          </a:r>
          <a:endParaRPr lang="ru-RU" dirty="0"/>
        </a:p>
      </dgm:t>
    </dgm:pt>
    <dgm:pt modelId="{78CD961E-BD91-4212-A877-E9268CC8C4E1}" type="parTrans" cxnId="{BFAE351A-06C2-4CDB-BBFE-D7A7AF16215D}">
      <dgm:prSet/>
      <dgm:spPr/>
      <dgm:t>
        <a:bodyPr/>
        <a:lstStyle/>
        <a:p>
          <a:endParaRPr lang="ru-RU"/>
        </a:p>
      </dgm:t>
    </dgm:pt>
    <dgm:pt modelId="{EA5C7BD9-EDCB-45F5-BDDE-BB3FBC875843}" type="sibTrans" cxnId="{BFAE351A-06C2-4CDB-BBFE-D7A7AF16215D}">
      <dgm:prSet/>
      <dgm:spPr/>
      <dgm:t>
        <a:bodyPr/>
        <a:lstStyle/>
        <a:p>
          <a:endParaRPr lang="ru-RU"/>
        </a:p>
      </dgm:t>
    </dgm:pt>
    <dgm:pt modelId="{90637B28-2837-493C-B696-1658D47F25BC}">
      <dgm:prSet phldrT="[Текст]" custT="1"/>
      <dgm:spPr/>
      <dgm:t>
        <a:bodyPr/>
        <a:lstStyle/>
        <a:p>
          <a:endParaRPr lang="ru-RU" sz="1000" dirty="0"/>
        </a:p>
      </dgm:t>
    </dgm:pt>
    <dgm:pt modelId="{BCD804BA-5A28-44AF-BE49-E1A72D7341A1}" type="parTrans" cxnId="{96C2F306-2C1C-4CEB-80DF-87970853DAEE}">
      <dgm:prSet/>
      <dgm:spPr/>
      <dgm:t>
        <a:bodyPr/>
        <a:lstStyle/>
        <a:p>
          <a:endParaRPr lang="ru-RU"/>
        </a:p>
      </dgm:t>
    </dgm:pt>
    <dgm:pt modelId="{1C3F679A-AED4-4142-A4DF-FC41F9B88AFD}" type="sibTrans" cxnId="{96C2F306-2C1C-4CEB-80DF-87970853DAEE}">
      <dgm:prSet/>
      <dgm:spPr/>
      <dgm:t>
        <a:bodyPr/>
        <a:lstStyle/>
        <a:p>
          <a:endParaRPr lang="ru-RU"/>
        </a:p>
      </dgm:t>
    </dgm:pt>
    <dgm:pt modelId="{CFA7E877-386A-4D15-8CFA-DA2EB9CCB00C}">
      <dgm:prSet phldrT="[Текст]"/>
      <dgm:spPr/>
      <dgm:t>
        <a:bodyPr/>
        <a:lstStyle/>
        <a:p>
          <a:r>
            <a:rPr lang="ru-RU" dirty="0" smtClean="0"/>
            <a:t>Образовательная среда</a:t>
          </a:r>
          <a:endParaRPr lang="ru-RU" dirty="0"/>
        </a:p>
      </dgm:t>
    </dgm:pt>
    <dgm:pt modelId="{722BE877-1C7A-4616-8696-666F761EFA6E}" type="parTrans" cxnId="{31CFBCFF-23DE-45A1-ADB5-5F06B65FAE0E}">
      <dgm:prSet/>
      <dgm:spPr/>
      <dgm:t>
        <a:bodyPr/>
        <a:lstStyle/>
        <a:p>
          <a:endParaRPr lang="ru-RU"/>
        </a:p>
      </dgm:t>
    </dgm:pt>
    <dgm:pt modelId="{6F36EA8B-3732-48D1-B5AB-8314FE958254}" type="sibTrans" cxnId="{31CFBCFF-23DE-45A1-ADB5-5F06B65FAE0E}">
      <dgm:prSet/>
      <dgm:spPr/>
      <dgm:t>
        <a:bodyPr/>
        <a:lstStyle/>
        <a:p>
          <a:endParaRPr lang="ru-RU"/>
        </a:p>
      </dgm:t>
    </dgm:pt>
    <dgm:pt modelId="{DA7237E4-3733-4D90-BAB7-D63ED0A09299}">
      <dgm:prSet phldrT="[Текст]" custT="1"/>
      <dgm:spPr/>
      <dgm:t>
        <a:bodyPr/>
        <a:lstStyle/>
        <a:p>
          <a:r>
            <a:rPr lang="ru-RU" sz="1200" b="0" dirty="0" smtClean="0"/>
            <a:t>Целостная качественная характеристика внутренней жизни ПОО.</a:t>
          </a:r>
        </a:p>
        <a:p>
          <a:r>
            <a:rPr lang="ru-RU" sz="1200" b="1" i="1" dirty="0" smtClean="0"/>
            <a:t>Задачи, средства </a:t>
          </a:r>
        </a:p>
        <a:p>
          <a:r>
            <a:rPr lang="ru-RU" sz="1200" b="1" dirty="0" smtClean="0"/>
            <a:t> Подсистемы</a:t>
          </a:r>
          <a:r>
            <a:rPr lang="ru-RU" sz="1200" dirty="0" smtClean="0"/>
            <a:t>:</a:t>
          </a:r>
        </a:p>
        <a:p>
          <a:r>
            <a:rPr lang="ru-RU" sz="1200" dirty="0" smtClean="0"/>
            <a:t>Управленческая;</a:t>
          </a:r>
        </a:p>
        <a:p>
          <a:r>
            <a:rPr lang="ru-RU" sz="1200" dirty="0" smtClean="0"/>
            <a:t>Организационная;</a:t>
          </a:r>
        </a:p>
        <a:p>
          <a:r>
            <a:rPr lang="ru-RU" sz="1200" dirty="0" smtClean="0"/>
            <a:t>Технологическая;</a:t>
          </a:r>
        </a:p>
        <a:p>
          <a:r>
            <a:rPr lang="ru-RU" sz="1200" dirty="0" smtClean="0"/>
            <a:t>Материально-техническая;</a:t>
          </a:r>
        </a:p>
        <a:p>
          <a:r>
            <a:rPr lang="ru-RU" sz="1200" i="0" dirty="0" smtClean="0"/>
            <a:t>Социально-психологическая</a:t>
          </a:r>
        </a:p>
      </dgm:t>
    </dgm:pt>
    <dgm:pt modelId="{1D25DB7A-F852-4713-87EF-7C64094CA18A}" type="parTrans" cxnId="{63213F4B-AFAD-4A9C-8B05-AB1173FE1D67}">
      <dgm:prSet/>
      <dgm:spPr/>
      <dgm:t>
        <a:bodyPr/>
        <a:lstStyle/>
        <a:p>
          <a:endParaRPr lang="ru-RU"/>
        </a:p>
      </dgm:t>
    </dgm:pt>
    <dgm:pt modelId="{7D961CAA-D6D0-404B-AA23-A0DADB783E98}" type="sibTrans" cxnId="{63213F4B-AFAD-4A9C-8B05-AB1173FE1D67}">
      <dgm:prSet/>
      <dgm:spPr/>
      <dgm:t>
        <a:bodyPr/>
        <a:lstStyle/>
        <a:p>
          <a:endParaRPr lang="ru-RU"/>
        </a:p>
      </dgm:t>
    </dgm:pt>
    <dgm:pt modelId="{B6332442-CAA1-44FF-857A-7EAA4F16F7BB}">
      <dgm:prSet/>
      <dgm:spPr/>
      <dgm:t>
        <a:bodyPr/>
        <a:lstStyle/>
        <a:p>
          <a:endParaRPr lang="ru-RU" dirty="0"/>
        </a:p>
      </dgm:t>
    </dgm:pt>
    <dgm:pt modelId="{E1A23211-1A92-4B9E-9230-6A7FC51ECCD2}" type="parTrans" cxnId="{0C9E97CA-5545-4CDD-874C-25B269095AE0}">
      <dgm:prSet/>
      <dgm:spPr/>
      <dgm:t>
        <a:bodyPr/>
        <a:lstStyle/>
        <a:p>
          <a:endParaRPr lang="ru-RU"/>
        </a:p>
      </dgm:t>
    </dgm:pt>
    <dgm:pt modelId="{C6109103-AB20-43B5-82E9-93CA6CCFCF1D}" type="sibTrans" cxnId="{0C9E97CA-5545-4CDD-874C-25B269095AE0}">
      <dgm:prSet/>
      <dgm:spPr/>
      <dgm:t>
        <a:bodyPr/>
        <a:lstStyle/>
        <a:p>
          <a:endParaRPr lang="ru-RU"/>
        </a:p>
      </dgm:t>
    </dgm:pt>
    <dgm:pt modelId="{04F67F78-C0AD-4C9C-99EA-0A71F038CF2E}">
      <dgm:prSet custT="1"/>
      <dgm:spPr/>
      <dgm:t>
        <a:bodyPr/>
        <a:lstStyle/>
        <a:p>
          <a:r>
            <a:rPr lang="ru-RU" sz="1200" dirty="0" smtClean="0"/>
            <a:t>Обеспечивающая формирование профессионального опыта обучающихся при погружении их в профессиональную среду</a:t>
          </a:r>
          <a:endParaRPr lang="ru-RU" sz="1200" dirty="0"/>
        </a:p>
      </dgm:t>
    </dgm:pt>
    <dgm:pt modelId="{502DEE8D-1E21-4C2B-A328-7DEAFDCC607F}" type="parTrans" cxnId="{A3760A0F-93E2-4D2E-A116-44F550497C1C}">
      <dgm:prSet/>
      <dgm:spPr/>
      <dgm:t>
        <a:bodyPr/>
        <a:lstStyle/>
        <a:p>
          <a:endParaRPr lang="ru-RU"/>
        </a:p>
      </dgm:t>
    </dgm:pt>
    <dgm:pt modelId="{89379B8B-4BDF-4F6A-8BB0-53C6EDF9BF50}" type="sibTrans" cxnId="{A3760A0F-93E2-4D2E-A116-44F550497C1C}">
      <dgm:prSet/>
      <dgm:spPr/>
      <dgm:t>
        <a:bodyPr/>
        <a:lstStyle/>
        <a:p>
          <a:endParaRPr lang="ru-RU"/>
        </a:p>
      </dgm:t>
    </dgm:pt>
    <dgm:pt modelId="{DB9207DF-770F-4EE7-A61F-A0D2F1736A6C}" type="pres">
      <dgm:prSet presAssocID="{DAA30C8E-E3CD-4ACA-A45A-8F149C99DC1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4553CC-E1F2-4066-8DEE-CA3E4E073106}" type="pres">
      <dgm:prSet presAssocID="{BE8C890E-A5C7-480F-9C01-BD8186AF537B}" presName="parentText1" presStyleLbl="node1" presStyleIdx="0" presStyleCnt="3" custLinFactNeighborX="-8901" custLinFactNeighborY="-24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911D4-9789-493B-919E-491E9B2EC42A}" type="pres">
      <dgm:prSet presAssocID="{BE8C890E-A5C7-480F-9C01-BD8186AF537B}" presName="childText1" presStyleLbl="solidAlignAcc1" presStyleIdx="0" presStyleCnt="3" custLinFactNeighborX="-28411" custLinFactNeighborY="-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A566C-72BD-4CEB-839C-67F651CD6BA7}" type="pres">
      <dgm:prSet presAssocID="{E518AA4F-569D-44E8-8CD6-4CAE5CE61953}" presName="parentText2" presStyleLbl="node1" presStyleIdx="1" presStyleCnt="3" custScaleX="106974" custLinFactNeighborX="-3727" custLinFactNeighborY="-264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DD5C2-4FBC-43D9-8A3A-0CA5BAC6544F}" type="pres">
      <dgm:prSet presAssocID="{E518AA4F-569D-44E8-8CD6-4CAE5CE61953}" presName="childText2" presStyleLbl="solidAlignAcc1" presStyleIdx="1" presStyleCnt="3" custLinFactNeighborX="-16500" custLinFactNeighborY="-3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A60B7-981D-4FA7-AF0B-DE1E311CF93F}" type="pres">
      <dgm:prSet presAssocID="{CFA7E877-386A-4D15-8CFA-DA2EB9CCB00C}" presName="parentText3" presStyleLbl="node1" presStyleIdx="2" presStyleCnt="3" custScaleX="104001" custLinFactNeighborX="-11521" custLinFactNeighborY="1029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AC9B-7FB4-46D0-9369-D0461EA2B92C}" type="pres">
      <dgm:prSet presAssocID="{CFA7E877-386A-4D15-8CFA-DA2EB9CCB00C}" presName="childText3" presStyleLbl="solidAlignAcc1" presStyleIdx="2" presStyleCnt="3" custScaleY="88229" custLinFactNeighborX="-14297" custLinFactNeighborY="-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97B1FF-EDA5-45D6-9F67-248EE86F71C7}" srcId="{DAA30C8E-E3CD-4ACA-A45A-8F149C99DC14}" destId="{BE8C890E-A5C7-480F-9C01-BD8186AF537B}" srcOrd="0" destOrd="0" parTransId="{10AEC78E-A628-414A-AFD4-79DD49C51D36}" sibTransId="{C8A0C2ED-B496-4D7C-BC78-C9E9FEBA9374}"/>
    <dgm:cxn modelId="{37782957-48E1-434C-A3A8-0DB395681828}" type="presOf" srcId="{B6332442-CAA1-44FF-857A-7EAA4F16F7BB}" destId="{B4D911D4-9789-493B-919E-491E9B2EC42A}" srcOrd="0" destOrd="1" presId="urn:microsoft.com/office/officeart/2009/3/layout/IncreasingArrowsProcess"/>
    <dgm:cxn modelId="{0870D85E-85E5-4157-A425-E3A16F8B8B70}" type="presOf" srcId="{CFA7E877-386A-4D15-8CFA-DA2EB9CCB00C}" destId="{3D8A60B7-981D-4FA7-AF0B-DE1E311CF93F}" srcOrd="0" destOrd="0" presId="urn:microsoft.com/office/officeart/2009/3/layout/IncreasingArrowsProcess"/>
    <dgm:cxn modelId="{795EE6C5-BEEB-4E7A-A990-88361931CD64}" type="presOf" srcId="{90637B28-2837-493C-B696-1658D47F25BC}" destId="{105DD5C2-4FBC-43D9-8A3A-0CA5BAC6544F}" srcOrd="0" destOrd="0" presId="urn:microsoft.com/office/officeart/2009/3/layout/IncreasingArrowsProcess"/>
    <dgm:cxn modelId="{0C9E97CA-5545-4CDD-874C-25B269095AE0}" srcId="{BE8C890E-A5C7-480F-9C01-BD8186AF537B}" destId="{B6332442-CAA1-44FF-857A-7EAA4F16F7BB}" srcOrd="1" destOrd="0" parTransId="{E1A23211-1A92-4B9E-9230-6A7FC51ECCD2}" sibTransId="{C6109103-AB20-43B5-82E9-93CA6CCFCF1D}"/>
    <dgm:cxn modelId="{BBCE52A1-2389-46DB-AF89-9052A6B12380}" srcId="{BE8C890E-A5C7-480F-9C01-BD8186AF537B}" destId="{379B2423-0A60-4761-9FB3-A9C0A88D5935}" srcOrd="0" destOrd="0" parTransId="{4B16E8F3-3434-4C34-B002-8492D87F81C5}" sibTransId="{524EEAEA-AB26-4BD7-ABAC-39876BB3C163}"/>
    <dgm:cxn modelId="{31CFBCFF-23DE-45A1-ADB5-5F06B65FAE0E}" srcId="{DAA30C8E-E3CD-4ACA-A45A-8F149C99DC14}" destId="{CFA7E877-386A-4D15-8CFA-DA2EB9CCB00C}" srcOrd="2" destOrd="0" parTransId="{722BE877-1C7A-4616-8696-666F761EFA6E}" sibTransId="{6F36EA8B-3732-48D1-B5AB-8314FE958254}"/>
    <dgm:cxn modelId="{5D66D532-7E42-4352-9BFF-D6214F2F3A55}" type="presOf" srcId="{BE8C890E-A5C7-480F-9C01-BD8186AF537B}" destId="{644553CC-E1F2-4066-8DEE-CA3E4E073106}" srcOrd="0" destOrd="0" presId="urn:microsoft.com/office/officeart/2009/3/layout/IncreasingArrowsProcess"/>
    <dgm:cxn modelId="{63213F4B-AFAD-4A9C-8B05-AB1173FE1D67}" srcId="{CFA7E877-386A-4D15-8CFA-DA2EB9CCB00C}" destId="{DA7237E4-3733-4D90-BAB7-D63ED0A09299}" srcOrd="0" destOrd="0" parTransId="{1D25DB7A-F852-4713-87EF-7C64094CA18A}" sibTransId="{7D961CAA-D6D0-404B-AA23-A0DADB783E98}"/>
    <dgm:cxn modelId="{18E71264-007B-494A-97CA-80B010EE67DB}" type="presOf" srcId="{379B2423-0A60-4761-9FB3-A9C0A88D5935}" destId="{B4D911D4-9789-493B-919E-491E9B2EC42A}" srcOrd="0" destOrd="0" presId="urn:microsoft.com/office/officeart/2009/3/layout/IncreasingArrowsProcess"/>
    <dgm:cxn modelId="{A3760A0F-93E2-4D2E-A116-44F550497C1C}" srcId="{E518AA4F-569D-44E8-8CD6-4CAE5CE61953}" destId="{04F67F78-C0AD-4C9C-99EA-0A71F038CF2E}" srcOrd="1" destOrd="0" parTransId="{502DEE8D-1E21-4C2B-A328-7DEAFDCC607F}" sibTransId="{89379B8B-4BDF-4F6A-8BB0-53C6EDF9BF50}"/>
    <dgm:cxn modelId="{4E2FE63E-60E2-4F9E-993D-3EF7C8082712}" type="presOf" srcId="{E518AA4F-569D-44E8-8CD6-4CAE5CE61953}" destId="{682A566C-72BD-4CEB-839C-67F651CD6BA7}" srcOrd="0" destOrd="0" presId="urn:microsoft.com/office/officeart/2009/3/layout/IncreasingArrowsProcess"/>
    <dgm:cxn modelId="{BFAE351A-06C2-4CDB-BBFE-D7A7AF16215D}" srcId="{DAA30C8E-E3CD-4ACA-A45A-8F149C99DC14}" destId="{E518AA4F-569D-44E8-8CD6-4CAE5CE61953}" srcOrd="1" destOrd="0" parTransId="{78CD961E-BD91-4212-A877-E9268CC8C4E1}" sibTransId="{EA5C7BD9-EDCB-45F5-BDDE-BB3FBC875843}"/>
    <dgm:cxn modelId="{13E8F12C-6F88-4CE3-8BDF-0C9FDCA3A12B}" type="presOf" srcId="{DAA30C8E-E3CD-4ACA-A45A-8F149C99DC14}" destId="{DB9207DF-770F-4EE7-A61F-A0D2F1736A6C}" srcOrd="0" destOrd="0" presId="urn:microsoft.com/office/officeart/2009/3/layout/IncreasingArrowsProcess"/>
    <dgm:cxn modelId="{0B417DF5-68CD-49D0-BD42-2A5597BA7FEA}" type="presOf" srcId="{DA7237E4-3733-4D90-BAB7-D63ED0A09299}" destId="{2266AC9B-7FB4-46D0-9369-D0461EA2B92C}" srcOrd="0" destOrd="0" presId="urn:microsoft.com/office/officeart/2009/3/layout/IncreasingArrowsProcess"/>
    <dgm:cxn modelId="{569BB177-F7D1-46D1-8B0A-BBBB37F52416}" type="presOf" srcId="{04F67F78-C0AD-4C9C-99EA-0A71F038CF2E}" destId="{105DD5C2-4FBC-43D9-8A3A-0CA5BAC6544F}" srcOrd="0" destOrd="1" presId="urn:microsoft.com/office/officeart/2009/3/layout/IncreasingArrowsProcess"/>
    <dgm:cxn modelId="{96C2F306-2C1C-4CEB-80DF-87970853DAEE}" srcId="{E518AA4F-569D-44E8-8CD6-4CAE5CE61953}" destId="{90637B28-2837-493C-B696-1658D47F25BC}" srcOrd="0" destOrd="0" parTransId="{BCD804BA-5A28-44AF-BE49-E1A72D7341A1}" sibTransId="{1C3F679A-AED4-4142-A4DF-FC41F9B88AFD}"/>
    <dgm:cxn modelId="{63C2323E-2A5A-49B0-A263-327E88D5ABE7}" type="presParOf" srcId="{DB9207DF-770F-4EE7-A61F-A0D2F1736A6C}" destId="{644553CC-E1F2-4066-8DEE-CA3E4E073106}" srcOrd="0" destOrd="0" presId="urn:microsoft.com/office/officeart/2009/3/layout/IncreasingArrowsProcess"/>
    <dgm:cxn modelId="{3CC29DD3-65BD-4511-BDD1-D88A09A1E7A2}" type="presParOf" srcId="{DB9207DF-770F-4EE7-A61F-A0D2F1736A6C}" destId="{B4D911D4-9789-493B-919E-491E9B2EC42A}" srcOrd="1" destOrd="0" presId="urn:microsoft.com/office/officeart/2009/3/layout/IncreasingArrowsProcess"/>
    <dgm:cxn modelId="{69BC0C79-E2DD-4079-8657-489CD8E274DE}" type="presParOf" srcId="{DB9207DF-770F-4EE7-A61F-A0D2F1736A6C}" destId="{682A566C-72BD-4CEB-839C-67F651CD6BA7}" srcOrd="2" destOrd="0" presId="urn:microsoft.com/office/officeart/2009/3/layout/IncreasingArrowsProcess"/>
    <dgm:cxn modelId="{8E1F1CD1-096A-451D-98E2-FAA7E8E5FA0E}" type="presParOf" srcId="{DB9207DF-770F-4EE7-A61F-A0D2F1736A6C}" destId="{105DD5C2-4FBC-43D9-8A3A-0CA5BAC6544F}" srcOrd="3" destOrd="0" presId="urn:microsoft.com/office/officeart/2009/3/layout/IncreasingArrowsProcess"/>
    <dgm:cxn modelId="{0164AD6F-2667-4033-B144-DED2DABCA0D8}" type="presParOf" srcId="{DB9207DF-770F-4EE7-A61F-A0D2F1736A6C}" destId="{3D8A60B7-981D-4FA7-AF0B-DE1E311CF93F}" srcOrd="4" destOrd="0" presId="urn:microsoft.com/office/officeart/2009/3/layout/IncreasingArrowsProcess"/>
    <dgm:cxn modelId="{52C9F761-8D9A-448F-9DEE-27A462298CBC}" type="presParOf" srcId="{DB9207DF-770F-4EE7-A61F-A0D2F1736A6C}" destId="{2266AC9B-7FB4-46D0-9369-D0461EA2B92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CB396-B47D-4C03-8705-B4CD5831D227}" type="doc">
      <dgm:prSet loTypeId="urn:microsoft.com/office/officeart/2005/8/layout/cycle6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F6B25CA-B044-4AD6-AFCB-F10513386950}">
      <dgm:prSet phldrT="[Текст]"/>
      <dgm:spPr/>
      <dgm:t>
        <a:bodyPr/>
        <a:lstStyle/>
        <a:p>
          <a:r>
            <a:rPr lang="ru-RU" dirty="0" smtClean="0"/>
            <a:t>Интенсивность </a:t>
          </a:r>
          <a:endParaRPr lang="ru-RU" dirty="0"/>
        </a:p>
      </dgm:t>
    </dgm:pt>
    <dgm:pt modelId="{3A494F4C-738D-4925-84F3-5FA37B6BFA0E}" type="parTrans" cxnId="{4A84BE3D-4B85-4105-8AA9-FA642360B93E}">
      <dgm:prSet/>
      <dgm:spPr/>
      <dgm:t>
        <a:bodyPr/>
        <a:lstStyle/>
        <a:p>
          <a:endParaRPr lang="ru-RU"/>
        </a:p>
      </dgm:t>
    </dgm:pt>
    <dgm:pt modelId="{FA124FCF-60B2-4564-A4DC-7657B7964E30}" type="sibTrans" cxnId="{4A84BE3D-4B85-4105-8AA9-FA642360B93E}">
      <dgm:prSet/>
      <dgm:spPr/>
      <dgm:t>
        <a:bodyPr/>
        <a:lstStyle/>
        <a:p>
          <a:endParaRPr lang="ru-RU"/>
        </a:p>
      </dgm:t>
    </dgm:pt>
    <dgm:pt modelId="{B5B336BC-38C7-4F17-A016-E4BFA4B7B892}">
      <dgm:prSet phldrT="[Текст]"/>
      <dgm:spPr/>
      <dgm:t>
        <a:bodyPr/>
        <a:lstStyle/>
        <a:p>
          <a:r>
            <a:rPr lang="ru-RU" dirty="0" smtClean="0"/>
            <a:t>Широта</a:t>
          </a:r>
          <a:endParaRPr lang="ru-RU" dirty="0"/>
        </a:p>
      </dgm:t>
    </dgm:pt>
    <dgm:pt modelId="{080C775D-26E3-4FA2-92A0-EE36024DE7F6}" type="parTrans" cxnId="{A988D4CB-403C-46BF-B3BB-96EF53BF9B95}">
      <dgm:prSet/>
      <dgm:spPr/>
      <dgm:t>
        <a:bodyPr/>
        <a:lstStyle/>
        <a:p>
          <a:endParaRPr lang="ru-RU"/>
        </a:p>
      </dgm:t>
    </dgm:pt>
    <dgm:pt modelId="{FFE4674D-EB33-4ED6-B1AA-F7EF72D3E87B}" type="sibTrans" cxnId="{A988D4CB-403C-46BF-B3BB-96EF53BF9B95}">
      <dgm:prSet/>
      <dgm:spPr/>
      <dgm:t>
        <a:bodyPr/>
        <a:lstStyle/>
        <a:p>
          <a:endParaRPr lang="ru-RU"/>
        </a:p>
      </dgm:t>
    </dgm:pt>
    <dgm:pt modelId="{498D13C2-EF1F-4A35-8E86-30602777474F}">
      <dgm:prSet phldrT="[Текст]"/>
      <dgm:spPr/>
      <dgm:t>
        <a:bodyPr/>
        <a:lstStyle/>
        <a:p>
          <a:r>
            <a:rPr lang="ru-RU" dirty="0" smtClean="0"/>
            <a:t>Обобщенность </a:t>
          </a:r>
          <a:endParaRPr lang="ru-RU" dirty="0"/>
        </a:p>
      </dgm:t>
    </dgm:pt>
    <dgm:pt modelId="{306A1653-0B4E-4CC0-AD11-9BC6264AEB86}" type="parTrans" cxnId="{B1EBBCC8-E8F0-42B9-B225-42BA4F2AF5FE}">
      <dgm:prSet/>
      <dgm:spPr/>
      <dgm:t>
        <a:bodyPr/>
        <a:lstStyle/>
        <a:p>
          <a:endParaRPr lang="ru-RU"/>
        </a:p>
      </dgm:t>
    </dgm:pt>
    <dgm:pt modelId="{C39DB604-AF59-473A-B712-07C740E302F0}" type="sibTrans" cxnId="{B1EBBCC8-E8F0-42B9-B225-42BA4F2AF5FE}">
      <dgm:prSet/>
      <dgm:spPr/>
      <dgm:t>
        <a:bodyPr/>
        <a:lstStyle/>
        <a:p>
          <a:endParaRPr lang="ru-RU"/>
        </a:p>
      </dgm:t>
    </dgm:pt>
    <dgm:pt modelId="{8EB9FF8A-E66F-4430-9A11-CDB767904305}">
      <dgm:prSet phldrT="[Текст]"/>
      <dgm:spPr/>
      <dgm:t>
        <a:bodyPr/>
        <a:lstStyle/>
        <a:p>
          <a:r>
            <a:rPr lang="ru-RU" dirty="0" smtClean="0"/>
            <a:t>Когерентность </a:t>
          </a:r>
          <a:endParaRPr lang="ru-RU" dirty="0"/>
        </a:p>
      </dgm:t>
    </dgm:pt>
    <dgm:pt modelId="{FAC87971-54F1-452E-94FC-25663423CE39}" type="parTrans" cxnId="{CAFC537B-D187-453D-AD72-D9D7912DEB29}">
      <dgm:prSet/>
      <dgm:spPr/>
      <dgm:t>
        <a:bodyPr/>
        <a:lstStyle/>
        <a:p>
          <a:endParaRPr lang="ru-RU"/>
        </a:p>
      </dgm:t>
    </dgm:pt>
    <dgm:pt modelId="{213BBB5A-2658-4906-ABEF-EE91F34EF4C5}" type="sibTrans" cxnId="{CAFC537B-D187-453D-AD72-D9D7912DEB29}">
      <dgm:prSet/>
      <dgm:spPr/>
      <dgm:t>
        <a:bodyPr/>
        <a:lstStyle/>
        <a:p>
          <a:endParaRPr lang="ru-RU"/>
        </a:p>
      </dgm:t>
    </dgm:pt>
    <dgm:pt modelId="{931B0ACC-2A91-4CC6-9C6B-F98B282BCA78}">
      <dgm:prSet phldrT="[Текст]"/>
      <dgm:spPr/>
      <dgm:t>
        <a:bodyPr/>
        <a:lstStyle/>
        <a:p>
          <a:r>
            <a:rPr lang="ru-RU" dirty="0" smtClean="0"/>
            <a:t>Активность </a:t>
          </a:r>
          <a:endParaRPr lang="ru-RU" dirty="0"/>
        </a:p>
      </dgm:t>
    </dgm:pt>
    <dgm:pt modelId="{52DECECA-F2EA-476B-B520-E2D59BC38FC2}" type="parTrans" cxnId="{37B56586-BAB5-4A04-989E-60CA7CB74E87}">
      <dgm:prSet/>
      <dgm:spPr/>
      <dgm:t>
        <a:bodyPr/>
        <a:lstStyle/>
        <a:p>
          <a:endParaRPr lang="ru-RU"/>
        </a:p>
      </dgm:t>
    </dgm:pt>
    <dgm:pt modelId="{D02D3456-EBDB-426B-9DE2-2723CF2CB27B}" type="sibTrans" cxnId="{37B56586-BAB5-4A04-989E-60CA7CB74E87}">
      <dgm:prSet/>
      <dgm:spPr/>
      <dgm:t>
        <a:bodyPr/>
        <a:lstStyle/>
        <a:p>
          <a:endParaRPr lang="ru-RU"/>
        </a:p>
      </dgm:t>
    </dgm:pt>
    <dgm:pt modelId="{EFA3D829-0485-4941-9CFA-F529AA1A7482}">
      <dgm:prSet/>
      <dgm:spPr/>
      <dgm:t>
        <a:bodyPr/>
        <a:lstStyle/>
        <a:p>
          <a:r>
            <a:rPr lang="ru-RU" smtClean="0"/>
            <a:t>Мобильность </a:t>
          </a:r>
          <a:endParaRPr lang="ru-RU"/>
        </a:p>
      </dgm:t>
    </dgm:pt>
    <dgm:pt modelId="{C90FB196-2345-49C7-879C-218C9927364B}" type="parTrans" cxnId="{BA6CFF9F-2935-484B-869A-7989E257701F}">
      <dgm:prSet/>
      <dgm:spPr/>
      <dgm:t>
        <a:bodyPr/>
        <a:lstStyle/>
        <a:p>
          <a:endParaRPr lang="ru-RU"/>
        </a:p>
      </dgm:t>
    </dgm:pt>
    <dgm:pt modelId="{BD631B9B-70EE-43EA-8EC5-0A0BADF5A56F}" type="sibTrans" cxnId="{BA6CFF9F-2935-484B-869A-7989E257701F}">
      <dgm:prSet/>
      <dgm:spPr/>
      <dgm:t>
        <a:bodyPr/>
        <a:lstStyle/>
        <a:p>
          <a:endParaRPr lang="ru-RU"/>
        </a:p>
      </dgm:t>
    </dgm:pt>
    <dgm:pt modelId="{DB9DB8F5-4A5F-4B8B-AA15-C9D189B9B829}" type="pres">
      <dgm:prSet presAssocID="{5E1CB396-B47D-4C03-8705-B4CD5831D2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20CCA-CAFE-4F9D-8C97-8B10A5F21AA7}" type="pres">
      <dgm:prSet presAssocID="{FF6B25CA-B044-4AD6-AFCB-F1051338695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9DA27-3F9E-4F82-9E6A-7D3394703DA8}" type="pres">
      <dgm:prSet presAssocID="{FF6B25CA-B044-4AD6-AFCB-F10513386950}" presName="spNode" presStyleCnt="0"/>
      <dgm:spPr/>
      <dgm:t>
        <a:bodyPr/>
        <a:lstStyle/>
        <a:p>
          <a:endParaRPr lang="ru-RU"/>
        </a:p>
      </dgm:t>
    </dgm:pt>
    <dgm:pt modelId="{585B3071-17A5-4FA4-8321-B02FA850E8B7}" type="pres">
      <dgm:prSet presAssocID="{FA124FCF-60B2-4564-A4DC-7657B7964E3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F85E794-9DBD-40D2-AC33-43A60095E883}" type="pres">
      <dgm:prSet presAssocID="{B5B336BC-38C7-4F17-A016-E4BFA4B7B89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FFF0A-B300-4067-8905-0D3A83C59D1B}" type="pres">
      <dgm:prSet presAssocID="{B5B336BC-38C7-4F17-A016-E4BFA4B7B892}" presName="spNode" presStyleCnt="0"/>
      <dgm:spPr/>
      <dgm:t>
        <a:bodyPr/>
        <a:lstStyle/>
        <a:p>
          <a:endParaRPr lang="ru-RU"/>
        </a:p>
      </dgm:t>
    </dgm:pt>
    <dgm:pt modelId="{AFFF49FB-47A6-47DF-AC64-0C4B5557C172}" type="pres">
      <dgm:prSet presAssocID="{FFE4674D-EB33-4ED6-B1AA-F7EF72D3E87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22FB0697-F0B7-44FA-9EAB-385F7FA97D33}" type="pres">
      <dgm:prSet presAssocID="{498D13C2-EF1F-4A35-8E86-30602777474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91C62-C418-4CEE-B114-6DF3763288E1}" type="pres">
      <dgm:prSet presAssocID="{498D13C2-EF1F-4A35-8E86-30602777474F}" presName="spNode" presStyleCnt="0"/>
      <dgm:spPr/>
      <dgm:t>
        <a:bodyPr/>
        <a:lstStyle/>
        <a:p>
          <a:endParaRPr lang="ru-RU"/>
        </a:p>
      </dgm:t>
    </dgm:pt>
    <dgm:pt modelId="{0523C069-5A1E-42B3-B940-D280BBF44876}" type="pres">
      <dgm:prSet presAssocID="{C39DB604-AF59-473A-B712-07C740E302F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1314A4B0-7D44-4688-8580-1EB87E5638C5}" type="pres">
      <dgm:prSet presAssocID="{8EB9FF8A-E66F-4430-9A11-CDB76790430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2E5ED-7DD1-418D-A463-C9D995F55B0D}" type="pres">
      <dgm:prSet presAssocID="{8EB9FF8A-E66F-4430-9A11-CDB767904305}" presName="spNode" presStyleCnt="0"/>
      <dgm:spPr/>
      <dgm:t>
        <a:bodyPr/>
        <a:lstStyle/>
        <a:p>
          <a:endParaRPr lang="ru-RU"/>
        </a:p>
      </dgm:t>
    </dgm:pt>
    <dgm:pt modelId="{B3E1C515-F45F-4659-B467-32CF1539916B}" type="pres">
      <dgm:prSet presAssocID="{213BBB5A-2658-4906-ABEF-EE91F34EF4C5}" presName="sibTrans" presStyleLbl="sibTrans1D1" presStyleIdx="3" presStyleCnt="6"/>
      <dgm:spPr/>
      <dgm:t>
        <a:bodyPr/>
        <a:lstStyle/>
        <a:p>
          <a:endParaRPr lang="ru-RU"/>
        </a:p>
      </dgm:t>
    </dgm:pt>
    <dgm:pt modelId="{47CD1539-EC41-4130-B487-574D0F3EE7D4}" type="pres">
      <dgm:prSet presAssocID="{931B0ACC-2A91-4CC6-9C6B-F98B282BCA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09A48-E690-4F13-8BCA-A920F4298985}" type="pres">
      <dgm:prSet presAssocID="{931B0ACC-2A91-4CC6-9C6B-F98B282BCA78}" presName="spNode" presStyleCnt="0"/>
      <dgm:spPr/>
      <dgm:t>
        <a:bodyPr/>
        <a:lstStyle/>
        <a:p>
          <a:endParaRPr lang="ru-RU"/>
        </a:p>
      </dgm:t>
    </dgm:pt>
    <dgm:pt modelId="{8C9937DB-8737-4B55-AC3F-0719BE8200E4}" type="pres">
      <dgm:prSet presAssocID="{D02D3456-EBDB-426B-9DE2-2723CF2CB27B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51C9215-A7C9-4D11-AAE7-DA6552810082}" type="pres">
      <dgm:prSet presAssocID="{EFA3D829-0485-4941-9CFA-F529AA1A74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675C1-2F72-4557-B236-DFB9F6EFCAF5}" type="pres">
      <dgm:prSet presAssocID="{EFA3D829-0485-4941-9CFA-F529AA1A7482}" presName="spNode" presStyleCnt="0"/>
      <dgm:spPr/>
      <dgm:t>
        <a:bodyPr/>
        <a:lstStyle/>
        <a:p>
          <a:endParaRPr lang="ru-RU"/>
        </a:p>
      </dgm:t>
    </dgm:pt>
    <dgm:pt modelId="{580C36C1-4FB5-4E40-920C-5EA66C7626E1}" type="pres">
      <dgm:prSet presAssocID="{BD631B9B-70EE-43EA-8EC5-0A0BADF5A56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7B56586-BAB5-4A04-989E-60CA7CB74E87}" srcId="{5E1CB396-B47D-4C03-8705-B4CD5831D227}" destId="{931B0ACC-2A91-4CC6-9C6B-F98B282BCA78}" srcOrd="4" destOrd="0" parTransId="{52DECECA-F2EA-476B-B520-E2D59BC38FC2}" sibTransId="{D02D3456-EBDB-426B-9DE2-2723CF2CB27B}"/>
    <dgm:cxn modelId="{A988D4CB-403C-46BF-B3BB-96EF53BF9B95}" srcId="{5E1CB396-B47D-4C03-8705-B4CD5831D227}" destId="{B5B336BC-38C7-4F17-A016-E4BFA4B7B892}" srcOrd="1" destOrd="0" parTransId="{080C775D-26E3-4FA2-92A0-EE36024DE7F6}" sibTransId="{FFE4674D-EB33-4ED6-B1AA-F7EF72D3E87B}"/>
    <dgm:cxn modelId="{4A84BE3D-4B85-4105-8AA9-FA642360B93E}" srcId="{5E1CB396-B47D-4C03-8705-B4CD5831D227}" destId="{FF6B25CA-B044-4AD6-AFCB-F10513386950}" srcOrd="0" destOrd="0" parTransId="{3A494F4C-738D-4925-84F3-5FA37B6BFA0E}" sibTransId="{FA124FCF-60B2-4564-A4DC-7657B7964E30}"/>
    <dgm:cxn modelId="{933CC9B5-3119-4D5B-9214-0EF37A4C3657}" type="presOf" srcId="{213BBB5A-2658-4906-ABEF-EE91F34EF4C5}" destId="{B3E1C515-F45F-4659-B467-32CF1539916B}" srcOrd="0" destOrd="0" presId="urn:microsoft.com/office/officeart/2005/8/layout/cycle6"/>
    <dgm:cxn modelId="{1D5FE895-54F8-4023-9D61-ACEDDBB79397}" type="presOf" srcId="{FFE4674D-EB33-4ED6-B1AA-F7EF72D3E87B}" destId="{AFFF49FB-47A6-47DF-AC64-0C4B5557C172}" srcOrd="0" destOrd="0" presId="urn:microsoft.com/office/officeart/2005/8/layout/cycle6"/>
    <dgm:cxn modelId="{BA6CFF9F-2935-484B-869A-7989E257701F}" srcId="{5E1CB396-B47D-4C03-8705-B4CD5831D227}" destId="{EFA3D829-0485-4941-9CFA-F529AA1A7482}" srcOrd="5" destOrd="0" parTransId="{C90FB196-2345-49C7-879C-218C9927364B}" sibTransId="{BD631B9B-70EE-43EA-8EC5-0A0BADF5A56F}"/>
    <dgm:cxn modelId="{C6CD850D-7E33-4711-A3CD-BD300A22C4C8}" type="presOf" srcId="{EFA3D829-0485-4941-9CFA-F529AA1A7482}" destId="{F51C9215-A7C9-4D11-AAE7-DA6552810082}" srcOrd="0" destOrd="0" presId="urn:microsoft.com/office/officeart/2005/8/layout/cycle6"/>
    <dgm:cxn modelId="{7ED1ABB9-5196-4A50-B3C8-A32A37E0C6A2}" type="presOf" srcId="{C39DB604-AF59-473A-B712-07C740E302F0}" destId="{0523C069-5A1E-42B3-B940-D280BBF44876}" srcOrd="0" destOrd="0" presId="urn:microsoft.com/office/officeart/2005/8/layout/cycle6"/>
    <dgm:cxn modelId="{96CCC10F-9196-4666-B532-6EAB147936C9}" type="presOf" srcId="{498D13C2-EF1F-4A35-8E86-30602777474F}" destId="{22FB0697-F0B7-44FA-9EAB-385F7FA97D33}" srcOrd="0" destOrd="0" presId="urn:microsoft.com/office/officeart/2005/8/layout/cycle6"/>
    <dgm:cxn modelId="{62A19C2A-3619-47F4-BF5A-166E1F17885C}" type="presOf" srcId="{5E1CB396-B47D-4C03-8705-B4CD5831D227}" destId="{DB9DB8F5-4A5F-4B8B-AA15-C9D189B9B829}" srcOrd="0" destOrd="0" presId="urn:microsoft.com/office/officeart/2005/8/layout/cycle6"/>
    <dgm:cxn modelId="{22D3E173-5DE3-4542-AE61-B68A018F782E}" type="presOf" srcId="{FF6B25CA-B044-4AD6-AFCB-F10513386950}" destId="{E8120CCA-CAFE-4F9D-8C97-8B10A5F21AA7}" srcOrd="0" destOrd="0" presId="urn:microsoft.com/office/officeart/2005/8/layout/cycle6"/>
    <dgm:cxn modelId="{FAB77EFE-A5C2-4850-A399-A2369611B51D}" type="presOf" srcId="{B5B336BC-38C7-4F17-A016-E4BFA4B7B892}" destId="{0F85E794-9DBD-40D2-AC33-43A60095E883}" srcOrd="0" destOrd="0" presId="urn:microsoft.com/office/officeart/2005/8/layout/cycle6"/>
    <dgm:cxn modelId="{DAB25065-6D6D-4A47-9F96-A2B498A24DC3}" type="presOf" srcId="{931B0ACC-2A91-4CC6-9C6B-F98B282BCA78}" destId="{47CD1539-EC41-4130-B487-574D0F3EE7D4}" srcOrd="0" destOrd="0" presId="urn:microsoft.com/office/officeart/2005/8/layout/cycle6"/>
    <dgm:cxn modelId="{25E6A8AA-6846-4209-8B2F-9042E7046C47}" type="presOf" srcId="{D02D3456-EBDB-426B-9DE2-2723CF2CB27B}" destId="{8C9937DB-8737-4B55-AC3F-0719BE8200E4}" srcOrd="0" destOrd="0" presId="urn:microsoft.com/office/officeart/2005/8/layout/cycle6"/>
    <dgm:cxn modelId="{DEF02CF7-DE60-44BB-9D73-B1F0E32A1A3E}" type="presOf" srcId="{8EB9FF8A-E66F-4430-9A11-CDB767904305}" destId="{1314A4B0-7D44-4688-8580-1EB87E5638C5}" srcOrd="0" destOrd="0" presId="urn:microsoft.com/office/officeart/2005/8/layout/cycle6"/>
    <dgm:cxn modelId="{43F32A18-0008-4D76-B145-21702FEA1945}" type="presOf" srcId="{BD631B9B-70EE-43EA-8EC5-0A0BADF5A56F}" destId="{580C36C1-4FB5-4E40-920C-5EA66C7626E1}" srcOrd="0" destOrd="0" presId="urn:microsoft.com/office/officeart/2005/8/layout/cycle6"/>
    <dgm:cxn modelId="{E37A0983-FFC9-4A62-BE97-4FB5550F6F4C}" type="presOf" srcId="{FA124FCF-60B2-4564-A4DC-7657B7964E30}" destId="{585B3071-17A5-4FA4-8321-B02FA850E8B7}" srcOrd="0" destOrd="0" presId="urn:microsoft.com/office/officeart/2005/8/layout/cycle6"/>
    <dgm:cxn modelId="{B1EBBCC8-E8F0-42B9-B225-42BA4F2AF5FE}" srcId="{5E1CB396-B47D-4C03-8705-B4CD5831D227}" destId="{498D13C2-EF1F-4A35-8E86-30602777474F}" srcOrd="2" destOrd="0" parTransId="{306A1653-0B4E-4CC0-AD11-9BC6264AEB86}" sibTransId="{C39DB604-AF59-473A-B712-07C740E302F0}"/>
    <dgm:cxn modelId="{CAFC537B-D187-453D-AD72-D9D7912DEB29}" srcId="{5E1CB396-B47D-4C03-8705-B4CD5831D227}" destId="{8EB9FF8A-E66F-4430-9A11-CDB767904305}" srcOrd="3" destOrd="0" parTransId="{FAC87971-54F1-452E-94FC-25663423CE39}" sibTransId="{213BBB5A-2658-4906-ABEF-EE91F34EF4C5}"/>
    <dgm:cxn modelId="{E7982088-BBF9-4B4F-B450-1BAE0E03FD6E}" type="presParOf" srcId="{DB9DB8F5-4A5F-4B8B-AA15-C9D189B9B829}" destId="{E8120CCA-CAFE-4F9D-8C97-8B10A5F21AA7}" srcOrd="0" destOrd="0" presId="urn:microsoft.com/office/officeart/2005/8/layout/cycle6"/>
    <dgm:cxn modelId="{0DF5373A-C168-45F6-83E4-C94E2FC2A66E}" type="presParOf" srcId="{DB9DB8F5-4A5F-4B8B-AA15-C9D189B9B829}" destId="{5CF9DA27-3F9E-4F82-9E6A-7D3394703DA8}" srcOrd="1" destOrd="0" presId="urn:microsoft.com/office/officeart/2005/8/layout/cycle6"/>
    <dgm:cxn modelId="{A9761CB1-5F75-42A7-BE50-85D274CBC225}" type="presParOf" srcId="{DB9DB8F5-4A5F-4B8B-AA15-C9D189B9B829}" destId="{585B3071-17A5-4FA4-8321-B02FA850E8B7}" srcOrd="2" destOrd="0" presId="urn:microsoft.com/office/officeart/2005/8/layout/cycle6"/>
    <dgm:cxn modelId="{2C4F8B34-0DF5-4283-9A38-61F4F569A1F9}" type="presParOf" srcId="{DB9DB8F5-4A5F-4B8B-AA15-C9D189B9B829}" destId="{0F85E794-9DBD-40D2-AC33-43A60095E883}" srcOrd="3" destOrd="0" presId="urn:microsoft.com/office/officeart/2005/8/layout/cycle6"/>
    <dgm:cxn modelId="{748157DA-44EA-455C-A1AB-9C523209B498}" type="presParOf" srcId="{DB9DB8F5-4A5F-4B8B-AA15-C9D189B9B829}" destId="{CE3FFF0A-B300-4067-8905-0D3A83C59D1B}" srcOrd="4" destOrd="0" presId="urn:microsoft.com/office/officeart/2005/8/layout/cycle6"/>
    <dgm:cxn modelId="{889FD886-3513-472E-89D2-2867D1CAB965}" type="presParOf" srcId="{DB9DB8F5-4A5F-4B8B-AA15-C9D189B9B829}" destId="{AFFF49FB-47A6-47DF-AC64-0C4B5557C172}" srcOrd="5" destOrd="0" presId="urn:microsoft.com/office/officeart/2005/8/layout/cycle6"/>
    <dgm:cxn modelId="{D281BA5C-446D-4B5B-B2B2-E78190C04BCE}" type="presParOf" srcId="{DB9DB8F5-4A5F-4B8B-AA15-C9D189B9B829}" destId="{22FB0697-F0B7-44FA-9EAB-385F7FA97D33}" srcOrd="6" destOrd="0" presId="urn:microsoft.com/office/officeart/2005/8/layout/cycle6"/>
    <dgm:cxn modelId="{DBCFC9A2-7C75-4CC4-9AE8-556B50501690}" type="presParOf" srcId="{DB9DB8F5-4A5F-4B8B-AA15-C9D189B9B829}" destId="{63891C62-C418-4CEE-B114-6DF3763288E1}" srcOrd="7" destOrd="0" presId="urn:microsoft.com/office/officeart/2005/8/layout/cycle6"/>
    <dgm:cxn modelId="{E8340FD3-8323-4993-B523-CDE41AD84E1C}" type="presParOf" srcId="{DB9DB8F5-4A5F-4B8B-AA15-C9D189B9B829}" destId="{0523C069-5A1E-42B3-B940-D280BBF44876}" srcOrd="8" destOrd="0" presId="urn:microsoft.com/office/officeart/2005/8/layout/cycle6"/>
    <dgm:cxn modelId="{8BF042C0-23CC-49C5-A5F1-2A5E7E7DC7E9}" type="presParOf" srcId="{DB9DB8F5-4A5F-4B8B-AA15-C9D189B9B829}" destId="{1314A4B0-7D44-4688-8580-1EB87E5638C5}" srcOrd="9" destOrd="0" presId="urn:microsoft.com/office/officeart/2005/8/layout/cycle6"/>
    <dgm:cxn modelId="{DCE4408A-6CBB-40C9-8E06-E1BB4F1997A3}" type="presParOf" srcId="{DB9DB8F5-4A5F-4B8B-AA15-C9D189B9B829}" destId="{3A92E5ED-7DD1-418D-A463-C9D995F55B0D}" srcOrd="10" destOrd="0" presId="urn:microsoft.com/office/officeart/2005/8/layout/cycle6"/>
    <dgm:cxn modelId="{B794B4DB-1717-45A7-9888-A7031268505D}" type="presParOf" srcId="{DB9DB8F5-4A5F-4B8B-AA15-C9D189B9B829}" destId="{B3E1C515-F45F-4659-B467-32CF1539916B}" srcOrd="11" destOrd="0" presId="urn:microsoft.com/office/officeart/2005/8/layout/cycle6"/>
    <dgm:cxn modelId="{2A0927C9-41B3-445B-8263-D97865196549}" type="presParOf" srcId="{DB9DB8F5-4A5F-4B8B-AA15-C9D189B9B829}" destId="{47CD1539-EC41-4130-B487-574D0F3EE7D4}" srcOrd="12" destOrd="0" presId="urn:microsoft.com/office/officeart/2005/8/layout/cycle6"/>
    <dgm:cxn modelId="{BB927102-B638-4035-BB54-8FCCE3021FAE}" type="presParOf" srcId="{DB9DB8F5-4A5F-4B8B-AA15-C9D189B9B829}" destId="{E7609A48-E690-4F13-8BCA-A920F4298985}" srcOrd="13" destOrd="0" presId="urn:microsoft.com/office/officeart/2005/8/layout/cycle6"/>
    <dgm:cxn modelId="{87D27864-9F04-4CC8-8F78-B792D4846E03}" type="presParOf" srcId="{DB9DB8F5-4A5F-4B8B-AA15-C9D189B9B829}" destId="{8C9937DB-8737-4B55-AC3F-0719BE8200E4}" srcOrd="14" destOrd="0" presId="urn:microsoft.com/office/officeart/2005/8/layout/cycle6"/>
    <dgm:cxn modelId="{3BF6F0D0-5920-4152-AA55-DF341589FFAD}" type="presParOf" srcId="{DB9DB8F5-4A5F-4B8B-AA15-C9D189B9B829}" destId="{F51C9215-A7C9-4D11-AAE7-DA6552810082}" srcOrd="15" destOrd="0" presId="urn:microsoft.com/office/officeart/2005/8/layout/cycle6"/>
    <dgm:cxn modelId="{191A7C7D-8F37-4FD7-93F6-F4FDB5362C10}" type="presParOf" srcId="{DB9DB8F5-4A5F-4B8B-AA15-C9D189B9B829}" destId="{2BB675C1-2F72-4557-B236-DFB9F6EFCAF5}" srcOrd="16" destOrd="0" presId="urn:microsoft.com/office/officeart/2005/8/layout/cycle6"/>
    <dgm:cxn modelId="{B37362C5-D526-4227-B8F8-FD2BA8E514F8}" type="presParOf" srcId="{DB9DB8F5-4A5F-4B8B-AA15-C9D189B9B829}" destId="{580C36C1-4FB5-4E40-920C-5EA66C7626E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6B1670-2D48-4EFE-B503-1D3EC705ACAA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723AAA9-4C1A-4A16-818D-1849840647F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Факторы, влияющие на развитие практико-ориентированной образовательной среды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815E7217-2018-4FA4-9D6D-F6636B682349}" type="parTrans" cxnId="{406A3013-FDB4-4D7A-ABCB-6686377801BC}">
      <dgm:prSet/>
      <dgm:spPr/>
      <dgm:t>
        <a:bodyPr/>
        <a:lstStyle/>
        <a:p>
          <a:endParaRPr lang="ru-RU"/>
        </a:p>
      </dgm:t>
    </dgm:pt>
    <dgm:pt modelId="{26D28763-DCE5-43AA-8711-36222A4C3035}" type="sibTrans" cxnId="{406A3013-FDB4-4D7A-ABCB-6686377801BC}">
      <dgm:prSet/>
      <dgm:spPr/>
      <dgm:t>
        <a:bodyPr/>
        <a:lstStyle/>
        <a:p>
          <a:endParaRPr lang="ru-RU"/>
        </a:p>
      </dgm:t>
    </dgm:pt>
    <dgm:pt modelId="{0E8CA42C-F39F-41F0-BA32-4746671B3EB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</a:rPr>
            <a:t>+</a:t>
          </a:r>
          <a:endParaRPr lang="ru-RU" sz="2800" dirty="0">
            <a:solidFill>
              <a:schemeClr val="tx2">
                <a:lumMod val="75000"/>
              </a:schemeClr>
            </a:solidFill>
          </a:endParaRPr>
        </a:p>
      </dgm:t>
    </dgm:pt>
    <dgm:pt modelId="{255FD793-0300-4663-A96D-E411FF4800EF}" type="parTrans" cxnId="{0140C43D-B8E8-45BD-99CC-49ADD15E91A5}">
      <dgm:prSet/>
      <dgm:spPr/>
      <dgm:t>
        <a:bodyPr/>
        <a:lstStyle/>
        <a:p>
          <a:endParaRPr lang="ru-RU"/>
        </a:p>
      </dgm:t>
    </dgm:pt>
    <dgm:pt modelId="{75C064ED-3DC3-4EEC-B038-645AEF8C50AC}" type="sibTrans" cxnId="{0140C43D-B8E8-45BD-99CC-49ADD15E91A5}">
      <dgm:prSet/>
      <dgm:spPr/>
      <dgm:t>
        <a:bodyPr/>
        <a:lstStyle/>
        <a:p>
          <a:endParaRPr lang="ru-RU"/>
        </a:p>
      </dgm:t>
    </dgm:pt>
    <dgm:pt modelId="{3776316A-3607-485E-8002-9D9C716A001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</a:rPr>
            <a:t>-</a:t>
          </a:r>
          <a:endParaRPr lang="ru-RU" sz="2800" dirty="0">
            <a:solidFill>
              <a:schemeClr val="tx2">
                <a:lumMod val="75000"/>
              </a:schemeClr>
            </a:solidFill>
          </a:endParaRPr>
        </a:p>
      </dgm:t>
    </dgm:pt>
    <dgm:pt modelId="{F5FA5F35-6814-4CC6-AC90-92CDAC1277D1}" type="parTrans" cxnId="{99855293-CAFF-441C-9673-B0F5B170AB22}">
      <dgm:prSet/>
      <dgm:spPr/>
      <dgm:t>
        <a:bodyPr/>
        <a:lstStyle/>
        <a:p>
          <a:endParaRPr lang="ru-RU"/>
        </a:p>
      </dgm:t>
    </dgm:pt>
    <dgm:pt modelId="{C9FF8E0C-EE01-4CA8-8BA8-C57DCF6149D4}" type="sibTrans" cxnId="{99855293-CAFF-441C-9673-B0F5B170AB22}">
      <dgm:prSet/>
      <dgm:spPr/>
      <dgm:t>
        <a:bodyPr/>
        <a:lstStyle/>
        <a:p>
          <a:endParaRPr lang="ru-RU"/>
        </a:p>
      </dgm:t>
    </dgm:pt>
    <dgm:pt modelId="{EE92E731-E44D-465A-BDC5-95980D88432A}">
      <dgm:prSet phldrT="[Текст]"/>
      <dgm:spPr/>
      <dgm:t>
        <a:bodyPr/>
        <a:lstStyle/>
        <a:p>
          <a:r>
            <a:rPr lang="ru-RU" dirty="0" smtClean="0"/>
            <a:t>Профессионализм  педагогических кадров </a:t>
          </a:r>
          <a:endParaRPr lang="ru-RU" dirty="0"/>
        </a:p>
      </dgm:t>
    </dgm:pt>
    <dgm:pt modelId="{176A5948-30A3-408C-AF3E-2878FB5267D7}" type="parTrans" cxnId="{B908A239-3CAC-4FB4-AE22-04139E58EC60}">
      <dgm:prSet/>
      <dgm:spPr/>
      <dgm:t>
        <a:bodyPr/>
        <a:lstStyle/>
        <a:p>
          <a:endParaRPr lang="ru-RU"/>
        </a:p>
      </dgm:t>
    </dgm:pt>
    <dgm:pt modelId="{07DC654A-99E4-4C19-BE76-B8F0381A1D4C}" type="sibTrans" cxnId="{B908A239-3CAC-4FB4-AE22-04139E58EC60}">
      <dgm:prSet/>
      <dgm:spPr/>
      <dgm:t>
        <a:bodyPr/>
        <a:lstStyle/>
        <a:p>
          <a:endParaRPr lang="ru-RU"/>
        </a:p>
      </dgm:t>
    </dgm:pt>
    <dgm:pt modelId="{AC1F5965-EC34-4FC9-8EFA-257DF238246B}">
      <dgm:prSet phldrT="[Текст]" custT="1"/>
      <dgm:spPr/>
      <dgm:t>
        <a:bodyPr/>
        <a:lstStyle/>
        <a:p>
          <a:r>
            <a:rPr lang="ru-RU" sz="1200" dirty="0" smtClean="0"/>
            <a:t>Внедрение новейших отраслевых технологий, инновационных педагогических технологий профессионального образования</a:t>
          </a:r>
          <a:endParaRPr lang="ru-RU" sz="1200" dirty="0"/>
        </a:p>
      </dgm:t>
    </dgm:pt>
    <dgm:pt modelId="{194E63B6-B610-4806-93B1-7CAD58AED02F}" type="parTrans" cxnId="{AEDABAEE-E2A6-4FA7-B00D-CFDFB481AAED}">
      <dgm:prSet/>
      <dgm:spPr/>
      <dgm:t>
        <a:bodyPr/>
        <a:lstStyle/>
        <a:p>
          <a:endParaRPr lang="ru-RU"/>
        </a:p>
      </dgm:t>
    </dgm:pt>
    <dgm:pt modelId="{9CEECDA3-7C68-4BCD-9400-17395379E1C4}" type="sibTrans" cxnId="{AEDABAEE-E2A6-4FA7-B00D-CFDFB481AAED}">
      <dgm:prSet/>
      <dgm:spPr/>
      <dgm:t>
        <a:bodyPr/>
        <a:lstStyle/>
        <a:p>
          <a:endParaRPr lang="ru-RU"/>
        </a:p>
      </dgm:t>
    </dgm:pt>
    <dgm:pt modelId="{7C1E4531-C751-4194-B92C-88BF6A464CEF}">
      <dgm:prSet phldrT="[Текст]" custT="1"/>
      <dgm:spPr/>
      <dgm:t>
        <a:bodyPr/>
        <a:lstStyle/>
        <a:p>
          <a:r>
            <a:rPr lang="ru-RU" sz="1200" dirty="0" smtClean="0"/>
            <a:t>игнорирование нововведений</a:t>
          </a:r>
          <a:endParaRPr lang="ru-RU" sz="1200" dirty="0"/>
        </a:p>
      </dgm:t>
    </dgm:pt>
    <dgm:pt modelId="{5F45CBC9-0E32-4510-9ACF-C047EF2BE0E9}" type="parTrans" cxnId="{F7F00491-7247-4129-B2E3-F0683D615BC9}">
      <dgm:prSet/>
      <dgm:spPr/>
      <dgm:t>
        <a:bodyPr/>
        <a:lstStyle/>
        <a:p>
          <a:endParaRPr lang="ru-RU"/>
        </a:p>
      </dgm:t>
    </dgm:pt>
    <dgm:pt modelId="{1536AA59-CA3C-4538-81EA-21B4A5EA8226}" type="sibTrans" cxnId="{F7F00491-7247-4129-B2E3-F0683D615BC9}">
      <dgm:prSet/>
      <dgm:spPr/>
      <dgm:t>
        <a:bodyPr/>
        <a:lstStyle/>
        <a:p>
          <a:endParaRPr lang="ru-RU"/>
        </a:p>
      </dgm:t>
    </dgm:pt>
    <dgm:pt modelId="{E7080058-F31E-46A7-AE38-7D8EE5ACDE00}">
      <dgm:prSet phldrT="[Текст]"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81F1D8D2-66BF-4E9B-B63B-23EE4A5FC3B0}" type="parTrans" cxnId="{4A67E275-1199-45F9-9816-BBCA7BDCE27E}">
      <dgm:prSet/>
      <dgm:spPr/>
      <dgm:t>
        <a:bodyPr/>
        <a:lstStyle/>
        <a:p>
          <a:endParaRPr lang="ru-RU"/>
        </a:p>
      </dgm:t>
    </dgm:pt>
    <dgm:pt modelId="{FA509CFF-3E35-48FA-A508-FF7F0D3EDB43}" type="sibTrans" cxnId="{4A67E275-1199-45F9-9816-BBCA7BDCE27E}">
      <dgm:prSet/>
      <dgm:spPr/>
      <dgm:t>
        <a:bodyPr/>
        <a:lstStyle/>
        <a:p>
          <a:endParaRPr lang="ru-RU"/>
        </a:p>
      </dgm:t>
    </dgm:pt>
    <dgm:pt modelId="{EE0C00A9-3F16-439A-AD72-0DE0DA6FD35D}">
      <dgm:prSet phldrT="[Текст]"/>
      <dgm:spPr/>
      <dgm:t>
        <a:bodyPr/>
        <a:lstStyle/>
        <a:p>
          <a:r>
            <a:rPr lang="ru-RU" dirty="0" smtClean="0"/>
            <a:t>Техническое обеспечение образовательного процесса в соответствии с целями и задачами профессионального образования</a:t>
          </a:r>
          <a:endParaRPr lang="ru-RU" dirty="0"/>
        </a:p>
      </dgm:t>
    </dgm:pt>
    <dgm:pt modelId="{BE38E6B3-9CD6-4F39-9A7A-2020643DF46F}" type="parTrans" cxnId="{E05EACFB-F365-4BC5-A131-201B1956B7C2}">
      <dgm:prSet/>
      <dgm:spPr/>
      <dgm:t>
        <a:bodyPr/>
        <a:lstStyle/>
        <a:p>
          <a:endParaRPr lang="ru-RU"/>
        </a:p>
      </dgm:t>
    </dgm:pt>
    <dgm:pt modelId="{37DC2145-4C3B-4B39-BE2E-3384AA7D3362}" type="sibTrans" cxnId="{E05EACFB-F365-4BC5-A131-201B1956B7C2}">
      <dgm:prSet/>
      <dgm:spPr/>
      <dgm:t>
        <a:bodyPr/>
        <a:lstStyle/>
        <a:p>
          <a:endParaRPr lang="ru-RU"/>
        </a:p>
      </dgm:t>
    </dgm:pt>
    <dgm:pt modelId="{858965AC-7A3F-4048-A33F-F63FF3D32138}">
      <dgm:prSet phldrT="[Текст]" custT="1"/>
      <dgm:spPr/>
      <dgm:t>
        <a:bodyPr/>
        <a:lstStyle/>
        <a:p>
          <a:r>
            <a:rPr lang="ru-RU" sz="1200" dirty="0" smtClean="0"/>
            <a:t>Низкие финансовые возможности </a:t>
          </a:r>
          <a:r>
            <a:rPr lang="ru-RU" sz="1200" dirty="0" smtClean="0"/>
            <a:t>ПОО</a:t>
          </a:r>
          <a:endParaRPr lang="ru-RU" sz="1200" dirty="0"/>
        </a:p>
      </dgm:t>
    </dgm:pt>
    <dgm:pt modelId="{CB2AE933-03C9-483C-9D60-62AEEEC5E227}" type="parTrans" cxnId="{97326729-CC64-45E8-91BF-5AA9AC25D004}">
      <dgm:prSet/>
      <dgm:spPr/>
      <dgm:t>
        <a:bodyPr/>
        <a:lstStyle/>
        <a:p>
          <a:endParaRPr lang="ru-RU"/>
        </a:p>
      </dgm:t>
    </dgm:pt>
    <dgm:pt modelId="{8A1C4875-E95B-41E4-BF25-B9861BE249CD}" type="sibTrans" cxnId="{97326729-CC64-45E8-91BF-5AA9AC25D004}">
      <dgm:prSet/>
      <dgm:spPr/>
      <dgm:t>
        <a:bodyPr/>
        <a:lstStyle/>
        <a:p>
          <a:endParaRPr lang="ru-RU"/>
        </a:p>
      </dgm:t>
    </dgm:pt>
    <dgm:pt modelId="{06171F06-2AC5-4618-8BFF-694C9BEACCEA}" type="pres">
      <dgm:prSet presAssocID="{BF6B1670-2D48-4EFE-B503-1D3EC705AC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A2636-A873-44F1-A1CC-5524AFE8C810}" type="pres">
      <dgm:prSet presAssocID="{E7080058-F31E-46A7-AE38-7D8EE5ACDE00}" presName="boxAndChildren" presStyleCnt="0"/>
      <dgm:spPr/>
    </dgm:pt>
    <dgm:pt modelId="{D6ED74F3-583C-40E3-9DD6-3361FEA83976}" type="pres">
      <dgm:prSet presAssocID="{E7080058-F31E-46A7-AE38-7D8EE5ACDE00}" presName="parentTextBox" presStyleLbl="node1" presStyleIdx="0" presStyleCnt="3"/>
      <dgm:spPr/>
      <dgm:t>
        <a:bodyPr/>
        <a:lstStyle/>
        <a:p>
          <a:endParaRPr lang="ru-RU"/>
        </a:p>
      </dgm:t>
    </dgm:pt>
    <dgm:pt modelId="{0D88994A-40B5-4CF0-B72D-E4DFBE2C9750}" type="pres">
      <dgm:prSet presAssocID="{E7080058-F31E-46A7-AE38-7D8EE5ACDE00}" presName="entireBox" presStyleLbl="node1" presStyleIdx="0" presStyleCnt="3"/>
      <dgm:spPr/>
      <dgm:t>
        <a:bodyPr/>
        <a:lstStyle/>
        <a:p>
          <a:endParaRPr lang="ru-RU"/>
        </a:p>
      </dgm:t>
    </dgm:pt>
    <dgm:pt modelId="{C487C17F-A930-41C1-9FA2-3193149B2AED}" type="pres">
      <dgm:prSet presAssocID="{E7080058-F31E-46A7-AE38-7D8EE5ACDE00}" presName="descendantBox" presStyleCnt="0"/>
      <dgm:spPr/>
    </dgm:pt>
    <dgm:pt modelId="{1E136077-DE5A-40DF-9746-E1D675A18C99}" type="pres">
      <dgm:prSet presAssocID="{EE0C00A9-3F16-439A-AD72-0DE0DA6FD35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92970-F570-4350-A9CD-9DFF8D330766}" type="pres">
      <dgm:prSet presAssocID="{858965AC-7A3F-4048-A33F-F63FF3D32138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5B9E1-01B5-49C0-A2B8-8C7345DE8494}" type="pres">
      <dgm:prSet presAssocID="{07DC654A-99E4-4C19-BE76-B8F0381A1D4C}" presName="sp" presStyleCnt="0"/>
      <dgm:spPr/>
    </dgm:pt>
    <dgm:pt modelId="{56C6DDEF-E296-42F1-9614-AE7F013EF4CB}" type="pres">
      <dgm:prSet presAssocID="{EE92E731-E44D-465A-BDC5-95980D88432A}" presName="arrowAndChildren" presStyleCnt="0"/>
      <dgm:spPr/>
    </dgm:pt>
    <dgm:pt modelId="{5F2B9718-3A38-4E0B-AECD-D3844E5240F5}" type="pres">
      <dgm:prSet presAssocID="{EE92E731-E44D-465A-BDC5-95980D88432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B1F1C34-E750-4564-9338-CC6B81A0A7A1}" type="pres">
      <dgm:prSet presAssocID="{EE92E731-E44D-465A-BDC5-95980D88432A}" presName="arrow" presStyleLbl="node1" presStyleIdx="1" presStyleCnt="3"/>
      <dgm:spPr/>
      <dgm:t>
        <a:bodyPr/>
        <a:lstStyle/>
        <a:p>
          <a:endParaRPr lang="ru-RU"/>
        </a:p>
      </dgm:t>
    </dgm:pt>
    <dgm:pt modelId="{BFE7B014-B3E3-4C76-9170-A66AF4C28548}" type="pres">
      <dgm:prSet presAssocID="{EE92E731-E44D-465A-BDC5-95980D88432A}" presName="descendantArrow" presStyleCnt="0"/>
      <dgm:spPr/>
    </dgm:pt>
    <dgm:pt modelId="{4865EFDA-8D7B-40CB-9282-F755375FD8B8}" type="pres">
      <dgm:prSet presAssocID="{AC1F5965-EC34-4FC9-8EFA-257DF238246B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59ECC-4EC1-41AD-AC16-289C160EB265}" type="pres">
      <dgm:prSet presAssocID="{7C1E4531-C751-4194-B92C-88BF6A464CEF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F7EDB-5A6E-42FA-AD6A-16DC78A47442}" type="pres">
      <dgm:prSet presAssocID="{26D28763-DCE5-43AA-8711-36222A4C3035}" presName="sp" presStyleCnt="0"/>
      <dgm:spPr/>
    </dgm:pt>
    <dgm:pt modelId="{3EE3D9D9-7B80-4A7A-B72D-10F872C6AF57}" type="pres">
      <dgm:prSet presAssocID="{D723AAA9-4C1A-4A16-818D-1849840647F8}" presName="arrowAndChildren" presStyleCnt="0"/>
      <dgm:spPr/>
    </dgm:pt>
    <dgm:pt modelId="{F616A81C-157A-4FCC-910D-E97CA3B13D58}" type="pres">
      <dgm:prSet presAssocID="{D723AAA9-4C1A-4A16-818D-1849840647F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3E97B4E-D21D-40C8-89A6-2BA64C43D80A}" type="pres">
      <dgm:prSet presAssocID="{D723AAA9-4C1A-4A16-818D-1849840647F8}" presName="arrow" presStyleLbl="node1" presStyleIdx="2" presStyleCnt="3" custLinFactNeighborX="-2700" custLinFactNeighborY="-48009"/>
      <dgm:spPr/>
      <dgm:t>
        <a:bodyPr/>
        <a:lstStyle/>
        <a:p>
          <a:endParaRPr lang="ru-RU"/>
        </a:p>
      </dgm:t>
    </dgm:pt>
    <dgm:pt modelId="{8DF8D653-4481-4BDA-9C2E-A3B95A9BAB89}" type="pres">
      <dgm:prSet presAssocID="{D723AAA9-4C1A-4A16-818D-1849840647F8}" presName="descendantArrow" presStyleCnt="0"/>
      <dgm:spPr/>
    </dgm:pt>
    <dgm:pt modelId="{8FF62A0E-9FD9-449C-B85A-82993FEAAC11}" type="pres">
      <dgm:prSet presAssocID="{0E8CA42C-F39F-41F0-BA32-4746671B3EB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AC7F-4688-4268-82EA-1B79F663785B}" type="pres">
      <dgm:prSet presAssocID="{3776316A-3607-485E-8002-9D9C716A001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172C8-AF04-41B1-98D1-0B3DED911672}" type="presOf" srcId="{D723AAA9-4C1A-4A16-818D-1849840647F8}" destId="{83E97B4E-D21D-40C8-89A6-2BA64C43D80A}" srcOrd="1" destOrd="0" presId="urn:microsoft.com/office/officeart/2005/8/layout/process4"/>
    <dgm:cxn modelId="{9512D6D2-D78E-4FCC-9294-B68098B57B1D}" type="presOf" srcId="{0E8CA42C-F39F-41F0-BA32-4746671B3EB4}" destId="{8FF62A0E-9FD9-449C-B85A-82993FEAAC11}" srcOrd="0" destOrd="0" presId="urn:microsoft.com/office/officeart/2005/8/layout/process4"/>
    <dgm:cxn modelId="{0140C43D-B8E8-45BD-99CC-49ADD15E91A5}" srcId="{D723AAA9-4C1A-4A16-818D-1849840647F8}" destId="{0E8CA42C-F39F-41F0-BA32-4746671B3EB4}" srcOrd="0" destOrd="0" parTransId="{255FD793-0300-4663-A96D-E411FF4800EF}" sibTransId="{75C064ED-3DC3-4EEC-B038-645AEF8C50AC}"/>
    <dgm:cxn modelId="{4BFFD2CB-14D2-4491-BCD0-383D814CBE89}" type="presOf" srcId="{BF6B1670-2D48-4EFE-B503-1D3EC705ACAA}" destId="{06171F06-2AC5-4618-8BFF-694C9BEACCEA}" srcOrd="0" destOrd="0" presId="urn:microsoft.com/office/officeart/2005/8/layout/process4"/>
    <dgm:cxn modelId="{406A3013-FDB4-4D7A-ABCB-6686377801BC}" srcId="{BF6B1670-2D48-4EFE-B503-1D3EC705ACAA}" destId="{D723AAA9-4C1A-4A16-818D-1849840647F8}" srcOrd="0" destOrd="0" parTransId="{815E7217-2018-4FA4-9D6D-F6636B682349}" sibTransId="{26D28763-DCE5-43AA-8711-36222A4C3035}"/>
    <dgm:cxn modelId="{821FB009-BB27-469C-B005-FF129A35F0AC}" type="presOf" srcId="{EE0C00A9-3F16-439A-AD72-0DE0DA6FD35D}" destId="{1E136077-DE5A-40DF-9746-E1D675A18C99}" srcOrd="0" destOrd="0" presId="urn:microsoft.com/office/officeart/2005/8/layout/process4"/>
    <dgm:cxn modelId="{29451C84-6BBE-46EC-BA6B-49C36E929A09}" type="presOf" srcId="{AC1F5965-EC34-4FC9-8EFA-257DF238246B}" destId="{4865EFDA-8D7B-40CB-9282-F755375FD8B8}" srcOrd="0" destOrd="0" presId="urn:microsoft.com/office/officeart/2005/8/layout/process4"/>
    <dgm:cxn modelId="{7276AAE1-82E8-4111-A325-C69C04A70C21}" type="presOf" srcId="{858965AC-7A3F-4048-A33F-F63FF3D32138}" destId="{EFE92970-F570-4350-A9CD-9DFF8D330766}" srcOrd="0" destOrd="0" presId="urn:microsoft.com/office/officeart/2005/8/layout/process4"/>
    <dgm:cxn modelId="{6968C9A6-DD76-4343-9104-D7FA7E79BA42}" type="presOf" srcId="{EE92E731-E44D-465A-BDC5-95980D88432A}" destId="{2B1F1C34-E750-4564-9338-CC6B81A0A7A1}" srcOrd="1" destOrd="0" presId="urn:microsoft.com/office/officeart/2005/8/layout/process4"/>
    <dgm:cxn modelId="{4A67E275-1199-45F9-9816-BBCA7BDCE27E}" srcId="{BF6B1670-2D48-4EFE-B503-1D3EC705ACAA}" destId="{E7080058-F31E-46A7-AE38-7D8EE5ACDE00}" srcOrd="2" destOrd="0" parTransId="{81F1D8D2-66BF-4E9B-B63B-23EE4A5FC3B0}" sibTransId="{FA509CFF-3E35-48FA-A508-FF7F0D3EDB43}"/>
    <dgm:cxn modelId="{99855293-CAFF-441C-9673-B0F5B170AB22}" srcId="{D723AAA9-4C1A-4A16-818D-1849840647F8}" destId="{3776316A-3607-485E-8002-9D9C716A0018}" srcOrd="1" destOrd="0" parTransId="{F5FA5F35-6814-4CC6-AC90-92CDAC1277D1}" sibTransId="{C9FF8E0C-EE01-4CA8-8BA8-C57DCF6149D4}"/>
    <dgm:cxn modelId="{AEDABAEE-E2A6-4FA7-B00D-CFDFB481AAED}" srcId="{EE92E731-E44D-465A-BDC5-95980D88432A}" destId="{AC1F5965-EC34-4FC9-8EFA-257DF238246B}" srcOrd="0" destOrd="0" parTransId="{194E63B6-B610-4806-93B1-7CAD58AED02F}" sibTransId="{9CEECDA3-7C68-4BCD-9400-17395379E1C4}"/>
    <dgm:cxn modelId="{B908A239-3CAC-4FB4-AE22-04139E58EC60}" srcId="{BF6B1670-2D48-4EFE-B503-1D3EC705ACAA}" destId="{EE92E731-E44D-465A-BDC5-95980D88432A}" srcOrd="1" destOrd="0" parTransId="{176A5948-30A3-408C-AF3E-2878FB5267D7}" sibTransId="{07DC654A-99E4-4C19-BE76-B8F0381A1D4C}"/>
    <dgm:cxn modelId="{F7F00491-7247-4129-B2E3-F0683D615BC9}" srcId="{EE92E731-E44D-465A-BDC5-95980D88432A}" destId="{7C1E4531-C751-4194-B92C-88BF6A464CEF}" srcOrd="1" destOrd="0" parTransId="{5F45CBC9-0E32-4510-9ACF-C047EF2BE0E9}" sibTransId="{1536AA59-CA3C-4538-81EA-21B4A5EA8226}"/>
    <dgm:cxn modelId="{97326729-CC64-45E8-91BF-5AA9AC25D004}" srcId="{E7080058-F31E-46A7-AE38-7D8EE5ACDE00}" destId="{858965AC-7A3F-4048-A33F-F63FF3D32138}" srcOrd="1" destOrd="0" parTransId="{CB2AE933-03C9-483C-9D60-62AEEEC5E227}" sibTransId="{8A1C4875-E95B-41E4-BF25-B9861BE249CD}"/>
    <dgm:cxn modelId="{A61069BD-A22C-48A9-81F0-36B0B8603344}" type="presOf" srcId="{7C1E4531-C751-4194-B92C-88BF6A464CEF}" destId="{17E59ECC-4EC1-41AD-AC16-289C160EB265}" srcOrd="0" destOrd="0" presId="urn:microsoft.com/office/officeart/2005/8/layout/process4"/>
    <dgm:cxn modelId="{E05EACFB-F365-4BC5-A131-201B1956B7C2}" srcId="{E7080058-F31E-46A7-AE38-7D8EE5ACDE00}" destId="{EE0C00A9-3F16-439A-AD72-0DE0DA6FD35D}" srcOrd="0" destOrd="0" parTransId="{BE38E6B3-9CD6-4F39-9A7A-2020643DF46F}" sibTransId="{37DC2145-4C3B-4B39-BE2E-3384AA7D3362}"/>
    <dgm:cxn modelId="{8A1E03D1-B633-4295-90EC-F74591119E3D}" type="presOf" srcId="{EE92E731-E44D-465A-BDC5-95980D88432A}" destId="{5F2B9718-3A38-4E0B-AECD-D3844E5240F5}" srcOrd="0" destOrd="0" presId="urn:microsoft.com/office/officeart/2005/8/layout/process4"/>
    <dgm:cxn modelId="{1D6A16A4-31F8-4FC1-81ED-ADCC1B05F73B}" type="presOf" srcId="{3776316A-3607-485E-8002-9D9C716A0018}" destId="{5015AC7F-4688-4268-82EA-1B79F663785B}" srcOrd="0" destOrd="0" presId="urn:microsoft.com/office/officeart/2005/8/layout/process4"/>
    <dgm:cxn modelId="{9DE4A093-E71B-4FF3-91D1-FF07AE4FD134}" type="presOf" srcId="{E7080058-F31E-46A7-AE38-7D8EE5ACDE00}" destId="{0D88994A-40B5-4CF0-B72D-E4DFBE2C9750}" srcOrd="1" destOrd="0" presId="urn:microsoft.com/office/officeart/2005/8/layout/process4"/>
    <dgm:cxn modelId="{317D804C-B5A0-435D-B847-840A8DA8F742}" type="presOf" srcId="{E7080058-F31E-46A7-AE38-7D8EE5ACDE00}" destId="{D6ED74F3-583C-40E3-9DD6-3361FEA83976}" srcOrd="0" destOrd="0" presId="urn:microsoft.com/office/officeart/2005/8/layout/process4"/>
    <dgm:cxn modelId="{F8944250-6574-4512-B23B-15434A2D4C61}" type="presOf" srcId="{D723AAA9-4C1A-4A16-818D-1849840647F8}" destId="{F616A81C-157A-4FCC-910D-E97CA3B13D58}" srcOrd="0" destOrd="0" presId="urn:microsoft.com/office/officeart/2005/8/layout/process4"/>
    <dgm:cxn modelId="{D858A6CA-E456-4A55-9D00-1ACEA6B1493B}" type="presParOf" srcId="{06171F06-2AC5-4618-8BFF-694C9BEACCEA}" destId="{5FDA2636-A873-44F1-A1CC-5524AFE8C810}" srcOrd="0" destOrd="0" presId="urn:microsoft.com/office/officeart/2005/8/layout/process4"/>
    <dgm:cxn modelId="{62EC5DDF-4B89-4810-8ED4-0815482C7893}" type="presParOf" srcId="{5FDA2636-A873-44F1-A1CC-5524AFE8C810}" destId="{D6ED74F3-583C-40E3-9DD6-3361FEA83976}" srcOrd="0" destOrd="0" presId="urn:microsoft.com/office/officeart/2005/8/layout/process4"/>
    <dgm:cxn modelId="{2E6A7823-F696-417E-A4B2-469620C2BD40}" type="presParOf" srcId="{5FDA2636-A873-44F1-A1CC-5524AFE8C810}" destId="{0D88994A-40B5-4CF0-B72D-E4DFBE2C9750}" srcOrd="1" destOrd="0" presId="urn:microsoft.com/office/officeart/2005/8/layout/process4"/>
    <dgm:cxn modelId="{4FA4A8FB-D785-4DFE-89B6-3F449B420E7F}" type="presParOf" srcId="{5FDA2636-A873-44F1-A1CC-5524AFE8C810}" destId="{C487C17F-A930-41C1-9FA2-3193149B2AED}" srcOrd="2" destOrd="0" presId="urn:microsoft.com/office/officeart/2005/8/layout/process4"/>
    <dgm:cxn modelId="{BF64031E-9111-4853-ACB0-226EC565A429}" type="presParOf" srcId="{C487C17F-A930-41C1-9FA2-3193149B2AED}" destId="{1E136077-DE5A-40DF-9746-E1D675A18C99}" srcOrd="0" destOrd="0" presId="urn:microsoft.com/office/officeart/2005/8/layout/process4"/>
    <dgm:cxn modelId="{024F5F9B-C504-4AC4-A778-16FC5879C455}" type="presParOf" srcId="{C487C17F-A930-41C1-9FA2-3193149B2AED}" destId="{EFE92970-F570-4350-A9CD-9DFF8D330766}" srcOrd="1" destOrd="0" presId="urn:microsoft.com/office/officeart/2005/8/layout/process4"/>
    <dgm:cxn modelId="{5498D737-9444-4304-A7EB-D5096751DBB8}" type="presParOf" srcId="{06171F06-2AC5-4618-8BFF-694C9BEACCEA}" destId="{6375B9E1-01B5-49C0-A2B8-8C7345DE8494}" srcOrd="1" destOrd="0" presId="urn:microsoft.com/office/officeart/2005/8/layout/process4"/>
    <dgm:cxn modelId="{3BC8DE04-5647-406A-815B-C82CE5010FFB}" type="presParOf" srcId="{06171F06-2AC5-4618-8BFF-694C9BEACCEA}" destId="{56C6DDEF-E296-42F1-9614-AE7F013EF4CB}" srcOrd="2" destOrd="0" presId="urn:microsoft.com/office/officeart/2005/8/layout/process4"/>
    <dgm:cxn modelId="{5B5829DE-271A-4D90-9C00-DD878F68A7C3}" type="presParOf" srcId="{56C6DDEF-E296-42F1-9614-AE7F013EF4CB}" destId="{5F2B9718-3A38-4E0B-AECD-D3844E5240F5}" srcOrd="0" destOrd="0" presId="urn:microsoft.com/office/officeart/2005/8/layout/process4"/>
    <dgm:cxn modelId="{2589E20C-0161-48F7-8221-E07A55D902FC}" type="presParOf" srcId="{56C6DDEF-E296-42F1-9614-AE7F013EF4CB}" destId="{2B1F1C34-E750-4564-9338-CC6B81A0A7A1}" srcOrd="1" destOrd="0" presId="urn:microsoft.com/office/officeart/2005/8/layout/process4"/>
    <dgm:cxn modelId="{7BA9B733-3D38-49E3-95A5-D62CBB997B92}" type="presParOf" srcId="{56C6DDEF-E296-42F1-9614-AE7F013EF4CB}" destId="{BFE7B014-B3E3-4C76-9170-A66AF4C28548}" srcOrd="2" destOrd="0" presId="urn:microsoft.com/office/officeart/2005/8/layout/process4"/>
    <dgm:cxn modelId="{E9F5B8F4-CCB5-4825-8D6C-61ED40EE2977}" type="presParOf" srcId="{BFE7B014-B3E3-4C76-9170-A66AF4C28548}" destId="{4865EFDA-8D7B-40CB-9282-F755375FD8B8}" srcOrd="0" destOrd="0" presId="urn:microsoft.com/office/officeart/2005/8/layout/process4"/>
    <dgm:cxn modelId="{E2DF9F2B-E262-409D-B22D-D0E6A061133D}" type="presParOf" srcId="{BFE7B014-B3E3-4C76-9170-A66AF4C28548}" destId="{17E59ECC-4EC1-41AD-AC16-289C160EB265}" srcOrd="1" destOrd="0" presId="urn:microsoft.com/office/officeart/2005/8/layout/process4"/>
    <dgm:cxn modelId="{1C2B046C-8202-4C2A-A0F2-7040F231C169}" type="presParOf" srcId="{06171F06-2AC5-4618-8BFF-694C9BEACCEA}" destId="{ADDF7EDB-5A6E-42FA-AD6A-16DC78A47442}" srcOrd="3" destOrd="0" presId="urn:microsoft.com/office/officeart/2005/8/layout/process4"/>
    <dgm:cxn modelId="{CD611435-C850-4722-ADDF-639B9B28C77F}" type="presParOf" srcId="{06171F06-2AC5-4618-8BFF-694C9BEACCEA}" destId="{3EE3D9D9-7B80-4A7A-B72D-10F872C6AF57}" srcOrd="4" destOrd="0" presId="urn:microsoft.com/office/officeart/2005/8/layout/process4"/>
    <dgm:cxn modelId="{E0E1E925-1087-4137-91CD-EE1208BA0D59}" type="presParOf" srcId="{3EE3D9D9-7B80-4A7A-B72D-10F872C6AF57}" destId="{F616A81C-157A-4FCC-910D-E97CA3B13D58}" srcOrd="0" destOrd="0" presId="urn:microsoft.com/office/officeart/2005/8/layout/process4"/>
    <dgm:cxn modelId="{AAD88A62-0D24-4D66-B5A6-506BB0A5B5CA}" type="presParOf" srcId="{3EE3D9D9-7B80-4A7A-B72D-10F872C6AF57}" destId="{83E97B4E-D21D-40C8-89A6-2BA64C43D80A}" srcOrd="1" destOrd="0" presId="urn:microsoft.com/office/officeart/2005/8/layout/process4"/>
    <dgm:cxn modelId="{4537FC7F-18BC-46FA-921D-B0CFC5AC0BC1}" type="presParOf" srcId="{3EE3D9D9-7B80-4A7A-B72D-10F872C6AF57}" destId="{8DF8D653-4481-4BDA-9C2E-A3B95A9BAB89}" srcOrd="2" destOrd="0" presId="urn:microsoft.com/office/officeart/2005/8/layout/process4"/>
    <dgm:cxn modelId="{79537843-A870-4DFB-A572-BBEA88CECCDD}" type="presParOf" srcId="{8DF8D653-4481-4BDA-9C2E-A3B95A9BAB89}" destId="{8FF62A0E-9FD9-449C-B85A-82993FEAAC11}" srcOrd="0" destOrd="0" presId="urn:microsoft.com/office/officeart/2005/8/layout/process4"/>
    <dgm:cxn modelId="{1C97A2C2-D2C7-461D-B825-2A9197E39945}" type="presParOf" srcId="{8DF8D653-4481-4BDA-9C2E-A3B95A9BAB89}" destId="{5015AC7F-4688-4268-82EA-1B79F663785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E0C52F-1B11-4170-8455-6D9CA47EAD06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E3638E0-46D8-4186-A15F-1D6AA5E2D98F}">
      <dgm:prSet phldrT="[Текст]" custT="1"/>
      <dgm:spPr/>
      <dgm:t>
        <a:bodyPr/>
        <a:lstStyle/>
        <a:p>
          <a:r>
            <a:rPr lang="ru-RU" sz="1400" dirty="0" smtClean="0"/>
            <a:t>Сотрудничество с работодателями</a:t>
          </a:r>
          <a:endParaRPr lang="ru-RU" sz="1400" dirty="0"/>
        </a:p>
      </dgm:t>
    </dgm:pt>
    <dgm:pt modelId="{D3B28DFC-71D4-4EEE-9754-F56C03AA1C8B}" type="parTrans" cxnId="{BC96152E-AB5F-4207-9D32-CDC0F019F5F9}">
      <dgm:prSet/>
      <dgm:spPr/>
      <dgm:t>
        <a:bodyPr/>
        <a:lstStyle/>
        <a:p>
          <a:endParaRPr lang="ru-RU"/>
        </a:p>
      </dgm:t>
    </dgm:pt>
    <dgm:pt modelId="{11EA0E0A-1AA1-4EF5-894E-95A4D35620AD}" type="sibTrans" cxnId="{BC96152E-AB5F-4207-9D32-CDC0F019F5F9}">
      <dgm:prSet/>
      <dgm:spPr/>
      <dgm:t>
        <a:bodyPr/>
        <a:lstStyle/>
        <a:p>
          <a:endParaRPr lang="ru-RU"/>
        </a:p>
      </dgm:t>
    </dgm:pt>
    <dgm:pt modelId="{C92DDDA0-2468-423F-9EF0-974BD6DCDF81}">
      <dgm:prSet phldrT="[Текст]" custT="1"/>
      <dgm:spPr/>
      <dgm:t>
        <a:bodyPr/>
        <a:lstStyle/>
        <a:p>
          <a:r>
            <a:rPr lang="ru-RU" sz="1200" dirty="0" smtClean="0"/>
            <a:t>интегрированные образовательные проекты с работодателями</a:t>
          </a:r>
          <a:r>
            <a:rPr lang="ru-RU" sz="800" dirty="0" smtClean="0"/>
            <a:t>;</a:t>
          </a:r>
          <a:endParaRPr lang="ru-RU" sz="800" dirty="0"/>
        </a:p>
      </dgm:t>
    </dgm:pt>
    <dgm:pt modelId="{17C7CD81-72EB-4C38-8730-D0FE0EE37166}" type="parTrans" cxnId="{7F54D7B6-1CC0-4AE2-A6C1-9BDE56F1C979}">
      <dgm:prSet/>
      <dgm:spPr/>
      <dgm:t>
        <a:bodyPr/>
        <a:lstStyle/>
        <a:p>
          <a:endParaRPr lang="ru-RU"/>
        </a:p>
      </dgm:t>
    </dgm:pt>
    <dgm:pt modelId="{840DFCEA-061A-4514-BD02-14F68394DED7}" type="sibTrans" cxnId="{7F54D7B6-1CC0-4AE2-A6C1-9BDE56F1C979}">
      <dgm:prSet/>
      <dgm:spPr/>
      <dgm:t>
        <a:bodyPr/>
        <a:lstStyle/>
        <a:p>
          <a:endParaRPr lang="ru-RU"/>
        </a:p>
      </dgm:t>
    </dgm:pt>
    <dgm:pt modelId="{E6DED15B-2D4C-4404-9D8D-429E81A809FA}">
      <dgm:prSet phldrT="[Текст]" custT="1"/>
      <dgm:spPr/>
      <dgm:t>
        <a:bodyPr/>
        <a:lstStyle/>
        <a:p>
          <a:r>
            <a:rPr lang="ru-RU" sz="1200" dirty="0" smtClean="0"/>
            <a:t>Нежелание работодателей принимать участие в совместных проектах</a:t>
          </a:r>
          <a:endParaRPr lang="ru-RU" sz="1200" dirty="0"/>
        </a:p>
      </dgm:t>
    </dgm:pt>
    <dgm:pt modelId="{C1542CEE-4ADC-48D2-BC68-3337F1DCEDDD}" type="parTrans" cxnId="{63BDEE4B-4800-42F1-8333-2FFBF3E4C05C}">
      <dgm:prSet/>
      <dgm:spPr/>
      <dgm:t>
        <a:bodyPr/>
        <a:lstStyle/>
        <a:p>
          <a:endParaRPr lang="ru-RU"/>
        </a:p>
      </dgm:t>
    </dgm:pt>
    <dgm:pt modelId="{0035B2CF-F8CC-4DA0-9273-D2F084EC2217}" type="sibTrans" cxnId="{63BDEE4B-4800-42F1-8333-2FFBF3E4C05C}">
      <dgm:prSet/>
      <dgm:spPr/>
      <dgm:t>
        <a:bodyPr/>
        <a:lstStyle/>
        <a:p>
          <a:endParaRPr lang="ru-RU"/>
        </a:p>
      </dgm:t>
    </dgm:pt>
    <dgm:pt modelId="{0403EE54-2585-4A35-99B4-4A816B4519C6}">
      <dgm:prSet phldrT="[Текст]" custT="1"/>
      <dgm:spPr/>
      <dgm:t>
        <a:bodyPr/>
        <a:lstStyle/>
        <a:p>
          <a:r>
            <a:rPr lang="ru-RU" sz="1400" dirty="0" smtClean="0"/>
            <a:t>Образовательные программы</a:t>
          </a:r>
          <a:endParaRPr lang="ru-RU" sz="1400" dirty="0"/>
        </a:p>
      </dgm:t>
    </dgm:pt>
    <dgm:pt modelId="{4CFE74DC-AF7A-4BED-9747-BC1A5784EF81}" type="parTrans" cxnId="{7DBD18AD-8F13-4591-A247-0FEC31FF211C}">
      <dgm:prSet/>
      <dgm:spPr/>
      <dgm:t>
        <a:bodyPr/>
        <a:lstStyle/>
        <a:p>
          <a:endParaRPr lang="ru-RU"/>
        </a:p>
      </dgm:t>
    </dgm:pt>
    <dgm:pt modelId="{EF6FAED4-C867-4AC1-BFCC-FE6C57625BAC}" type="sibTrans" cxnId="{7DBD18AD-8F13-4591-A247-0FEC31FF211C}">
      <dgm:prSet/>
      <dgm:spPr/>
      <dgm:t>
        <a:bodyPr/>
        <a:lstStyle/>
        <a:p>
          <a:endParaRPr lang="ru-RU"/>
        </a:p>
      </dgm:t>
    </dgm:pt>
    <dgm:pt modelId="{90745172-6F33-426D-8D5F-358098A4DCA7}">
      <dgm:prSet phldrT="[Текст]"/>
      <dgm:spPr/>
      <dgm:t>
        <a:bodyPr/>
        <a:lstStyle/>
        <a:p>
          <a:r>
            <a:rPr lang="ru-RU" dirty="0" smtClean="0"/>
            <a:t>Обеспечивают практико-ориентированность</a:t>
          </a:r>
          <a:endParaRPr lang="ru-RU" dirty="0"/>
        </a:p>
      </dgm:t>
    </dgm:pt>
    <dgm:pt modelId="{5B89AB82-A188-4AEB-84D1-9CD0984AB3AB}" type="parTrans" cxnId="{9C98846F-42CB-42C6-8835-77F037E7248B}">
      <dgm:prSet/>
      <dgm:spPr/>
      <dgm:t>
        <a:bodyPr/>
        <a:lstStyle/>
        <a:p>
          <a:endParaRPr lang="ru-RU"/>
        </a:p>
      </dgm:t>
    </dgm:pt>
    <dgm:pt modelId="{B5AB5E1E-64CD-44DD-9F93-0C104B83D64F}" type="sibTrans" cxnId="{9C98846F-42CB-42C6-8835-77F037E7248B}">
      <dgm:prSet/>
      <dgm:spPr/>
      <dgm:t>
        <a:bodyPr/>
        <a:lstStyle/>
        <a:p>
          <a:endParaRPr lang="ru-RU"/>
        </a:p>
      </dgm:t>
    </dgm:pt>
    <dgm:pt modelId="{A5A51984-1A23-437D-A758-4CB8CEAA0B0D}">
      <dgm:prSet phldrT="[Текст]"/>
      <dgm:spPr/>
      <dgm:t>
        <a:bodyPr/>
        <a:lstStyle/>
        <a:p>
          <a:r>
            <a:rPr lang="ru-RU" dirty="0" smtClean="0"/>
            <a:t>неправильное распределение часов, не осведомленность педагогического коллектива о  параметрах практико-ориентированности</a:t>
          </a:r>
          <a:endParaRPr lang="ru-RU" dirty="0"/>
        </a:p>
      </dgm:t>
    </dgm:pt>
    <dgm:pt modelId="{EA650C98-E9D4-4BF3-878A-60A5A495D073}" type="parTrans" cxnId="{EBC275D1-9E52-45B0-B5CC-1534C18102B4}">
      <dgm:prSet/>
      <dgm:spPr/>
      <dgm:t>
        <a:bodyPr/>
        <a:lstStyle/>
        <a:p>
          <a:endParaRPr lang="ru-RU"/>
        </a:p>
      </dgm:t>
    </dgm:pt>
    <dgm:pt modelId="{EC742F1A-CF4A-4C35-B699-9C6C263413E9}" type="sibTrans" cxnId="{EBC275D1-9E52-45B0-B5CC-1534C18102B4}">
      <dgm:prSet/>
      <dgm:spPr/>
      <dgm:t>
        <a:bodyPr/>
        <a:lstStyle/>
        <a:p>
          <a:endParaRPr lang="ru-RU"/>
        </a:p>
      </dgm:t>
    </dgm:pt>
    <dgm:pt modelId="{57CC1CCB-CC8A-4C88-A5CA-9725F66BB64C}" type="pres">
      <dgm:prSet presAssocID="{37E0C52F-1B11-4170-8455-6D9CA47EAD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AE62-E6A8-4D2A-AD8C-B62A897BA8EE}" type="pres">
      <dgm:prSet presAssocID="{0403EE54-2585-4A35-99B4-4A816B4519C6}" presName="boxAndChildren" presStyleCnt="0"/>
      <dgm:spPr/>
    </dgm:pt>
    <dgm:pt modelId="{3A1F0BC6-A861-48C5-8C49-535F32025F1D}" type="pres">
      <dgm:prSet presAssocID="{0403EE54-2585-4A35-99B4-4A816B4519C6}" presName="parentTextBox" presStyleLbl="node1" presStyleIdx="0" presStyleCnt="2"/>
      <dgm:spPr/>
      <dgm:t>
        <a:bodyPr/>
        <a:lstStyle/>
        <a:p>
          <a:endParaRPr lang="ru-RU"/>
        </a:p>
      </dgm:t>
    </dgm:pt>
    <dgm:pt modelId="{454193F9-AB84-46A9-A2F0-3663454B7CA0}" type="pres">
      <dgm:prSet presAssocID="{0403EE54-2585-4A35-99B4-4A816B4519C6}" presName="entireBox" presStyleLbl="node1" presStyleIdx="0" presStyleCnt="2"/>
      <dgm:spPr/>
      <dgm:t>
        <a:bodyPr/>
        <a:lstStyle/>
        <a:p>
          <a:endParaRPr lang="ru-RU"/>
        </a:p>
      </dgm:t>
    </dgm:pt>
    <dgm:pt modelId="{6B653B82-7A1B-4968-8AF4-173507C6EFF1}" type="pres">
      <dgm:prSet presAssocID="{0403EE54-2585-4A35-99B4-4A816B4519C6}" presName="descendantBox" presStyleCnt="0"/>
      <dgm:spPr/>
    </dgm:pt>
    <dgm:pt modelId="{A08EBD2C-339C-4645-92B1-31C0CAAB8D7D}" type="pres">
      <dgm:prSet presAssocID="{90745172-6F33-426D-8D5F-358098A4DCA7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E1069-094D-44E6-B3C1-1FF1DD448FE5}" type="pres">
      <dgm:prSet presAssocID="{A5A51984-1A23-437D-A758-4CB8CEAA0B0D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DE6AD-CD72-41B3-8EDD-EB9DF88CF358}" type="pres">
      <dgm:prSet presAssocID="{11EA0E0A-1AA1-4EF5-894E-95A4D35620AD}" presName="sp" presStyleCnt="0"/>
      <dgm:spPr/>
    </dgm:pt>
    <dgm:pt modelId="{9DAFBD3E-B88F-4EFC-BB7A-F9791BC10C4E}" type="pres">
      <dgm:prSet presAssocID="{3E3638E0-46D8-4186-A15F-1D6AA5E2D98F}" presName="arrowAndChildren" presStyleCnt="0"/>
      <dgm:spPr/>
    </dgm:pt>
    <dgm:pt modelId="{E8600897-8779-41F1-902E-9E5EE0887A91}" type="pres">
      <dgm:prSet presAssocID="{3E3638E0-46D8-4186-A15F-1D6AA5E2D98F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E27DD97A-6312-4B46-87ED-3C92E6950F87}" type="pres">
      <dgm:prSet presAssocID="{3E3638E0-46D8-4186-A15F-1D6AA5E2D98F}" presName="arrow" presStyleLbl="node1" presStyleIdx="1" presStyleCnt="2"/>
      <dgm:spPr/>
      <dgm:t>
        <a:bodyPr/>
        <a:lstStyle/>
        <a:p>
          <a:endParaRPr lang="ru-RU"/>
        </a:p>
      </dgm:t>
    </dgm:pt>
    <dgm:pt modelId="{622155FA-B33C-4418-80DC-701CD95964D9}" type="pres">
      <dgm:prSet presAssocID="{3E3638E0-46D8-4186-A15F-1D6AA5E2D98F}" presName="descendantArrow" presStyleCnt="0"/>
      <dgm:spPr/>
    </dgm:pt>
    <dgm:pt modelId="{BE04DFBE-6F99-4F6A-B1F8-F86632CB7173}" type="pres">
      <dgm:prSet presAssocID="{C92DDDA0-2468-423F-9EF0-974BD6DCDF81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5AFAC-3EA9-4A4A-99C9-28BA492143F2}" type="pres">
      <dgm:prSet presAssocID="{E6DED15B-2D4C-4404-9D8D-429E81A809FA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36005-A339-452D-B52B-C3205E71B89E}" type="presOf" srcId="{3E3638E0-46D8-4186-A15F-1D6AA5E2D98F}" destId="{E27DD97A-6312-4B46-87ED-3C92E6950F87}" srcOrd="1" destOrd="0" presId="urn:microsoft.com/office/officeart/2005/8/layout/process4"/>
    <dgm:cxn modelId="{8762DB16-E157-4B30-94F1-ED2D1F291B6E}" type="presOf" srcId="{A5A51984-1A23-437D-A758-4CB8CEAA0B0D}" destId="{B30E1069-094D-44E6-B3C1-1FF1DD448FE5}" srcOrd="0" destOrd="0" presId="urn:microsoft.com/office/officeart/2005/8/layout/process4"/>
    <dgm:cxn modelId="{7F54D7B6-1CC0-4AE2-A6C1-9BDE56F1C979}" srcId="{3E3638E0-46D8-4186-A15F-1D6AA5E2D98F}" destId="{C92DDDA0-2468-423F-9EF0-974BD6DCDF81}" srcOrd="0" destOrd="0" parTransId="{17C7CD81-72EB-4C38-8730-D0FE0EE37166}" sibTransId="{840DFCEA-061A-4514-BD02-14F68394DED7}"/>
    <dgm:cxn modelId="{940592FF-D27D-44F6-BF32-5C6B210DD0B9}" type="presOf" srcId="{90745172-6F33-426D-8D5F-358098A4DCA7}" destId="{A08EBD2C-339C-4645-92B1-31C0CAAB8D7D}" srcOrd="0" destOrd="0" presId="urn:microsoft.com/office/officeart/2005/8/layout/process4"/>
    <dgm:cxn modelId="{7EB95D8D-C066-47D7-B16F-02D829C221B5}" type="presOf" srcId="{3E3638E0-46D8-4186-A15F-1D6AA5E2D98F}" destId="{E8600897-8779-41F1-902E-9E5EE0887A91}" srcOrd="0" destOrd="0" presId="urn:microsoft.com/office/officeart/2005/8/layout/process4"/>
    <dgm:cxn modelId="{9C98846F-42CB-42C6-8835-77F037E7248B}" srcId="{0403EE54-2585-4A35-99B4-4A816B4519C6}" destId="{90745172-6F33-426D-8D5F-358098A4DCA7}" srcOrd="0" destOrd="0" parTransId="{5B89AB82-A188-4AEB-84D1-9CD0984AB3AB}" sibTransId="{B5AB5E1E-64CD-44DD-9F93-0C104B83D64F}"/>
    <dgm:cxn modelId="{63BDEE4B-4800-42F1-8333-2FFBF3E4C05C}" srcId="{3E3638E0-46D8-4186-A15F-1D6AA5E2D98F}" destId="{E6DED15B-2D4C-4404-9D8D-429E81A809FA}" srcOrd="1" destOrd="0" parTransId="{C1542CEE-4ADC-48D2-BC68-3337F1DCEDDD}" sibTransId="{0035B2CF-F8CC-4DA0-9273-D2F084EC2217}"/>
    <dgm:cxn modelId="{7DBD18AD-8F13-4591-A247-0FEC31FF211C}" srcId="{37E0C52F-1B11-4170-8455-6D9CA47EAD06}" destId="{0403EE54-2585-4A35-99B4-4A816B4519C6}" srcOrd="1" destOrd="0" parTransId="{4CFE74DC-AF7A-4BED-9747-BC1A5784EF81}" sibTransId="{EF6FAED4-C867-4AC1-BFCC-FE6C57625BAC}"/>
    <dgm:cxn modelId="{92FDB373-F0DB-43C8-B032-EFDEE6D4704B}" type="presOf" srcId="{0403EE54-2585-4A35-99B4-4A816B4519C6}" destId="{3A1F0BC6-A861-48C5-8C49-535F32025F1D}" srcOrd="0" destOrd="0" presId="urn:microsoft.com/office/officeart/2005/8/layout/process4"/>
    <dgm:cxn modelId="{FB21E782-BBE0-4E49-A95B-B9E32F0791CF}" type="presOf" srcId="{37E0C52F-1B11-4170-8455-6D9CA47EAD06}" destId="{57CC1CCB-CC8A-4C88-A5CA-9725F66BB64C}" srcOrd="0" destOrd="0" presId="urn:microsoft.com/office/officeart/2005/8/layout/process4"/>
    <dgm:cxn modelId="{8F8DC02F-7A80-418F-B45A-6F0311406090}" type="presOf" srcId="{C92DDDA0-2468-423F-9EF0-974BD6DCDF81}" destId="{BE04DFBE-6F99-4F6A-B1F8-F86632CB7173}" srcOrd="0" destOrd="0" presId="urn:microsoft.com/office/officeart/2005/8/layout/process4"/>
    <dgm:cxn modelId="{AEBC3579-F77C-4A41-927A-ECC4A92F0B49}" type="presOf" srcId="{0403EE54-2585-4A35-99B4-4A816B4519C6}" destId="{454193F9-AB84-46A9-A2F0-3663454B7CA0}" srcOrd="1" destOrd="0" presId="urn:microsoft.com/office/officeart/2005/8/layout/process4"/>
    <dgm:cxn modelId="{6E53369D-87AE-4602-B006-AB4F6FD78218}" type="presOf" srcId="{E6DED15B-2D4C-4404-9D8D-429E81A809FA}" destId="{3CF5AFAC-3EA9-4A4A-99C9-28BA492143F2}" srcOrd="0" destOrd="0" presId="urn:microsoft.com/office/officeart/2005/8/layout/process4"/>
    <dgm:cxn modelId="{BC96152E-AB5F-4207-9D32-CDC0F019F5F9}" srcId="{37E0C52F-1B11-4170-8455-6D9CA47EAD06}" destId="{3E3638E0-46D8-4186-A15F-1D6AA5E2D98F}" srcOrd="0" destOrd="0" parTransId="{D3B28DFC-71D4-4EEE-9754-F56C03AA1C8B}" sibTransId="{11EA0E0A-1AA1-4EF5-894E-95A4D35620AD}"/>
    <dgm:cxn modelId="{EBC275D1-9E52-45B0-B5CC-1534C18102B4}" srcId="{0403EE54-2585-4A35-99B4-4A816B4519C6}" destId="{A5A51984-1A23-437D-A758-4CB8CEAA0B0D}" srcOrd="1" destOrd="0" parTransId="{EA650C98-E9D4-4BF3-878A-60A5A495D073}" sibTransId="{EC742F1A-CF4A-4C35-B699-9C6C263413E9}"/>
    <dgm:cxn modelId="{D308D23E-384E-4AB8-B571-761215BB7982}" type="presParOf" srcId="{57CC1CCB-CC8A-4C88-A5CA-9725F66BB64C}" destId="{EAFEAE62-E6A8-4D2A-AD8C-B62A897BA8EE}" srcOrd="0" destOrd="0" presId="urn:microsoft.com/office/officeart/2005/8/layout/process4"/>
    <dgm:cxn modelId="{009072CA-D8E0-4E34-93CC-5E8B75C3CA75}" type="presParOf" srcId="{EAFEAE62-E6A8-4D2A-AD8C-B62A897BA8EE}" destId="{3A1F0BC6-A861-48C5-8C49-535F32025F1D}" srcOrd="0" destOrd="0" presId="urn:microsoft.com/office/officeart/2005/8/layout/process4"/>
    <dgm:cxn modelId="{531897EA-9443-4E57-91A1-16AC07E46D40}" type="presParOf" srcId="{EAFEAE62-E6A8-4D2A-AD8C-B62A897BA8EE}" destId="{454193F9-AB84-46A9-A2F0-3663454B7CA0}" srcOrd="1" destOrd="0" presId="urn:microsoft.com/office/officeart/2005/8/layout/process4"/>
    <dgm:cxn modelId="{6BE380D9-C15F-40BA-B131-851A2B64D94A}" type="presParOf" srcId="{EAFEAE62-E6A8-4D2A-AD8C-B62A897BA8EE}" destId="{6B653B82-7A1B-4968-8AF4-173507C6EFF1}" srcOrd="2" destOrd="0" presId="urn:microsoft.com/office/officeart/2005/8/layout/process4"/>
    <dgm:cxn modelId="{5C7698D0-8F3C-4703-B8AF-33ADF417F3AB}" type="presParOf" srcId="{6B653B82-7A1B-4968-8AF4-173507C6EFF1}" destId="{A08EBD2C-339C-4645-92B1-31C0CAAB8D7D}" srcOrd="0" destOrd="0" presId="urn:microsoft.com/office/officeart/2005/8/layout/process4"/>
    <dgm:cxn modelId="{548AE88C-C0FE-4CFD-A575-78A390E1CF30}" type="presParOf" srcId="{6B653B82-7A1B-4968-8AF4-173507C6EFF1}" destId="{B30E1069-094D-44E6-B3C1-1FF1DD448FE5}" srcOrd="1" destOrd="0" presId="urn:microsoft.com/office/officeart/2005/8/layout/process4"/>
    <dgm:cxn modelId="{363452D8-7E3A-4E8C-AC9C-B94B118D9FDC}" type="presParOf" srcId="{57CC1CCB-CC8A-4C88-A5CA-9725F66BB64C}" destId="{FD7DE6AD-CD72-41B3-8EDD-EB9DF88CF358}" srcOrd="1" destOrd="0" presId="urn:microsoft.com/office/officeart/2005/8/layout/process4"/>
    <dgm:cxn modelId="{4997B4B5-A3C5-40CF-946C-65B670665C1B}" type="presParOf" srcId="{57CC1CCB-CC8A-4C88-A5CA-9725F66BB64C}" destId="{9DAFBD3E-B88F-4EFC-BB7A-F9791BC10C4E}" srcOrd="2" destOrd="0" presId="urn:microsoft.com/office/officeart/2005/8/layout/process4"/>
    <dgm:cxn modelId="{13EFE5AD-15F7-46D8-9E8F-1F0DD4ED6C1F}" type="presParOf" srcId="{9DAFBD3E-B88F-4EFC-BB7A-F9791BC10C4E}" destId="{E8600897-8779-41F1-902E-9E5EE0887A91}" srcOrd="0" destOrd="0" presId="urn:microsoft.com/office/officeart/2005/8/layout/process4"/>
    <dgm:cxn modelId="{1E5F056C-0D52-420E-B813-F74AA895B5E9}" type="presParOf" srcId="{9DAFBD3E-B88F-4EFC-BB7A-F9791BC10C4E}" destId="{E27DD97A-6312-4B46-87ED-3C92E6950F87}" srcOrd="1" destOrd="0" presId="urn:microsoft.com/office/officeart/2005/8/layout/process4"/>
    <dgm:cxn modelId="{4ECCF2EF-9FDD-49DC-B3A9-949C852260D8}" type="presParOf" srcId="{9DAFBD3E-B88F-4EFC-BB7A-F9791BC10C4E}" destId="{622155FA-B33C-4418-80DC-701CD95964D9}" srcOrd="2" destOrd="0" presId="urn:microsoft.com/office/officeart/2005/8/layout/process4"/>
    <dgm:cxn modelId="{99E41840-0A6A-4DA7-AD91-E466CCE0EA60}" type="presParOf" srcId="{622155FA-B33C-4418-80DC-701CD95964D9}" destId="{BE04DFBE-6F99-4F6A-B1F8-F86632CB7173}" srcOrd="0" destOrd="0" presId="urn:microsoft.com/office/officeart/2005/8/layout/process4"/>
    <dgm:cxn modelId="{3E688357-4166-43F6-BCDA-CF16F6B40DF4}" type="presParOf" srcId="{622155FA-B33C-4418-80DC-701CD95964D9}" destId="{3CF5AFAC-3EA9-4A4A-99C9-28BA492143F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88EA5B-451B-4604-B896-8D24E3400D4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FB9501E-0564-4ECB-AFD0-98CE169ABB15}">
      <dgm:prSet phldrT="[Текст]" custT="1"/>
      <dgm:spPr/>
      <dgm:t>
        <a:bodyPr/>
        <a:lstStyle/>
        <a:p>
          <a:r>
            <a:rPr lang="ru-RU" sz="1800" dirty="0" smtClean="0"/>
            <a:t>Квалифицированные кадры для экономики региона</a:t>
          </a:r>
          <a:endParaRPr lang="ru-RU" sz="1800" dirty="0"/>
        </a:p>
      </dgm:t>
    </dgm:pt>
    <dgm:pt modelId="{7A8E1AB1-2563-4219-9954-B67F5B3D0EE7}" type="parTrans" cxnId="{91915772-ED1C-427C-9BCC-740441D0D729}">
      <dgm:prSet/>
      <dgm:spPr/>
      <dgm:t>
        <a:bodyPr/>
        <a:lstStyle/>
        <a:p>
          <a:endParaRPr lang="ru-RU"/>
        </a:p>
      </dgm:t>
    </dgm:pt>
    <dgm:pt modelId="{71B53249-B5FE-4DC4-A74A-DCEAB64759A0}" type="sibTrans" cxnId="{91915772-ED1C-427C-9BCC-740441D0D729}">
      <dgm:prSet/>
      <dgm:spPr/>
      <dgm:t>
        <a:bodyPr/>
        <a:lstStyle/>
        <a:p>
          <a:endParaRPr lang="ru-RU"/>
        </a:p>
      </dgm:t>
    </dgm:pt>
    <dgm:pt modelId="{3B532E70-FF99-4976-889F-5022B64A4276}">
      <dgm:prSet phldrT="[Текст]" custT="1"/>
      <dgm:spPr/>
      <dgm:t>
        <a:bodyPr/>
        <a:lstStyle/>
        <a:p>
          <a:r>
            <a:rPr lang="ru-RU" sz="1600" dirty="0" smtClean="0"/>
            <a:t>эффективный образовательный процесс, адекватный изменениям структуры рынка труда</a:t>
          </a:r>
          <a:endParaRPr lang="ru-RU" sz="1600" dirty="0"/>
        </a:p>
      </dgm:t>
    </dgm:pt>
    <dgm:pt modelId="{EDC01DC6-5821-40A0-8C01-92B4AC664286}" type="parTrans" cxnId="{1EB41C42-8C3D-46AE-9F14-22895D9C1D73}">
      <dgm:prSet/>
      <dgm:spPr/>
      <dgm:t>
        <a:bodyPr/>
        <a:lstStyle/>
        <a:p>
          <a:endParaRPr lang="ru-RU"/>
        </a:p>
      </dgm:t>
    </dgm:pt>
    <dgm:pt modelId="{5874AEEA-2C0E-487D-ACF0-5D31535D264C}" type="sibTrans" cxnId="{1EB41C42-8C3D-46AE-9F14-22895D9C1D73}">
      <dgm:prSet/>
      <dgm:spPr/>
      <dgm:t>
        <a:bodyPr/>
        <a:lstStyle/>
        <a:p>
          <a:endParaRPr lang="ru-RU"/>
        </a:p>
      </dgm:t>
    </dgm:pt>
    <dgm:pt modelId="{D24D72B8-3865-49AB-BF1C-854AB46CD95F}">
      <dgm:prSet phldrT="[Текст]" custT="1"/>
      <dgm:spPr/>
      <dgm:t>
        <a:bodyPr/>
        <a:lstStyle/>
        <a:p>
          <a:r>
            <a:rPr lang="ru-RU" sz="1400" dirty="0" smtClean="0"/>
            <a:t>Практикоориентированные технологии обучения </a:t>
          </a:r>
          <a:endParaRPr lang="ru-RU" sz="1400" dirty="0"/>
        </a:p>
      </dgm:t>
    </dgm:pt>
    <dgm:pt modelId="{548E4F8C-8F64-45B9-A7DD-A1DF6950B276}" type="parTrans" cxnId="{6E8E0401-92A3-428C-A54A-54BB9DD0A57B}">
      <dgm:prSet/>
      <dgm:spPr/>
      <dgm:t>
        <a:bodyPr/>
        <a:lstStyle/>
        <a:p>
          <a:endParaRPr lang="ru-RU"/>
        </a:p>
      </dgm:t>
    </dgm:pt>
    <dgm:pt modelId="{BE775B3F-53FE-4316-8802-DDB3E0FEF865}" type="sibTrans" cxnId="{6E8E0401-92A3-428C-A54A-54BB9DD0A57B}">
      <dgm:prSet/>
      <dgm:spPr/>
      <dgm:t>
        <a:bodyPr/>
        <a:lstStyle/>
        <a:p>
          <a:endParaRPr lang="ru-RU"/>
        </a:p>
      </dgm:t>
    </dgm:pt>
    <dgm:pt modelId="{FEE28A90-1DE2-4BF3-86EE-E9A79E3C6C0C}">
      <dgm:prSet phldrT="[Текст]" custT="1"/>
      <dgm:spPr/>
      <dgm:t>
        <a:bodyPr/>
        <a:lstStyle/>
        <a:p>
          <a:r>
            <a:rPr lang="ru-RU" sz="1400" dirty="0" smtClean="0"/>
            <a:t>высококвалифицированный педагогический состав </a:t>
          </a:r>
          <a:endParaRPr lang="ru-RU" sz="1400" dirty="0"/>
        </a:p>
      </dgm:t>
    </dgm:pt>
    <dgm:pt modelId="{0D0FFD00-23B8-43E7-83F2-D33A64E1771F}" type="parTrans" cxnId="{934F37CF-E1FF-4572-929A-7E8EFBECCE9C}">
      <dgm:prSet/>
      <dgm:spPr/>
      <dgm:t>
        <a:bodyPr/>
        <a:lstStyle/>
        <a:p>
          <a:endParaRPr lang="ru-RU"/>
        </a:p>
      </dgm:t>
    </dgm:pt>
    <dgm:pt modelId="{AC6552A7-F906-4790-AA04-9A2BBD46FB76}" type="sibTrans" cxnId="{934F37CF-E1FF-4572-929A-7E8EFBECCE9C}">
      <dgm:prSet/>
      <dgm:spPr/>
      <dgm:t>
        <a:bodyPr/>
        <a:lstStyle/>
        <a:p>
          <a:endParaRPr lang="ru-RU"/>
        </a:p>
      </dgm:t>
    </dgm:pt>
    <dgm:pt modelId="{0E600284-8006-4AEF-B2C6-F015C41727FF}">
      <dgm:prSet phldrT="[Текст]" custT="1"/>
      <dgm:spPr/>
      <dgm:t>
        <a:bodyPr/>
        <a:lstStyle/>
        <a:p>
          <a:r>
            <a:rPr lang="ru-RU" sz="1600" dirty="0" smtClean="0"/>
            <a:t>высокая эффективность профессиональной подготовки специалистов </a:t>
          </a:r>
          <a:endParaRPr lang="ru-RU" sz="1600" dirty="0"/>
        </a:p>
      </dgm:t>
    </dgm:pt>
    <dgm:pt modelId="{6184AE10-BB0D-47C5-BED9-59CEDA80BD06}" type="parTrans" cxnId="{FACB1F01-4D98-4A8D-8D82-AEFD8CA39AF7}">
      <dgm:prSet/>
      <dgm:spPr/>
      <dgm:t>
        <a:bodyPr/>
        <a:lstStyle/>
        <a:p>
          <a:endParaRPr lang="ru-RU"/>
        </a:p>
      </dgm:t>
    </dgm:pt>
    <dgm:pt modelId="{D0C31A8F-5305-45C4-8046-4AC821112093}" type="sibTrans" cxnId="{FACB1F01-4D98-4A8D-8D82-AEFD8CA39AF7}">
      <dgm:prSet/>
      <dgm:spPr/>
      <dgm:t>
        <a:bodyPr/>
        <a:lstStyle/>
        <a:p>
          <a:endParaRPr lang="ru-RU"/>
        </a:p>
      </dgm:t>
    </dgm:pt>
    <dgm:pt modelId="{CC7C7977-CE7B-4368-9E9A-EB0019F1E6C5}">
      <dgm:prSet phldrT="[Текст]" custT="1"/>
      <dgm:spPr/>
      <dgm:t>
        <a:bodyPr/>
        <a:lstStyle/>
        <a:p>
          <a:r>
            <a:rPr lang="ru-RU" sz="1600" dirty="0" smtClean="0"/>
            <a:t>образовательные программы, соответствующие профессиональным стандартам и стандартам </a:t>
          </a:r>
          <a:r>
            <a:rPr lang="en-US" sz="1600" dirty="0" smtClean="0"/>
            <a:t>WSR</a:t>
          </a:r>
          <a:r>
            <a:rPr lang="ru-RU" sz="1600" dirty="0" smtClean="0"/>
            <a:t> </a:t>
          </a:r>
          <a:endParaRPr lang="ru-RU" sz="1600" dirty="0"/>
        </a:p>
      </dgm:t>
    </dgm:pt>
    <dgm:pt modelId="{EC3D8AD2-D8C4-4EE4-A384-399AB49C40D1}" type="parTrans" cxnId="{11BFB043-086B-4DF3-A1FC-D60BFF00B001}">
      <dgm:prSet/>
      <dgm:spPr/>
      <dgm:t>
        <a:bodyPr/>
        <a:lstStyle/>
        <a:p>
          <a:endParaRPr lang="ru-RU"/>
        </a:p>
      </dgm:t>
    </dgm:pt>
    <dgm:pt modelId="{3511E716-F4B6-4BFB-B4D1-E26EDAD3C9B2}" type="sibTrans" cxnId="{11BFB043-086B-4DF3-A1FC-D60BFF00B001}">
      <dgm:prSet/>
      <dgm:spPr/>
      <dgm:t>
        <a:bodyPr/>
        <a:lstStyle/>
        <a:p>
          <a:endParaRPr lang="ru-RU"/>
        </a:p>
      </dgm:t>
    </dgm:pt>
    <dgm:pt modelId="{ACC62B1E-0ED2-4450-8105-1B54D61006EA}" type="pres">
      <dgm:prSet presAssocID="{3E88EA5B-451B-4604-B896-8D24E3400D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793A50-CE01-4FBD-9F33-F4519B415549}" type="pres">
      <dgm:prSet presAssocID="{FFB9501E-0564-4ECB-AFD0-98CE169ABB15}" presName="vertOne" presStyleCnt="0"/>
      <dgm:spPr/>
      <dgm:t>
        <a:bodyPr/>
        <a:lstStyle/>
        <a:p>
          <a:endParaRPr lang="ru-RU"/>
        </a:p>
      </dgm:t>
    </dgm:pt>
    <dgm:pt modelId="{8E7A55A4-DEEF-47BF-A5E5-FB3BD58CDF0D}" type="pres">
      <dgm:prSet presAssocID="{FFB9501E-0564-4ECB-AFD0-98CE169ABB15}" presName="txOne" presStyleLbl="node0" presStyleIdx="0" presStyleCnt="1" custLinFactY="-114812" custLinFactNeighborX="-18572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FC1974-9D34-4708-A925-587A5B2045D6}" type="pres">
      <dgm:prSet presAssocID="{FFB9501E-0564-4ECB-AFD0-98CE169ABB15}" presName="parTransOne" presStyleCnt="0"/>
      <dgm:spPr/>
      <dgm:t>
        <a:bodyPr/>
        <a:lstStyle/>
        <a:p>
          <a:endParaRPr lang="ru-RU"/>
        </a:p>
      </dgm:t>
    </dgm:pt>
    <dgm:pt modelId="{0947D4E5-7EE1-4B8C-9C16-4C936E75F3DE}" type="pres">
      <dgm:prSet presAssocID="{FFB9501E-0564-4ECB-AFD0-98CE169ABB15}" presName="horzOne" presStyleCnt="0"/>
      <dgm:spPr/>
      <dgm:t>
        <a:bodyPr/>
        <a:lstStyle/>
        <a:p>
          <a:endParaRPr lang="ru-RU"/>
        </a:p>
      </dgm:t>
    </dgm:pt>
    <dgm:pt modelId="{1DD614A8-681B-4EE1-B6BB-8BD65AEEA3C4}" type="pres">
      <dgm:prSet presAssocID="{3B532E70-FF99-4976-889F-5022B64A4276}" presName="vertTwo" presStyleCnt="0"/>
      <dgm:spPr/>
      <dgm:t>
        <a:bodyPr/>
        <a:lstStyle/>
        <a:p>
          <a:endParaRPr lang="ru-RU"/>
        </a:p>
      </dgm:t>
    </dgm:pt>
    <dgm:pt modelId="{D856B86A-127B-4561-9870-A83215AFEFC7}" type="pres">
      <dgm:prSet presAssocID="{3B532E70-FF99-4976-889F-5022B64A427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E2E5F-F0BC-4870-A8DC-EBD9E454DE34}" type="pres">
      <dgm:prSet presAssocID="{3B532E70-FF99-4976-889F-5022B64A4276}" presName="parTransTwo" presStyleCnt="0"/>
      <dgm:spPr/>
      <dgm:t>
        <a:bodyPr/>
        <a:lstStyle/>
        <a:p>
          <a:endParaRPr lang="ru-RU"/>
        </a:p>
      </dgm:t>
    </dgm:pt>
    <dgm:pt modelId="{BCB6AE15-798F-4621-B14B-D63324935945}" type="pres">
      <dgm:prSet presAssocID="{3B532E70-FF99-4976-889F-5022B64A4276}" presName="horzTwo" presStyleCnt="0"/>
      <dgm:spPr/>
      <dgm:t>
        <a:bodyPr/>
        <a:lstStyle/>
        <a:p>
          <a:endParaRPr lang="ru-RU"/>
        </a:p>
      </dgm:t>
    </dgm:pt>
    <dgm:pt modelId="{A1E03A53-53FF-46CD-B2DD-8EDD5C1A4A5B}" type="pres">
      <dgm:prSet presAssocID="{D24D72B8-3865-49AB-BF1C-854AB46CD95F}" presName="vertThree" presStyleCnt="0"/>
      <dgm:spPr/>
      <dgm:t>
        <a:bodyPr/>
        <a:lstStyle/>
        <a:p>
          <a:endParaRPr lang="ru-RU"/>
        </a:p>
      </dgm:t>
    </dgm:pt>
    <dgm:pt modelId="{1BAE341D-A907-416C-A80F-B167C509E7E2}" type="pres">
      <dgm:prSet presAssocID="{D24D72B8-3865-49AB-BF1C-854AB46CD95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BF24A-B080-417E-8015-4533010D3F90}" type="pres">
      <dgm:prSet presAssocID="{D24D72B8-3865-49AB-BF1C-854AB46CD95F}" presName="horzThree" presStyleCnt="0"/>
      <dgm:spPr/>
      <dgm:t>
        <a:bodyPr/>
        <a:lstStyle/>
        <a:p>
          <a:endParaRPr lang="ru-RU"/>
        </a:p>
      </dgm:t>
    </dgm:pt>
    <dgm:pt modelId="{4A461652-916A-4819-9D2F-5FC60E2B9286}" type="pres">
      <dgm:prSet presAssocID="{BE775B3F-53FE-4316-8802-DDB3E0FEF865}" presName="sibSpaceThree" presStyleCnt="0"/>
      <dgm:spPr/>
      <dgm:t>
        <a:bodyPr/>
        <a:lstStyle/>
        <a:p>
          <a:endParaRPr lang="ru-RU"/>
        </a:p>
      </dgm:t>
    </dgm:pt>
    <dgm:pt modelId="{A2B6EAFA-1A46-4364-8C1E-71FB6FC43C45}" type="pres">
      <dgm:prSet presAssocID="{FEE28A90-1DE2-4BF3-86EE-E9A79E3C6C0C}" presName="vertThree" presStyleCnt="0"/>
      <dgm:spPr/>
      <dgm:t>
        <a:bodyPr/>
        <a:lstStyle/>
        <a:p>
          <a:endParaRPr lang="ru-RU"/>
        </a:p>
      </dgm:t>
    </dgm:pt>
    <dgm:pt modelId="{EDAA1E8B-BF46-42FF-9677-5C2EF0B11921}" type="pres">
      <dgm:prSet presAssocID="{FEE28A90-1DE2-4BF3-86EE-E9A79E3C6C0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4B959-CBFD-4C90-81D0-7DF1EA96D0CD}" type="pres">
      <dgm:prSet presAssocID="{FEE28A90-1DE2-4BF3-86EE-E9A79E3C6C0C}" presName="horzThree" presStyleCnt="0"/>
      <dgm:spPr/>
      <dgm:t>
        <a:bodyPr/>
        <a:lstStyle/>
        <a:p>
          <a:endParaRPr lang="ru-RU"/>
        </a:p>
      </dgm:t>
    </dgm:pt>
    <dgm:pt modelId="{84D1354C-21DB-456D-A4E4-5800F099B520}" type="pres">
      <dgm:prSet presAssocID="{5874AEEA-2C0E-487D-ACF0-5D31535D264C}" presName="sibSpaceTwo" presStyleCnt="0"/>
      <dgm:spPr/>
      <dgm:t>
        <a:bodyPr/>
        <a:lstStyle/>
        <a:p>
          <a:endParaRPr lang="ru-RU"/>
        </a:p>
      </dgm:t>
    </dgm:pt>
    <dgm:pt modelId="{51B2EA9B-68C8-4DBA-8DC0-AB6F777AA0B3}" type="pres">
      <dgm:prSet presAssocID="{0E600284-8006-4AEF-B2C6-F015C41727FF}" presName="vertTwo" presStyleCnt="0"/>
      <dgm:spPr/>
      <dgm:t>
        <a:bodyPr/>
        <a:lstStyle/>
        <a:p>
          <a:endParaRPr lang="ru-RU"/>
        </a:p>
      </dgm:t>
    </dgm:pt>
    <dgm:pt modelId="{34C1124D-0EAF-4368-92C3-B58E5E02F190}" type="pres">
      <dgm:prSet presAssocID="{0E600284-8006-4AEF-B2C6-F015C41727F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E8F99-D863-46FA-9110-AA059A02B802}" type="pres">
      <dgm:prSet presAssocID="{0E600284-8006-4AEF-B2C6-F015C41727FF}" presName="parTransTwo" presStyleCnt="0"/>
      <dgm:spPr/>
      <dgm:t>
        <a:bodyPr/>
        <a:lstStyle/>
        <a:p>
          <a:endParaRPr lang="ru-RU"/>
        </a:p>
      </dgm:t>
    </dgm:pt>
    <dgm:pt modelId="{A84EC577-7E31-4DA7-88A7-878D3E71AACF}" type="pres">
      <dgm:prSet presAssocID="{0E600284-8006-4AEF-B2C6-F015C41727FF}" presName="horzTwo" presStyleCnt="0"/>
      <dgm:spPr/>
      <dgm:t>
        <a:bodyPr/>
        <a:lstStyle/>
        <a:p>
          <a:endParaRPr lang="ru-RU"/>
        </a:p>
      </dgm:t>
    </dgm:pt>
    <dgm:pt modelId="{8D84FD4C-C339-4466-9A43-334D5D6DB5AA}" type="pres">
      <dgm:prSet presAssocID="{CC7C7977-CE7B-4368-9E9A-EB0019F1E6C5}" presName="vertThree" presStyleCnt="0"/>
      <dgm:spPr/>
      <dgm:t>
        <a:bodyPr/>
        <a:lstStyle/>
        <a:p>
          <a:endParaRPr lang="ru-RU"/>
        </a:p>
      </dgm:t>
    </dgm:pt>
    <dgm:pt modelId="{B8C762D7-62D6-4FBC-AC11-B791FB3F89EC}" type="pres">
      <dgm:prSet presAssocID="{CC7C7977-CE7B-4368-9E9A-EB0019F1E6C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762272-4F53-43DF-907E-3B6B7A323E40}" type="pres">
      <dgm:prSet presAssocID="{CC7C7977-CE7B-4368-9E9A-EB0019F1E6C5}" presName="horzThree" presStyleCnt="0"/>
      <dgm:spPr/>
      <dgm:t>
        <a:bodyPr/>
        <a:lstStyle/>
        <a:p>
          <a:endParaRPr lang="ru-RU"/>
        </a:p>
      </dgm:t>
    </dgm:pt>
  </dgm:ptLst>
  <dgm:cxnLst>
    <dgm:cxn modelId="{91915772-ED1C-427C-9BCC-740441D0D729}" srcId="{3E88EA5B-451B-4604-B896-8D24E3400D45}" destId="{FFB9501E-0564-4ECB-AFD0-98CE169ABB15}" srcOrd="0" destOrd="0" parTransId="{7A8E1AB1-2563-4219-9954-B67F5B3D0EE7}" sibTransId="{71B53249-B5FE-4DC4-A74A-DCEAB64759A0}"/>
    <dgm:cxn modelId="{39661535-4535-430F-978E-2DB995991DC1}" type="presOf" srcId="{CC7C7977-CE7B-4368-9E9A-EB0019F1E6C5}" destId="{B8C762D7-62D6-4FBC-AC11-B791FB3F89EC}" srcOrd="0" destOrd="0" presId="urn:microsoft.com/office/officeart/2005/8/layout/hierarchy4"/>
    <dgm:cxn modelId="{A6C2A8F9-611A-454C-9D9B-9D63D45F4A01}" type="presOf" srcId="{0E600284-8006-4AEF-B2C6-F015C41727FF}" destId="{34C1124D-0EAF-4368-92C3-B58E5E02F190}" srcOrd="0" destOrd="0" presId="urn:microsoft.com/office/officeart/2005/8/layout/hierarchy4"/>
    <dgm:cxn modelId="{0E75773D-D883-4E06-BA95-354F67DCE21B}" type="presOf" srcId="{D24D72B8-3865-49AB-BF1C-854AB46CD95F}" destId="{1BAE341D-A907-416C-A80F-B167C509E7E2}" srcOrd="0" destOrd="0" presId="urn:microsoft.com/office/officeart/2005/8/layout/hierarchy4"/>
    <dgm:cxn modelId="{8D5939FB-7CA5-4F16-B053-DE0FD76788D1}" type="presOf" srcId="{3B532E70-FF99-4976-889F-5022B64A4276}" destId="{D856B86A-127B-4561-9870-A83215AFEFC7}" srcOrd="0" destOrd="0" presId="urn:microsoft.com/office/officeart/2005/8/layout/hierarchy4"/>
    <dgm:cxn modelId="{934F37CF-E1FF-4572-929A-7E8EFBECCE9C}" srcId="{3B532E70-FF99-4976-889F-5022B64A4276}" destId="{FEE28A90-1DE2-4BF3-86EE-E9A79E3C6C0C}" srcOrd="1" destOrd="0" parTransId="{0D0FFD00-23B8-43E7-83F2-D33A64E1771F}" sibTransId="{AC6552A7-F906-4790-AA04-9A2BBD46FB76}"/>
    <dgm:cxn modelId="{1EB41C42-8C3D-46AE-9F14-22895D9C1D73}" srcId="{FFB9501E-0564-4ECB-AFD0-98CE169ABB15}" destId="{3B532E70-FF99-4976-889F-5022B64A4276}" srcOrd="0" destOrd="0" parTransId="{EDC01DC6-5821-40A0-8C01-92B4AC664286}" sibTransId="{5874AEEA-2C0E-487D-ACF0-5D31535D264C}"/>
    <dgm:cxn modelId="{9AD07FF3-09E6-46B5-A0C1-229FF6B663E9}" type="presOf" srcId="{FFB9501E-0564-4ECB-AFD0-98CE169ABB15}" destId="{8E7A55A4-DEEF-47BF-A5E5-FB3BD58CDF0D}" srcOrd="0" destOrd="0" presId="urn:microsoft.com/office/officeart/2005/8/layout/hierarchy4"/>
    <dgm:cxn modelId="{6E8E0401-92A3-428C-A54A-54BB9DD0A57B}" srcId="{3B532E70-FF99-4976-889F-5022B64A4276}" destId="{D24D72B8-3865-49AB-BF1C-854AB46CD95F}" srcOrd="0" destOrd="0" parTransId="{548E4F8C-8F64-45B9-A7DD-A1DF6950B276}" sibTransId="{BE775B3F-53FE-4316-8802-DDB3E0FEF865}"/>
    <dgm:cxn modelId="{FA4BF09C-5DFC-45BA-A26F-F50255F7488D}" type="presOf" srcId="{FEE28A90-1DE2-4BF3-86EE-E9A79E3C6C0C}" destId="{EDAA1E8B-BF46-42FF-9677-5C2EF0B11921}" srcOrd="0" destOrd="0" presId="urn:microsoft.com/office/officeart/2005/8/layout/hierarchy4"/>
    <dgm:cxn modelId="{FACB1F01-4D98-4A8D-8D82-AEFD8CA39AF7}" srcId="{FFB9501E-0564-4ECB-AFD0-98CE169ABB15}" destId="{0E600284-8006-4AEF-B2C6-F015C41727FF}" srcOrd="1" destOrd="0" parTransId="{6184AE10-BB0D-47C5-BED9-59CEDA80BD06}" sibTransId="{D0C31A8F-5305-45C4-8046-4AC821112093}"/>
    <dgm:cxn modelId="{5BB3178F-F7D3-4CC1-82E2-EA70B381D88C}" type="presOf" srcId="{3E88EA5B-451B-4604-B896-8D24E3400D45}" destId="{ACC62B1E-0ED2-4450-8105-1B54D61006EA}" srcOrd="0" destOrd="0" presId="urn:microsoft.com/office/officeart/2005/8/layout/hierarchy4"/>
    <dgm:cxn modelId="{11BFB043-086B-4DF3-A1FC-D60BFF00B001}" srcId="{0E600284-8006-4AEF-B2C6-F015C41727FF}" destId="{CC7C7977-CE7B-4368-9E9A-EB0019F1E6C5}" srcOrd="0" destOrd="0" parTransId="{EC3D8AD2-D8C4-4EE4-A384-399AB49C40D1}" sibTransId="{3511E716-F4B6-4BFB-B4D1-E26EDAD3C9B2}"/>
    <dgm:cxn modelId="{638D4E2B-E5E4-4589-BCAE-1DA36ECC4A27}" type="presParOf" srcId="{ACC62B1E-0ED2-4450-8105-1B54D61006EA}" destId="{77793A50-CE01-4FBD-9F33-F4519B415549}" srcOrd="0" destOrd="0" presId="urn:microsoft.com/office/officeart/2005/8/layout/hierarchy4"/>
    <dgm:cxn modelId="{ED653951-805D-4CD4-AA77-5C84E66A9822}" type="presParOf" srcId="{77793A50-CE01-4FBD-9F33-F4519B415549}" destId="{8E7A55A4-DEEF-47BF-A5E5-FB3BD58CDF0D}" srcOrd="0" destOrd="0" presId="urn:microsoft.com/office/officeart/2005/8/layout/hierarchy4"/>
    <dgm:cxn modelId="{A8B35952-F345-4954-BDC2-341995833586}" type="presParOf" srcId="{77793A50-CE01-4FBD-9F33-F4519B415549}" destId="{67FC1974-9D34-4708-A925-587A5B2045D6}" srcOrd="1" destOrd="0" presId="urn:microsoft.com/office/officeart/2005/8/layout/hierarchy4"/>
    <dgm:cxn modelId="{39EF604C-926A-4A3C-9900-C968B35587A2}" type="presParOf" srcId="{77793A50-CE01-4FBD-9F33-F4519B415549}" destId="{0947D4E5-7EE1-4B8C-9C16-4C936E75F3DE}" srcOrd="2" destOrd="0" presId="urn:microsoft.com/office/officeart/2005/8/layout/hierarchy4"/>
    <dgm:cxn modelId="{D94892A5-919D-4FB1-8417-40A38A3E38C7}" type="presParOf" srcId="{0947D4E5-7EE1-4B8C-9C16-4C936E75F3DE}" destId="{1DD614A8-681B-4EE1-B6BB-8BD65AEEA3C4}" srcOrd="0" destOrd="0" presId="urn:microsoft.com/office/officeart/2005/8/layout/hierarchy4"/>
    <dgm:cxn modelId="{3E650AB8-D19A-405B-A431-D3ED823EEBEB}" type="presParOf" srcId="{1DD614A8-681B-4EE1-B6BB-8BD65AEEA3C4}" destId="{D856B86A-127B-4561-9870-A83215AFEFC7}" srcOrd="0" destOrd="0" presId="urn:microsoft.com/office/officeart/2005/8/layout/hierarchy4"/>
    <dgm:cxn modelId="{4333B2FF-6453-4047-A19F-2466B99C0053}" type="presParOf" srcId="{1DD614A8-681B-4EE1-B6BB-8BD65AEEA3C4}" destId="{266E2E5F-F0BC-4870-A8DC-EBD9E454DE34}" srcOrd="1" destOrd="0" presId="urn:microsoft.com/office/officeart/2005/8/layout/hierarchy4"/>
    <dgm:cxn modelId="{A47487BF-B950-4DC1-9AB8-E6A4409CDA81}" type="presParOf" srcId="{1DD614A8-681B-4EE1-B6BB-8BD65AEEA3C4}" destId="{BCB6AE15-798F-4621-B14B-D63324935945}" srcOrd="2" destOrd="0" presId="urn:microsoft.com/office/officeart/2005/8/layout/hierarchy4"/>
    <dgm:cxn modelId="{791FFDF9-2AD0-417A-B7A0-131CFE37D2BE}" type="presParOf" srcId="{BCB6AE15-798F-4621-B14B-D63324935945}" destId="{A1E03A53-53FF-46CD-B2DD-8EDD5C1A4A5B}" srcOrd="0" destOrd="0" presId="urn:microsoft.com/office/officeart/2005/8/layout/hierarchy4"/>
    <dgm:cxn modelId="{E2ED163E-4B7A-4C89-8206-FCBAE9C04DB1}" type="presParOf" srcId="{A1E03A53-53FF-46CD-B2DD-8EDD5C1A4A5B}" destId="{1BAE341D-A907-416C-A80F-B167C509E7E2}" srcOrd="0" destOrd="0" presId="urn:microsoft.com/office/officeart/2005/8/layout/hierarchy4"/>
    <dgm:cxn modelId="{1B377F4C-EC94-4492-85A4-C6172185A3CC}" type="presParOf" srcId="{A1E03A53-53FF-46CD-B2DD-8EDD5C1A4A5B}" destId="{526BF24A-B080-417E-8015-4533010D3F90}" srcOrd="1" destOrd="0" presId="urn:microsoft.com/office/officeart/2005/8/layout/hierarchy4"/>
    <dgm:cxn modelId="{9C31AD40-E8A5-4A74-AD89-3795D3186585}" type="presParOf" srcId="{BCB6AE15-798F-4621-B14B-D63324935945}" destId="{4A461652-916A-4819-9D2F-5FC60E2B9286}" srcOrd="1" destOrd="0" presId="urn:microsoft.com/office/officeart/2005/8/layout/hierarchy4"/>
    <dgm:cxn modelId="{FB1236A7-399F-4E61-8692-E8EDE025BE4E}" type="presParOf" srcId="{BCB6AE15-798F-4621-B14B-D63324935945}" destId="{A2B6EAFA-1A46-4364-8C1E-71FB6FC43C45}" srcOrd="2" destOrd="0" presId="urn:microsoft.com/office/officeart/2005/8/layout/hierarchy4"/>
    <dgm:cxn modelId="{B606373F-A4AA-43F1-9F9D-FF93B469B947}" type="presParOf" srcId="{A2B6EAFA-1A46-4364-8C1E-71FB6FC43C45}" destId="{EDAA1E8B-BF46-42FF-9677-5C2EF0B11921}" srcOrd="0" destOrd="0" presId="urn:microsoft.com/office/officeart/2005/8/layout/hierarchy4"/>
    <dgm:cxn modelId="{CC739245-0AFE-4A04-8E4B-EA4DF1C74906}" type="presParOf" srcId="{A2B6EAFA-1A46-4364-8C1E-71FB6FC43C45}" destId="{CBA4B959-CBFD-4C90-81D0-7DF1EA96D0CD}" srcOrd="1" destOrd="0" presId="urn:microsoft.com/office/officeart/2005/8/layout/hierarchy4"/>
    <dgm:cxn modelId="{E2F61949-987A-4DED-AE71-6E8F83C36988}" type="presParOf" srcId="{0947D4E5-7EE1-4B8C-9C16-4C936E75F3DE}" destId="{84D1354C-21DB-456D-A4E4-5800F099B520}" srcOrd="1" destOrd="0" presId="urn:microsoft.com/office/officeart/2005/8/layout/hierarchy4"/>
    <dgm:cxn modelId="{2C28B5DA-8621-4295-BA1D-F64ECD544F0C}" type="presParOf" srcId="{0947D4E5-7EE1-4B8C-9C16-4C936E75F3DE}" destId="{51B2EA9B-68C8-4DBA-8DC0-AB6F777AA0B3}" srcOrd="2" destOrd="0" presId="urn:microsoft.com/office/officeart/2005/8/layout/hierarchy4"/>
    <dgm:cxn modelId="{D27BC5FF-C66C-4A2E-8A13-932BD0808B3C}" type="presParOf" srcId="{51B2EA9B-68C8-4DBA-8DC0-AB6F777AA0B3}" destId="{34C1124D-0EAF-4368-92C3-B58E5E02F190}" srcOrd="0" destOrd="0" presId="urn:microsoft.com/office/officeart/2005/8/layout/hierarchy4"/>
    <dgm:cxn modelId="{7C5DE3FE-5D59-4557-9608-567CB03F630A}" type="presParOf" srcId="{51B2EA9B-68C8-4DBA-8DC0-AB6F777AA0B3}" destId="{9E6E8F99-D863-46FA-9110-AA059A02B802}" srcOrd="1" destOrd="0" presId="urn:microsoft.com/office/officeart/2005/8/layout/hierarchy4"/>
    <dgm:cxn modelId="{01E22D88-B2AB-4523-91E0-40EE3B561C4E}" type="presParOf" srcId="{51B2EA9B-68C8-4DBA-8DC0-AB6F777AA0B3}" destId="{A84EC577-7E31-4DA7-88A7-878D3E71AACF}" srcOrd="2" destOrd="0" presId="urn:microsoft.com/office/officeart/2005/8/layout/hierarchy4"/>
    <dgm:cxn modelId="{E9112E0A-22FA-4792-AD6F-B0140E039A51}" type="presParOf" srcId="{A84EC577-7E31-4DA7-88A7-878D3E71AACF}" destId="{8D84FD4C-C339-4466-9A43-334D5D6DB5AA}" srcOrd="0" destOrd="0" presId="urn:microsoft.com/office/officeart/2005/8/layout/hierarchy4"/>
    <dgm:cxn modelId="{0094CE70-C832-4B78-AB2E-55F2D3C6B4D6}" type="presParOf" srcId="{8D84FD4C-C339-4466-9A43-334D5D6DB5AA}" destId="{B8C762D7-62D6-4FBC-AC11-B791FB3F89EC}" srcOrd="0" destOrd="0" presId="urn:microsoft.com/office/officeart/2005/8/layout/hierarchy4"/>
    <dgm:cxn modelId="{610CE202-E88D-4A87-A3C6-26BC8BBB1411}" type="presParOf" srcId="{8D84FD4C-C339-4466-9A43-334D5D6DB5AA}" destId="{F6762272-4F53-43DF-907E-3B6B7A323E4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66802-8ADC-44D4-8ECF-4FA306F701FC}">
      <dsp:nvSpPr>
        <dsp:cNvPr id="0" name=""/>
        <dsp:cNvSpPr/>
      </dsp:nvSpPr>
      <dsp:spPr>
        <a:xfrm rot="21300000">
          <a:off x="10600" y="1484056"/>
          <a:ext cx="3433198" cy="393153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E607DC-8452-4AA7-BBAB-4BBD45A35446}">
      <dsp:nvSpPr>
        <dsp:cNvPr id="0" name=""/>
        <dsp:cNvSpPr/>
      </dsp:nvSpPr>
      <dsp:spPr>
        <a:xfrm>
          <a:off x="414528" y="168063"/>
          <a:ext cx="1036320" cy="1344506"/>
        </a:xfrm>
        <a:prstGeom prst="downArrow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BBFC43-F095-4CED-916E-674216528426}">
      <dsp:nvSpPr>
        <dsp:cNvPr id="0" name=""/>
        <dsp:cNvSpPr/>
      </dsp:nvSpPr>
      <dsp:spPr>
        <a:xfrm>
          <a:off x="1173130" y="7792"/>
          <a:ext cx="1599868" cy="141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теоретическое обучение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173130" y="7792"/>
        <a:ext cx="1599868" cy="1411732"/>
      </dsp:txXfrm>
    </dsp:sp>
    <dsp:sp modelId="{F4736152-9F45-4C4E-81EB-DB5F36DE0697}">
      <dsp:nvSpPr>
        <dsp:cNvPr id="0" name=""/>
        <dsp:cNvSpPr/>
      </dsp:nvSpPr>
      <dsp:spPr>
        <a:xfrm>
          <a:off x="2003552" y="1848696"/>
          <a:ext cx="1036320" cy="1344506"/>
        </a:xfrm>
        <a:prstGeom prst="upArrow">
          <a:avLst/>
        </a:prstGeom>
        <a:solidFill>
          <a:schemeClr val="tx2">
            <a:lumMod val="75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466B3C-BEA8-408D-AE4D-2D83AD9736D5}">
      <dsp:nvSpPr>
        <dsp:cNvPr id="0" name=""/>
        <dsp:cNvSpPr/>
      </dsp:nvSpPr>
      <dsp:spPr>
        <a:xfrm>
          <a:off x="1024796" y="1949534"/>
          <a:ext cx="1362802" cy="141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</a:rPr>
            <a:t>практическое обучение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024796" y="1949534"/>
        <a:ext cx="1362802" cy="1411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66A77-FF0D-4A97-8D82-4C390603D879}">
      <dsp:nvSpPr>
        <dsp:cNvPr id="0" name=""/>
        <dsp:cNvSpPr/>
      </dsp:nvSpPr>
      <dsp:spPr>
        <a:xfrm>
          <a:off x="251540" y="1565"/>
          <a:ext cx="1379010" cy="6895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Особенности ФГОС СПО</a:t>
          </a:r>
          <a:endParaRPr lang="ru-RU" sz="1600" kern="1200" dirty="0"/>
        </a:p>
      </dsp:txBody>
      <dsp:txXfrm>
        <a:off x="271735" y="21760"/>
        <a:ext cx="1338620" cy="649115"/>
      </dsp:txXfrm>
    </dsp:sp>
    <dsp:sp modelId="{5CE02E97-6B0F-413E-AA07-5ABF27FB0162}">
      <dsp:nvSpPr>
        <dsp:cNvPr id="0" name=""/>
        <dsp:cNvSpPr/>
      </dsp:nvSpPr>
      <dsp:spPr>
        <a:xfrm>
          <a:off x="389441" y="691070"/>
          <a:ext cx="137901" cy="51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128"/>
              </a:lnTo>
              <a:lnTo>
                <a:pt x="137901" y="5171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1B91A-71C5-46BF-B393-3611CC7F768C}">
      <dsp:nvSpPr>
        <dsp:cNvPr id="0" name=""/>
        <dsp:cNvSpPr/>
      </dsp:nvSpPr>
      <dsp:spPr>
        <a:xfrm>
          <a:off x="527342" y="863446"/>
          <a:ext cx="1685525" cy="68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компетентностный</a:t>
          </a:r>
          <a:r>
            <a:rPr lang="ru-RU" sz="1200" kern="1200" dirty="0" smtClean="0"/>
            <a:t> подход</a:t>
          </a:r>
          <a:endParaRPr lang="ru-RU" sz="1200" kern="1200" dirty="0"/>
        </a:p>
      </dsp:txBody>
      <dsp:txXfrm>
        <a:off x="547537" y="883641"/>
        <a:ext cx="1645135" cy="649115"/>
      </dsp:txXfrm>
    </dsp:sp>
    <dsp:sp modelId="{D6F46DAA-B3D3-4227-A447-3C2E14E55EB0}">
      <dsp:nvSpPr>
        <dsp:cNvPr id="0" name=""/>
        <dsp:cNvSpPr/>
      </dsp:nvSpPr>
      <dsp:spPr>
        <a:xfrm>
          <a:off x="389441" y="691070"/>
          <a:ext cx="137901" cy="146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573"/>
              </a:lnTo>
              <a:lnTo>
                <a:pt x="137901" y="14695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5231-C529-4205-9BA2-43B2C2284BCC}">
      <dsp:nvSpPr>
        <dsp:cNvPr id="0" name=""/>
        <dsp:cNvSpPr/>
      </dsp:nvSpPr>
      <dsp:spPr>
        <a:xfrm>
          <a:off x="527342" y="1725328"/>
          <a:ext cx="1681575" cy="870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825789"/>
              <a:satOff val="-3677"/>
              <a:lumOff val="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образовательных программ совместно с профессиональными сообществами и на основе </a:t>
          </a:r>
          <a:r>
            <a:rPr lang="ru-RU" sz="1100" kern="1200" dirty="0" err="1" smtClean="0"/>
            <a:t>профстандартов</a:t>
          </a:r>
          <a:endParaRPr lang="ru-RU" sz="1100" kern="1200" dirty="0"/>
        </a:p>
      </dsp:txBody>
      <dsp:txXfrm>
        <a:off x="552842" y="1750828"/>
        <a:ext cx="1630575" cy="819631"/>
      </dsp:txXfrm>
    </dsp:sp>
    <dsp:sp modelId="{62D62380-BECB-4BFC-834B-E6363466C917}">
      <dsp:nvSpPr>
        <dsp:cNvPr id="0" name=""/>
        <dsp:cNvSpPr/>
      </dsp:nvSpPr>
      <dsp:spPr>
        <a:xfrm>
          <a:off x="389441" y="691070"/>
          <a:ext cx="137901" cy="242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2017"/>
              </a:lnTo>
              <a:lnTo>
                <a:pt x="137901" y="242201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10ACA-AFBB-40C2-9514-5768CEF4FEE3}">
      <dsp:nvSpPr>
        <dsp:cNvPr id="0" name=""/>
        <dsp:cNvSpPr/>
      </dsp:nvSpPr>
      <dsp:spPr>
        <a:xfrm>
          <a:off x="527342" y="2768335"/>
          <a:ext cx="1677626" cy="68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651578"/>
              <a:satOff val="-7353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ФГОС при участии работодателей</a:t>
          </a:r>
          <a:endParaRPr lang="ru-RU" sz="1200" kern="1200" dirty="0"/>
        </a:p>
      </dsp:txBody>
      <dsp:txXfrm>
        <a:off x="547537" y="2788530"/>
        <a:ext cx="1637236" cy="649115"/>
      </dsp:txXfrm>
    </dsp:sp>
    <dsp:sp modelId="{D5CD06DB-2C93-4CEB-BF1E-47AF123B431D}">
      <dsp:nvSpPr>
        <dsp:cNvPr id="0" name=""/>
        <dsp:cNvSpPr/>
      </dsp:nvSpPr>
      <dsp:spPr>
        <a:xfrm>
          <a:off x="389441" y="691070"/>
          <a:ext cx="137901" cy="328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898"/>
              </a:lnTo>
              <a:lnTo>
                <a:pt x="137901" y="32838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2630F-E61D-4077-BC4D-80E0BCE5B343}">
      <dsp:nvSpPr>
        <dsp:cNvPr id="0" name=""/>
        <dsp:cNvSpPr/>
      </dsp:nvSpPr>
      <dsp:spPr>
        <a:xfrm>
          <a:off x="527342" y="3630216"/>
          <a:ext cx="1685525" cy="68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477368"/>
              <a:satOff val="-11030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практико-ориентированност</a:t>
          </a:r>
          <a:r>
            <a:rPr lang="ru-RU" sz="900" kern="1200" dirty="0" smtClean="0"/>
            <a:t>ь</a:t>
          </a:r>
          <a:endParaRPr lang="ru-RU" sz="900" kern="1200" dirty="0"/>
        </a:p>
      </dsp:txBody>
      <dsp:txXfrm>
        <a:off x="547537" y="3650411"/>
        <a:ext cx="1645135" cy="649115"/>
      </dsp:txXfrm>
    </dsp:sp>
    <dsp:sp modelId="{6E3B9E31-971B-4461-BE0E-2849ECC2CFBC}">
      <dsp:nvSpPr>
        <dsp:cNvPr id="0" name=""/>
        <dsp:cNvSpPr/>
      </dsp:nvSpPr>
      <dsp:spPr>
        <a:xfrm>
          <a:off x="389441" y="691070"/>
          <a:ext cx="137901" cy="4145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5780"/>
              </a:lnTo>
              <a:lnTo>
                <a:pt x="137901" y="41457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1FFAB-F2E5-418B-876B-EBCFAE66509D}">
      <dsp:nvSpPr>
        <dsp:cNvPr id="0" name=""/>
        <dsp:cNvSpPr/>
      </dsp:nvSpPr>
      <dsp:spPr>
        <a:xfrm>
          <a:off x="527342" y="4492098"/>
          <a:ext cx="1654271" cy="68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303156"/>
              <a:satOff val="-14706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повышение самостоятельности ОУ  в формировании содержания образования</a:t>
          </a:r>
          <a:endParaRPr lang="ru-RU" sz="1100" kern="1200" dirty="0"/>
        </a:p>
      </dsp:txBody>
      <dsp:txXfrm>
        <a:off x="547537" y="4512293"/>
        <a:ext cx="1613881" cy="649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53CC-E1F2-4066-8DEE-CA3E4E073106}">
      <dsp:nvSpPr>
        <dsp:cNvPr id="0" name=""/>
        <dsp:cNvSpPr/>
      </dsp:nvSpPr>
      <dsp:spPr>
        <a:xfrm>
          <a:off x="0" y="80641"/>
          <a:ext cx="9063666" cy="13200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95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Организационно-педагогические условия </a:t>
          </a:r>
          <a:endParaRPr lang="ru-RU" sz="1900" kern="1200" dirty="0"/>
        </a:p>
      </dsp:txBody>
      <dsp:txXfrm>
        <a:off x="0" y="410645"/>
        <a:ext cx="8733662" cy="660007"/>
      </dsp:txXfrm>
    </dsp:sp>
    <dsp:sp modelId="{B4D911D4-9789-493B-919E-491E9B2EC42A}">
      <dsp:nvSpPr>
        <dsp:cNvPr id="0" name=""/>
        <dsp:cNvSpPr/>
      </dsp:nvSpPr>
      <dsp:spPr>
        <a:xfrm>
          <a:off x="0" y="1084253"/>
          <a:ext cx="2791609" cy="2542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</a:t>
          </a:r>
          <a:r>
            <a:rPr lang="ru-RU" sz="1200" kern="1200" dirty="0" err="1" smtClean="0"/>
            <a:t>овокупность</a:t>
          </a:r>
          <a:r>
            <a:rPr lang="ru-RU" sz="1200" kern="1200" dirty="0" smtClean="0"/>
            <a:t> взаимосвязанных мер, обеспечивающих целенаправленное управление образовательным процессом: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планирование,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коммуникация,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регулирование,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контроль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корректирование процесса формирования ПК обучающихся</a:t>
          </a:r>
          <a:endParaRPr lang="ru-RU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0" y="1084253"/>
        <a:ext cx="2791609" cy="2542835"/>
      </dsp:txXfrm>
    </dsp:sp>
    <dsp:sp modelId="{682A566C-72BD-4CEB-839C-67F651CD6BA7}">
      <dsp:nvSpPr>
        <dsp:cNvPr id="0" name=""/>
        <dsp:cNvSpPr/>
      </dsp:nvSpPr>
      <dsp:spPr>
        <a:xfrm>
          <a:off x="2879556" y="489031"/>
          <a:ext cx="6709470" cy="13200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3297889"/>
            <a:satOff val="18313"/>
            <a:lumOff val="41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95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Практико-ориентированная </a:t>
          </a:r>
          <a:endParaRPr lang="ru-RU" sz="1900" kern="1200" dirty="0"/>
        </a:p>
      </dsp:txBody>
      <dsp:txXfrm>
        <a:off x="2879556" y="819035"/>
        <a:ext cx="6379466" cy="660007"/>
      </dsp:txXfrm>
    </dsp:sp>
    <dsp:sp modelId="{105DD5C2-4FBC-43D9-8A3A-0CA5BAC6544F}">
      <dsp:nvSpPr>
        <dsp:cNvPr id="0" name=""/>
        <dsp:cNvSpPr/>
      </dsp:nvSpPr>
      <dsp:spPr>
        <a:xfrm>
          <a:off x="2871407" y="1460916"/>
          <a:ext cx="2791609" cy="2542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297889"/>
              <a:satOff val="18313"/>
              <a:lumOff val="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Обеспечивающая формирование профессионального опыта обучающихся при погружении их в профессиональную среду</a:t>
          </a:r>
          <a:endParaRPr lang="ru-RU" sz="1200" kern="1200" dirty="0"/>
        </a:p>
      </dsp:txBody>
      <dsp:txXfrm>
        <a:off x="2871407" y="1460916"/>
        <a:ext cx="2791609" cy="2542835"/>
      </dsp:txXfrm>
    </dsp:sp>
    <dsp:sp modelId="{3D8A60B7-981D-4FA7-AF0B-DE1E311CF93F}">
      <dsp:nvSpPr>
        <dsp:cNvPr id="0" name=""/>
        <dsp:cNvSpPr/>
      </dsp:nvSpPr>
      <dsp:spPr>
        <a:xfrm>
          <a:off x="5653023" y="1099860"/>
          <a:ext cx="3619700" cy="13200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6595777"/>
            <a:satOff val="36626"/>
            <a:lumOff val="8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95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Образовательная среда</a:t>
          </a:r>
          <a:endParaRPr lang="ru-RU" sz="1900" kern="1200" dirty="0"/>
        </a:p>
      </dsp:txBody>
      <dsp:txXfrm>
        <a:off x="5653023" y="1429864"/>
        <a:ext cx="3289696" cy="660007"/>
      </dsp:txXfrm>
    </dsp:sp>
    <dsp:sp modelId="{2266AC9B-7FB4-46D0-9369-D0461EA2B92C}">
      <dsp:nvSpPr>
        <dsp:cNvPr id="0" name=""/>
        <dsp:cNvSpPr/>
      </dsp:nvSpPr>
      <dsp:spPr>
        <a:xfrm>
          <a:off x="5724515" y="2109033"/>
          <a:ext cx="2791609" cy="2210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595777"/>
              <a:satOff val="36626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Целостная качественная характеристика внутренней жизни ПОО.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Задачи, средства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Подсистемы</a:t>
          </a:r>
          <a:r>
            <a:rPr lang="ru-RU" sz="1200" kern="1200" dirty="0" smtClean="0"/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Управленческая;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Организационная;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Технологическая;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Материально-техническая;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 smtClean="0"/>
            <a:t>Социально-психологическая</a:t>
          </a:r>
        </a:p>
      </dsp:txBody>
      <dsp:txXfrm>
        <a:off x="5724515" y="2109033"/>
        <a:ext cx="2791609" cy="2210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0CCA-CAFE-4F9D-8C97-8B10A5F21AA7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Интенсивность </a:t>
          </a:r>
          <a:endParaRPr lang="ru-RU" sz="1400" kern="1200" dirty="0"/>
        </a:p>
      </dsp:txBody>
      <dsp:txXfrm>
        <a:off x="3381021" y="48899"/>
        <a:ext cx="1365957" cy="855477"/>
      </dsp:txXfrm>
    </dsp:sp>
    <dsp:sp modelId="{585B3071-17A5-4FA4-8321-B02FA850E8B7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971264" y="125696"/>
              </a:moveTo>
              <a:arcTo wR="2232695" hR="2232695" stAng="17359031" swAng="150041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5E794-9DBD-40D2-AC33-43A60095E883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Широта</a:t>
          </a:r>
          <a:endParaRPr lang="ru-RU" sz="1400" kern="1200" dirty="0"/>
        </a:p>
      </dsp:txBody>
      <dsp:txXfrm>
        <a:off x="5314591" y="1165247"/>
        <a:ext cx="1365957" cy="855477"/>
      </dsp:txXfrm>
    </dsp:sp>
    <dsp:sp modelId="{AFFF49FB-47A6-47DF-AC64-0C4B5557C172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374658" y="1602679"/>
              </a:moveTo>
              <a:arcTo wR="2232695" hR="2232695" stAng="20616588" swAng="196682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B0697-F0B7-44FA-9EAB-385F7FA97D33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Обобщенность </a:t>
          </a:r>
          <a:endParaRPr lang="ru-RU" sz="1400" kern="1200" dirty="0"/>
        </a:p>
      </dsp:txBody>
      <dsp:txXfrm>
        <a:off x="5314591" y="3397942"/>
        <a:ext cx="1365957" cy="855477"/>
      </dsp:txXfrm>
    </dsp:sp>
    <dsp:sp modelId="{0523C069-5A1E-42B3-B940-D280BBF44876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92713" y="3829964"/>
              </a:moveTo>
              <a:arcTo wR="2232695" hR="2232695" stAng="2740559" swAng="150041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4A4B0-7D44-4688-8580-1EB87E5638C5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Когерентность </a:t>
          </a:r>
          <a:endParaRPr lang="ru-RU" sz="1400" kern="1200" dirty="0"/>
        </a:p>
      </dsp:txBody>
      <dsp:txXfrm>
        <a:off x="3381021" y="4514289"/>
        <a:ext cx="1365957" cy="855477"/>
      </dsp:txXfrm>
    </dsp:sp>
    <dsp:sp modelId="{B3E1C515-F45F-4659-B467-32CF1539916B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94125" y="4339693"/>
              </a:moveTo>
              <a:arcTo wR="2232695" hR="2232695" stAng="6559031" swAng="150041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D1539-EC41-4130-B487-574D0F3EE7D4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Активность </a:t>
          </a:r>
          <a:endParaRPr lang="ru-RU" sz="1400" kern="1200" dirty="0"/>
        </a:p>
      </dsp:txBody>
      <dsp:txXfrm>
        <a:off x="1447450" y="3397942"/>
        <a:ext cx="1365957" cy="855477"/>
      </dsp:txXfrm>
    </dsp:sp>
    <dsp:sp modelId="{8C9937DB-8737-4B55-AC3F-0719BE8200E4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90731" y="2862710"/>
              </a:moveTo>
              <a:arcTo wR="2232695" hR="2232695" stAng="9816588" swAng="196682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C9215-A7C9-4D11-AAE7-DA6552810082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Мобильность </a:t>
          </a:r>
          <a:endParaRPr lang="ru-RU" sz="1400" kern="1200"/>
        </a:p>
      </dsp:txBody>
      <dsp:txXfrm>
        <a:off x="1447450" y="1165247"/>
        <a:ext cx="1365957" cy="855477"/>
      </dsp:txXfrm>
    </dsp:sp>
    <dsp:sp modelId="{580C36C1-4FB5-4E40-920C-5EA66C7626E1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72677" y="635425"/>
              </a:moveTo>
              <a:arcTo wR="2232695" hR="2232695" stAng="13540559" swAng="150041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8994A-40B5-4CF0-B72D-E4DFBE2C9750}">
      <dsp:nvSpPr>
        <dsp:cNvPr id="0" name=""/>
        <dsp:cNvSpPr/>
      </dsp:nvSpPr>
      <dsp:spPr>
        <a:xfrm>
          <a:off x="0" y="2193437"/>
          <a:ext cx="7758176" cy="719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Материально-технические условия </a:t>
          </a:r>
          <a:endParaRPr lang="ru-RU" sz="1400" kern="1200" dirty="0"/>
        </a:p>
      </dsp:txBody>
      <dsp:txXfrm>
        <a:off x="0" y="2193437"/>
        <a:ext cx="7758176" cy="388765"/>
      </dsp:txXfrm>
    </dsp:sp>
    <dsp:sp modelId="{1E136077-DE5A-40DF-9746-E1D675A18C99}">
      <dsp:nvSpPr>
        <dsp:cNvPr id="0" name=""/>
        <dsp:cNvSpPr/>
      </dsp:nvSpPr>
      <dsp:spPr>
        <a:xfrm>
          <a:off x="0" y="2567804"/>
          <a:ext cx="3879088" cy="3311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Техническое обеспечение образовательного процесса в соответствии с целями и задачами профессионального образования</a:t>
          </a:r>
          <a:endParaRPr lang="ru-RU" sz="900" kern="1200" dirty="0"/>
        </a:p>
      </dsp:txBody>
      <dsp:txXfrm>
        <a:off x="0" y="2567804"/>
        <a:ext cx="3879088" cy="331170"/>
      </dsp:txXfrm>
    </dsp:sp>
    <dsp:sp modelId="{EFE92970-F570-4350-A9CD-9DFF8D330766}">
      <dsp:nvSpPr>
        <dsp:cNvPr id="0" name=""/>
        <dsp:cNvSpPr/>
      </dsp:nvSpPr>
      <dsp:spPr>
        <a:xfrm>
          <a:off x="3879088" y="2567804"/>
          <a:ext cx="3879088" cy="3311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Низкие финансовые возможности </a:t>
          </a:r>
          <a:r>
            <a:rPr lang="ru-RU" sz="1200" kern="1200" dirty="0" smtClean="0"/>
            <a:t>ПОО</a:t>
          </a:r>
          <a:endParaRPr lang="ru-RU" sz="1200" kern="1200" dirty="0"/>
        </a:p>
      </dsp:txBody>
      <dsp:txXfrm>
        <a:off x="3879088" y="2567804"/>
        <a:ext cx="3879088" cy="331170"/>
      </dsp:txXfrm>
    </dsp:sp>
    <dsp:sp modelId="{2B1F1C34-E750-4564-9338-CC6B81A0A7A1}">
      <dsp:nvSpPr>
        <dsp:cNvPr id="0" name=""/>
        <dsp:cNvSpPr/>
      </dsp:nvSpPr>
      <dsp:spPr>
        <a:xfrm rot="10800000">
          <a:off x="0" y="1096976"/>
          <a:ext cx="7758176" cy="11072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Профессионализм  педагогических кадров </a:t>
          </a:r>
          <a:endParaRPr lang="ru-RU" sz="1400" kern="1200" dirty="0"/>
        </a:p>
      </dsp:txBody>
      <dsp:txXfrm rot="-10800000">
        <a:off x="0" y="1096976"/>
        <a:ext cx="7758176" cy="388648"/>
      </dsp:txXfrm>
    </dsp:sp>
    <dsp:sp modelId="{4865EFDA-8D7B-40CB-9282-F755375FD8B8}">
      <dsp:nvSpPr>
        <dsp:cNvPr id="0" name=""/>
        <dsp:cNvSpPr/>
      </dsp:nvSpPr>
      <dsp:spPr>
        <a:xfrm>
          <a:off x="0" y="1485624"/>
          <a:ext cx="3879088" cy="3310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Внедрение новейших отраслевых технологий, инновационных педагогических технологий профессионального образования</a:t>
          </a:r>
          <a:endParaRPr lang="ru-RU" sz="1200" kern="1200" dirty="0"/>
        </a:p>
      </dsp:txBody>
      <dsp:txXfrm>
        <a:off x="0" y="1485624"/>
        <a:ext cx="3879088" cy="331070"/>
      </dsp:txXfrm>
    </dsp:sp>
    <dsp:sp modelId="{17E59ECC-4EC1-41AD-AC16-289C160EB265}">
      <dsp:nvSpPr>
        <dsp:cNvPr id="0" name=""/>
        <dsp:cNvSpPr/>
      </dsp:nvSpPr>
      <dsp:spPr>
        <a:xfrm>
          <a:off x="3879088" y="1485624"/>
          <a:ext cx="3879088" cy="3310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игнорирование нововведений</a:t>
          </a:r>
          <a:endParaRPr lang="ru-RU" sz="1200" kern="1200" dirty="0"/>
        </a:p>
      </dsp:txBody>
      <dsp:txXfrm>
        <a:off x="3879088" y="1485624"/>
        <a:ext cx="3879088" cy="331070"/>
      </dsp:txXfrm>
    </dsp:sp>
    <dsp:sp modelId="{83E97B4E-D21D-40C8-89A6-2BA64C43D80A}">
      <dsp:nvSpPr>
        <dsp:cNvPr id="0" name=""/>
        <dsp:cNvSpPr/>
      </dsp:nvSpPr>
      <dsp:spPr>
        <a:xfrm rot="10800000">
          <a:off x="0" y="0"/>
          <a:ext cx="7758176" cy="11072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Факторы, влияющие на развитие практико-ориентированной образовательной среды 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 rot="-10800000">
        <a:off x="0" y="0"/>
        <a:ext cx="7758176" cy="388648"/>
      </dsp:txXfrm>
    </dsp:sp>
    <dsp:sp modelId="{8FF62A0E-9FD9-449C-B85A-82993FEAAC11}">
      <dsp:nvSpPr>
        <dsp:cNvPr id="0" name=""/>
        <dsp:cNvSpPr/>
      </dsp:nvSpPr>
      <dsp:spPr>
        <a:xfrm>
          <a:off x="0" y="389163"/>
          <a:ext cx="3879088" cy="3310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</a:rPr>
            <a:t>+</a:t>
          </a:r>
          <a:endParaRPr lang="ru-RU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89163"/>
        <a:ext cx="3879088" cy="331070"/>
      </dsp:txXfrm>
    </dsp:sp>
    <dsp:sp modelId="{5015AC7F-4688-4268-82EA-1B79F663785B}">
      <dsp:nvSpPr>
        <dsp:cNvPr id="0" name=""/>
        <dsp:cNvSpPr/>
      </dsp:nvSpPr>
      <dsp:spPr>
        <a:xfrm>
          <a:off x="3879088" y="389163"/>
          <a:ext cx="3879088" cy="3310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</a:rPr>
            <a:t>-</a:t>
          </a:r>
          <a:endParaRPr lang="ru-RU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879088" y="389163"/>
        <a:ext cx="3879088" cy="331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193F9-AB84-46A9-A2F0-3663454B7CA0}">
      <dsp:nvSpPr>
        <dsp:cNvPr id="0" name=""/>
        <dsp:cNvSpPr/>
      </dsp:nvSpPr>
      <dsp:spPr>
        <a:xfrm>
          <a:off x="0" y="1284994"/>
          <a:ext cx="7758176" cy="84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Образовательные программы</a:t>
          </a:r>
          <a:endParaRPr lang="ru-RU" sz="1400" kern="1200" dirty="0"/>
        </a:p>
      </dsp:txBody>
      <dsp:txXfrm>
        <a:off x="0" y="1284994"/>
        <a:ext cx="7758176" cy="455271"/>
      </dsp:txXfrm>
    </dsp:sp>
    <dsp:sp modelId="{A08EBD2C-339C-4645-92B1-31C0CAAB8D7D}">
      <dsp:nvSpPr>
        <dsp:cNvPr id="0" name=""/>
        <dsp:cNvSpPr/>
      </dsp:nvSpPr>
      <dsp:spPr>
        <a:xfrm>
          <a:off x="0" y="1723404"/>
          <a:ext cx="3879088" cy="38782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Обеспечивают практико-ориентированность</a:t>
          </a:r>
          <a:endParaRPr lang="ru-RU" sz="900" kern="1200" dirty="0"/>
        </a:p>
      </dsp:txBody>
      <dsp:txXfrm>
        <a:off x="0" y="1723404"/>
        <a:ext cx="3879088" cy="387823"/>
      </dsp:txXfrm>
    </dsp:sp>
    <dsp:sp modelId="{B30E1069-094D-44E6-B3C1-1FF1DD448FE5}">
      <dsp:nvSpPr>
        <dsp:cNvPr id="0" name=""/>
        <dsp:cNvSpPr/>
      </dsp:nvSpPr>
      <dsp:spPr>
        <a:xfrm>
          <a:off x="3879088" y="1723404"/>
          <a:ext cx="3879088" cy="38782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неправильное распределение часов, не осведомленность педагогического коллектива о  параметрах практико-ориентированности</a:t>
          </a:r>
          <a:endParaRPr lang="ru-RU" sz="900" kern="1200" dirty="0"/>
        </a:p>
      </dsp:txBody>
      <dsp:txXfrm>
        <a:off x="3879088" y="1723404"/>
        <a:ext cx="3879088" cy="387823"/>
      </dsp:txXfrm>
    </dsp:sp>
    <dsp:sp modelId="{E27DD97A-6312-4B46-87ED-3C92E6950F87}">
      <dsp:nvSpPr>
        <dsp:cNvPr id="0" name=""/>
        <dsp:cNvSpPr/>
      </dsp:nvSpPr>
      <dsp:spPr>
        <a:xfrm rot="10800000">
          <a:off x="0" y="960"/>
          <a:ext cx="7758176" cy="129668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Сотрудничество с работодателями</a:t>
          </a:r>
          <a:endParaRPr lang="ru-RU" sz="1400" kern="1200" dirty="0"/>
        </a:p>
      </dsp:txBody>
      <dsp:txXfrm rot="-10800000">
        <a:off x="0" y="960"/>
        <a:ext cx="7758176" cy="455134"/>
      </dsp:txXfrm>
    </dsp:sp>
    <dsp:sp modelId="{BE04DFBE-6F99-4F6A-B1F8-F86632CB7173}">
      <dsp:nvSpPr>
        <dsp:cNvPr id="0" name=""/>
        <dsp:cNvSpPr/>
      </dsp:nvSpPr>
      <dsp:spPr>
        <a:xfrm>
          <a:off x="0" y="456095"/>
          <a:ext cx="3879088" cy="38770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интегрированные образовательные проекты с работодателями</a:t>
          </a:r>
          <a:r>
            <a:rPr lang="ru-RU" sz="800" kern="1200" dirty="0" smtClean="0"/>
            <a:t>;</a:t>
          </a:r>
          <a:endParaRPr lang="ru-RU" sz="800" kern="1200" dirty="0"/>
        </a:p>
      </dsp:txBody>
      <dsp:txXfrm>
        <a:off x="0" y="456095"/>
        <a:ext cx="3879088" cy="387707"/>
      </dsp:txXfrm>
    </dsp:sp>
    <dsp:sp modelId="{3CF5AFAC-3EA9-4A4A-99C9-28BA492143F2}">
      <dsp:nvSpPr>
        <dsp:cNvPr id="0" name=""/>
        <dsp:cNvSpPr/>
      </dsp:nvSpPr>
      <dsp:spPr>
        <a:xfrm>
          <a:off x="3879088" y="456095"/>
          <a:ext cx="3879088" cy="38770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Нежелание работодателей принимать участие в совместных проектах</a:t>
          </a:r>
          <a:endParaRPr lang="ru-RU" sz="1200" kern="1200" dirty="0"/>
        </a:p>
      </dsp:txBody>
      <dsp:txXfrm>
        <a:off x="3879088" y="456095"/>
        <a:ext cx="3879088" cy="387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A55A4-DEEF-47BF-A5E5-FB3BD58CDF0D}">
      <dsp:nvSpPr>
        <dsp:cNvPr id="0" name=""/>
        <dsp:cNvSpPr/>
      </dsp:nvSpPr>
      <dsp:spPr>
        <a:xfrm>
          <a:off x="0" y="0"/>
          <a:ext cx="7885590" cy="15091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Квалифицированные кадры для экономики региона</a:t>
          </a:r>
          <a:endParaRPr lang="ru-RU" sz="1800" kern="1200" dirty="0"/>
        </a:p>
      </dsp:txBody>
      <dsp:txXfrm>
        <a:off x="44202" y="44202"/>
        <a:ext cx="7797186" cy="1420755"/>
      </dsp:txXfrm>
    </dsp:sp>
    <dsp:sp modelId="{D856B86A-127B-4561-9870-A83215AFEFC7}">
      <dsp:nvSpPr>
        <dsp:cNvPr id="0" name=""/>
        <dsp:cNvSpPr/>
      </dsp:nvSpPr>
      <dsp:spPr>
        <a:xfrm>
          <a:off x="905" y="1648809"/>
          <a:ext cx="5151112" cy="15091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эффективный образовательный процесс, адекватный изменениям структуры рынка труда</a:t>
          </a:r>
          <a:endParaRPr lang="ru-RU" sz="1600" kern="1200" dirty="0"/>
        </a:p>
      </dsp:txBody>
      <dsp:txXfrm>
        <a:off x="45107" y="1693011"/>
        <a:ext cx="5062708" cy="1420755"/>
      </dsp:txXfrm>
    </dsp:sp>
    <dsp:sp modelId="{1BAE341D-A907-416C-A80F-B167C509E7E2}">
      <dsp:nvSpPr>
        <dsp:cNvPr id="0" name=""/>
        <dsp:cNvSpPr/>
      </dsp:nvSpPr>
      <dsp:spPr>
        <a:xfrm>
          <a:off x="905" y="3296645"/>
          <a:ext cx="2522581" cy="15091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Практикоориентированные технологии обучения </a:t>
          </a:r>
          <a:endParaRPr lang="ru-RU" sz="1400" kern="1200" dirty="0"/>
        </a:p>
      </dsp:txBody>
      <dsp:txXfrm>
        <a:off x="45107" y="3340847"/>
        <a:ext cx="2434177" cy="1420755"/>
      </dsp:txXfrm>
    </dsp:sp>
    <dsp:sp modelId="{EDAA1E8B-BF46-42FF-9677-5C2EF0B11921}">
      <dsp:nvSpPr>
        <dsp:cNvPr id="0" name=""/>
        <dsp:cNvSpPr/>
      </dsp:nvSpPr>
      <dsp:spPr>
        <a:xfrm>
          <a:off x="2629435" y="3296645"/>
          <a:ext cx="2522581" cy="15091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высококвалифицированный педагогический состав </a:t>
          </a:r>
          <a:endParaRPr lang="ru-RU" sz="1400" kern="1200" dirty="0"/>
        </a:p>
      </dsp:txBody>
      <dsp:txXfrm>
        <a:off x="2673637" y="3340847"/>
        <a:ext cx="2434177" cy="1420755"/>
      </dsp:txXfrm>
    </dsp:sp>
    <dsp:sp modelId="{34C1124D-0EAF-4368-92C3-B58E5E02F190}">
      <dsp:nvSpPr>
        <dsp:cNvPr id="0" name=""/>
        <dsp:cNvSpPr/>
      </dsp:nvSpPr>
      <dsp:spPr>
        <a:xfrm>
          <a:off x="5363914" y="1648809"/>
          <a:ext cx="2522581" cy="15091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высокая эффективность профессиональной подготовки специалистов </a:t>
          </a:r>
          <a:endParaRPr lang="ru-RU" sz="1600" kern="1200" dirty="0"/>
        </a:p>
      </dsp:txBody>
      <dsp:txXfrm>
        <a:off x="5408116" y="1693011"/>
        <a:ext cx="2434177" cy="1420755"/>
      </dsp:txXfrm>
    </dsp:sp>
    <dsp:sp modelId="{B8C762D7-62D6-4FBC-AC11-B791FB3F89EC}">
      <dsp:nvSpPr>
        <dsp:cNvPr id="0" name=""/>
        <dsp:cNvSpPr/>
      </dsp:nvSpPr>
      <dsp:spPr>
        <a:xfrm>
          <a:off x="5363914" y="3296645"/>
          <a:ext cx="2522581" cy="15091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образовательные программы, соответствующие профессиональным стандартам и стандартам </a:t>
          </a:r>
          <a:r>
            <a:rPr lang="en-US" sz="1600" kern="1200" dirty="0" smtClean="0"/>
            <a:t>WSR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5408116" y="3340847"/>
        <a:ext cx="2434177" cy="1420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EF20-100A-49DB-AD0F-A67B3F943E2B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1590-0800-41C2-900C-FBD6F9A5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3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364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VG_logo1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662" y="1220069"/>
            <a:ext cx="5837108" cy="357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88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но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188640"/>
            <a:ext cx="10177131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576000" y="2160000"/>
            <a:ext cx="11184629" cy="4122000"/>
          </a:xfrm>
        </p:spPr>
        <p:txBody>
          <a:bodyPr anchor="t"/>
          <a:lstStyle>
            <a:lvl3pPr marL="288000" indent="-288000"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11366" y="150540"/>
            <a:ext cx="1175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85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4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A311553-37EB-4A0F-8E50-2258D420A438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B4E970-8F22-41D9-80F7-7AD1B824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7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A311553-37EB-4A0F-8E50-2258D420A438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B4E970-8F22-41D9-80F7-7AD1B824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7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A311553-37EB-4A0F-8E50-2258D420A438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B4E970-8F22-41D9-80F7-7AD1B824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8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22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Полно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64807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239350" y="1844825"/>
            <a:ext cx="11713301" cy="4897289"/>
          </a:xfrm>
        </p:spPr>
        <p:txBody>
          <a:bodyPr/>
          <a:lstStyle>
            <a:lvl1pPr marL="0" indent="0">
              <a:defRPr/>
            </a:lvl1pPr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943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27381" y="873440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28308" y="3393248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39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5301" y="620688"/>
            <a:ext cx="6777136" cy="6237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94139" y="40466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0203" y="1556792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194139" y="256490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770203" y="364502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1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2449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055019" cy="43204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620688"/>
            <a:ext cx="6815667" cy="60486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620688"/>
            <a:ext cx="4011084" cy="60486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1217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7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105032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6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164058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00A2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3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3119669" y="260351"/>
            <a:ext cx="6625464" cy="93662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 с текстом.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119967" y="1412875"/>
            <a:ext cx="8832851" cy="532923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 слайда. Основной текст слайда. Основной текст слайда. Содержание учебника для 5 класса, в первую очередь, направлено на развитие познавательного интереса учащихся к объектам и процессам окружающего мира и познавательной активности по отношению к ним, включение учащихся в практическую деятельность по применению изучаемого материала с целью моделирования объектов и процессов. Учителю географии на уроках в 5 классе необходимо обратить внимание на постепенный переход от формирования представлений, которые преобладают в начальной школе, к формированию понятий в основной школе.</a:t>
            </a:r>
          </a:p>
        </p:txBody>
      </p:sp>
      <p:pic>
        <p:nvPicPr>
          <p:cNvPr id="10" name="Рисунок 9" descr="VGlogo_basic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6021288"/>
            <a:ext cx="76978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367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935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+две облож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411479" y="692696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412405" y="321250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51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68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егчённый универс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12192000" cy="864096"/>
          </a:xfrm>
        </p:spPr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0"/>
          </p:nvPr>
        </p:nvSpPr>
        <p:spPr>
          <a:xfrm>
            <a:off x="623392" y="1773238"/>
            <a:ext cx="10849205" cy="4824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аздел основного образо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" name="Рисунок 9" descr="VGlogo_bas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485" y="2349501"/>
            <a:ext cx="288078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519936" y="2348880"/>
            <a:ext cx="6672064" cy="2160240"/>
          </a:xfrm>
          <a:solidFill>
            <a:srgbClr val="00A2E5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Рисунок 7" descr="VG_logo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2639616" y="2276872"/>
            <a:ext cx="288032" cy="72008"/>
          </a:xfrm>
          <a:prstGeom prst="rtTriangle">
            <a:avLst/>
          </a:prstGeom>
          <a:solidFill>
            <a:srgbClr val="005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7715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ногобл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43339" y="115888"/>
            <a:ext cx="11809479" cy="2305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08920"/>
            <a:ext cx="12192000" cy="36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1"/>
          </p:nvPr>
        </p:nvSpPr>
        <p:spPr>
          <a:xfrm>
            <a:off x="6096001" y="3284539"/>
            <a:ext cx="5856817" cy="345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6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1B24-AF40-4380-912B-BE62BB61C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61817"/>
      </p:ext>
    </p:extLst>
  </p:cSld>
  <p:clrMapOvr>
    <a:masterClrMapping/>
  </p:clrMapOvr>
  <p:transition spd="med"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но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188640"/>
            <a:ext cx="10177131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576000" y="2160000"/>
            <a:ext cx="11184629" cy="4122000"/>
          </a:xfrm>
        </p:spPr>
        <p:txBody>
          <a:bodyPr anchor="t"/>
          <a:lstStyle>
            <a:lvl3pPr marL="288000" indent="-288000"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6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611366" y="150540"/>
            <a:ext cx="1175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9578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00" y="188640"/>
            <a:ext cx="10176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1909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958852"/>
            <a:ext cx="5386917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31909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958852"/>
            <a:ext cx="5389033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00A2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 8" descr="VGlogo_basi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5" y="6021288"/>
            <a:ext cx="76978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62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00" y="188640"/>
            <a:ext cx="10176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239350" y="1125538"/>
            <a:ext cx="11713301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00A2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 descr="VGlogo_basi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5" y="6021288"/>
            <a:ext cx="76978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70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ногобл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43339" y="115888"/>
            <a:ext cx="11809479" cy="2305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08920"/>
            <a:ext cx="12192000" cy="36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1"/>
          </p:nvPr>
        </p:nvSpPr>
        <p:spPr>
          <a:xfrm>
            <a:off x="6096001" y="3284539"/>
            <a:ext cx="5856817" cy="345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70" y="4800600"/>
            <a:ext cx="883298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19670" y="188640"/>
            <a:ext cx="8832981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9670" y="5367338"/>
            <a:ext cx="8832981" cy="13020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979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5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342068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27381" y="873440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28308" y="3393248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6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аздел начального образо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" name="Рисунок 9" descr="VGlogo_ba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0676" y="2349501"/>
            <a:ext cx="287839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519936" y="2348880"/>
            <a:ext cx="6672064" cy="2160240"/>
          </a:xfrm>
          <a:solidFill>
            <a:srgbClr val="8DC73F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Рисунок 7" descr="VG_logo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2639616" y="2276872"/>
            <a:ext cx="288032" cy="72008"/>
          </a:xfrm>
          <a:prstGeom prst="rtTriangle">
            <a:avLst/>
          </a:prstGeom>
          <a:solidFill>
            <a:srgbClr val="0070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5266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5301" y="620688"/>
            <a:ext cx="6777136" cy="6237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94139" y="40466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0203" y="1556792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194139" y="256490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770203" y="364502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55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69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055019" cy="43204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620688"/>
            <a:ext cx="6815667" cy="60486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620688"/>
            <a:ext cx="4011084" cy="60486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8326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7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123265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152353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3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3119669" y="260351"/>
            <a:ext cx="6625464" cy="93662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 с текстом.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119967" y="1412875"/>
            <a:ext cx="8832851" cy="532923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 слайда. Основной текст слайда. Основной текст слайда. Содержание учебника для 5 класса, в первую очередь, направлено на развитие познавательного интереса учащихся к объектам и процессам окружающего мира и познавательной активности по отношению к ним, включение учащихся в практическую деятельность по применению изучаемого материала с целью моделирования объектов и процессов. Учителю географии на уроках в 5 классе необходимо обратить внимание на постепенный переход от формирования представлений, которые преобладают в начальной школе, к формированию понятий в основной школе.</a:t>
            </a:r>
          </a:p>
        </p:txBody>
      </p:sp>
    </p:spTree>
    <p:extLst>
      <p:ext uri="{BB962C8B-B14F-4D97-AF65-F5344CB8AC3E}">
        <p14:creationId xmlns:p14="http://schemas.microsoft.com/office/powerpoint/2010/main" val="198002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79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+две облож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411479" y="692696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412405" y="321250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4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3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аздел дошкольного образо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" name="Рисунок 9" descr="VGlogo_ba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0676" y="2349500"/>
            <a:ext cx="2878397" cy="21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519936" y="2348880"/>
            <a:ext cx="6672064" cy="2160240"/>
          </a:xfrm>
          <a:solidFill>
            <a:srgbClr val="F78F1E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Рисунок 7" descr="VG_logo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2639616" y="2276872"/>
            <a:ext cx="288032" cy="72008"/>
          </a:xfrm>
          <a:prstGeom prst="rtTriangle">
            <a:avLst/>
          </a:prstGeom>
          <a:solidFill>
            <a:srgbClr val="9E560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979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00" y="188640"/>
            <a:ext cx="10176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1909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958852"/>
            <a:ext cx="5386917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31909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958852"/>
            <a:ext cx="5389033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8DC7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" name="Рисунок 11" descr="VGlogo_bas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07753" y="6021288"/>
            <a:ext cx="7691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23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но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00" y="188640"/>
            <a:ext cx="10176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239350" y="1125538"/>
            <a:ext cx="11713301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8DC7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 8" descr="VGlogo_bas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07753" y="6021288"/>
            <a:ext cx="7691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68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ногобл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43339" y="115888"/>
            <a:ext cx="11809479" cy="2305050"/>
          </a:xfrm>
        </p:spPr>
        <p:txBody>
          <a:bodyPr/>
          <a:lstStyle>
            <a:lvl3pPr>
              <a:buClr>
                <a:schemeClr val="bg1"/>
              </a:buCl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08920"/>
            <a:ext cx="12192000" cy="36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1"/>
          </p:nvPr>
        </p:nvSpPr>
        <p:spPr>
          <a:xfrm>
            <a:off x="6096001" y="3284539"/>
            <a:ext cx="5856817" cy="345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03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70" y="4800600"/>
            <a:ext cx="883298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19670" y="188640"/>
            <a:ext cx="8832981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9670" y="5367338"/>
            <a:ext cx="8832981" cy="13020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5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267584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27381" y="873440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28308" y="3393248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3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5301" y="620688"/>
            <a:ext cx="6777136" cy="6237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94139" y="40466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0203" y="1556792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194139" y="256490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770203" y="364502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3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92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055019" cy="43204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620688"/>
            <a:ext cx="6815667" cy="60486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620688"/>
            <a:ext cx="4011084" cy="60486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077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аздел среднего образо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" name="Рисунок 9" descr="VGlogo_ba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0677" y="2349500"/>
            <a:ext cx="2878396" cy="21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5519936" y="2348880"/>
            <a:ext cx="6672064" cy="2160240"/>
          </a:xfrm>
          <a:solidFill>
            <a:srgbClr val="ED1941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Рисунок 7" descr="VG_logo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2639616" y="2276872"/>
            <a:ext cx="288032" cy="72008"/>
          </a:xfrm>
          <a:prstGeom prst="rtTriangle">
            <a:avLst/>
          </a:prstGeom>
          <a:solidFill>
            <a:srgbClr val="930B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7395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34528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3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3119669" y="260351"/>
            <a:ext cx="6625464" cy="93662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 с текстом.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119967" y="1412875"/>
            <a:ext cx="8832851" cy="532923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 слайда. Основной текст слайда. Основной текст слайда. Содержание учебника для 5 класса, в первую очередь, направлено на развитие познавательного интереса учащихся к объектам и процессам окружающего мира и познавательной активности по отношению к ним, включение учащихся в практическую деятельность по применению изучаемого материала с целью моделирования объектов и процессов. Учителю географии на уроках в 5 классе необходимо обратить внимание на постепенный переход от формирования представлений, которые преобладают в начальной школе, к формированию понятий в основной школе.</a:t>
            </a:r>
          </a:p>
        </p:txBody>
      </p:sp>
    </p:spTree>
    <p:extLst>
      <p:ext uri="{BB962C8B-B14F-4D97-AF65-F5344CB8AC3E}">
        <p14:creationId xmlns:p14="http://schemas.microsoft.com/office/powerpoint/2010/main" val="238103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1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+две облож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411479" y="692696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412405" y="321250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3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00" y="188640"/>
            <a:ext cx="10176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1909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958852"/>
            <a:ext cx="5386917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31909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958852"/>
            <a:ext cx="5389033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4" name="Рисунок 13" descr="VGlogo_bas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07753" y="6021289"/>
            <a:ext cx="76914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23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но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00" y="188640"/>
            <a:ext cx="10176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239350" y="1125538"/>
            <a:ext cx="11713301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 descr="VGlogo_bas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07753" y="6021289"/>
            <a:ext cx="76914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64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ногобл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43339" y="115888"/>
            <a:ext cx="11809479" cy="2305050"/>
          </a:xfrm>
        </p:spPr>
        <p:txBody>
          <a:bodyPr/>
          <a:lstStyle>
            <a:lvl3pPr>
              <a:buClr>
                <a:schemeClr val="bg1"/>
              </a:buCl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08920"/>
            <a:ext cx="12192000" cy="36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1"/>
          </p:nvPr>
        </p:nvSpPr>
        <p:spPr>
          <a:xfrm>
            <a:off x="6096001" y="3284539"/>
            <a:ext cx="5856817" cy="345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6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70" y="4800600"/>
            <a:ext cx="883298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19670" y="188640"/>
            <a:ext cx="8832981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9670" y="5367338"/>
            <a:ext cx="8832981" cy="13020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0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27381" y="873440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28308" y="3393248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0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5301" y="620688"/>
            <a:ext cx="6777136" cy="6237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94139" y="40466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0203" y="1556792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194139" y="256490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770203" y="364502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05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Базовый слайд с двумя универсальн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Рисунок 7"/>
          <p:cNvSpPr>
            <a:spLocks noGrp="1"/>
          </p:cNvSpPr>
          <p:nvPr>
            <p:ph type="pic" sz="quarter" idx="10"/>
          </p:nvPr>
        </p:nvSpPr>
        <p:spPr>
          <a:xfrm>
            <a:off x="411479" y="1017456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1"/>
          </p:nvPr>
        </p:nvSpPr>
        <p:spPr>
          <a:xfrm>
            <a:off x="412405" y="353726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6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41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055019" cy="43204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620688"/>
            <a:ext cx="6815667" cy="60486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620688"/>
            <a:ext cx="4011084" cy="60486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2468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Глобальн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27648" y="3075038"/>
            <a:ext cx="9025003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27648" y="1574851"/>
            <a:ext cx="90250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193587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3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3119669" y="260351"/>
            <a:ext cx="6625464" cy="93662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 с текстом.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119967" y="1412875"/>
            <a:ext cx="8832851" cy="532923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 слайда. Основной текст слайда. Основной текст слайда. Содержание учебника для 5 класса, в первую очередь, направлено на развитие познавательного интереса учащихся к объектам и процессам окружающего мира и познавательной активности по отношению к ним, включение учащихся в практическую деятельность по применению изучаемого материала с целью моделирования объектов и процессов. Учителю географии на уроках в 5 классе необходимо обратить внимание на постепенный переход от формирования представлений, которые преобладают в начальной школе, к формированию понятий в основной школе.</a:t>
            </a:r>
          </a:p>
        </p:txBody>
      </p:sp>
    </p:spTree>
    <p:extLst>
      <p:ext uri="{BB962C8B-B14F-4D97-AF65-F5344CB8AC3E}">
        <p14:creationId xmlns:p14="http://schemas.microsoft.com/office/powerpoint/2010/main" val="258781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rgbClr val="00548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11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+две облож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27648" y="0"/>
            <a:ext cx="92643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6720747" cy="360040"/>
          </a:xfrm>
        </p:spPr>
        <p:txBody>
          <a:bodyPr/>
          <a:lstStyle>
            <a:lvl1pPr>
              <a:defRPr>
                <a:solidFill>
                  <a:srgbClr val="00548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9669" y="692697"/>
            <a:ext cx="6720747" cy="2016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9669" y="2852936"/>
            <a:ext cx="8736971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411479" y="692696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412405" y="3212504"/>
            <a:ext cx="2131200" cy="226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A311553-37EB-4A0F-8E50-2258D420A438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B4E970-8F22-41D9-80F7-7AD1B824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8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46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A311553-37EB-4A0F-8E50-2258D420A438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B4E970-8F22-41D9-80F7-7AD1B824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8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00" y="188640"/>
            <a:ext cx="10176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1909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958852"/>
            <a:ext cx="5386917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31909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958852"/>
            <a:ext cx="5389033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ED19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6" name="Рисунок 15" descr="VGlogo_bas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07754" y="6021289"/>
            <a:ext cx="769143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21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егчённый универс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12192000" cy="864096"/>
          </a:xfrm>
        </p:spPr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0"/>
          </p:nvPr>
        </p:nvSpPr>
        <p:spPr>
          <a:xfrm>
            <a:off x="623392" y="1773238"/>
            <a:ext cx="10849205" cy="4824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33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но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00" y="188640"/>
            <a:ext cx="10176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239350" y="1125538"/>
            <a:ext cx="11713301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ED19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 8" descr="VGlogo_bas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07754" y="6021289"/>
            <a:ext cx="769143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81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ногобл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43339" y="115888"/>
            <a:ext cx="11809479" cy="2305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08920"/>
            <a:ext cx="12192000" cy="36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1"/>
          </p:nvPr>
        </p:nvSpPr>
        <p:spPr>
          <a:xfrm>
            <a:off x="6096001" y="3284539"/>
            <a:ext cx="5856817" cy="345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6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70" y="4800600"/>
            <a:ext cx="883298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19670" y="188640"/>
            <a:ext cx="8832981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9670" y="5367338"/>
            <a:ext cx="8832981" cy="13020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731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188640"/>
            <a:ext cx="10561173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1909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958852"/>
            <a:ext cx="5386917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31909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958852"/>
            <a:ext cx="5389033" cy="45664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7" descr="VG_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11366" y="150540"/>
            <a:ext cx="1175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86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1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10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1.jpe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Подзаголовок.</a:t>
            </a:r>
            <a:endParaRPr lang="ru-RU" dirty="0"/>
          </a:p>
          <a:p>
            <a:pPr lvl="1"/>
            <a:r>
              <a:rPr lang="ru-RU" dirty="0" smtClean="0"/>
              <a:t>Основной текст.</a:t>
            </a:r>
            <a:endParaRPr lang="en-US" dirty="0" smtClean="0"/>
          </a:p>
          <a:p>
            <a:pPr lvl="2"/>
            <a:r>
              <a:rPr lang="ru-RU" dirty="0" smtClean="0"/>
              <a:t>Пункт списка</a:t>
            </a:r>
          </a:p>
        </p:txBody>
      </p:sp>
    </p:spTree>
    <p:extLst>
      <p:ext uri="{BB962C8B-B14F-4D97-AF65-F5344CB8AC3E}">
        <p14:creationId xmlns:p14="http://schemas.microsoft.com/office/powerpoint/2010/main" val="36019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F78F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07753" y="6021289"/>
            <a:ext cx="76914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0611366" y="150540"/>
            <a:ext cx="1175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4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ED19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07754" y="6021289"/>
            <a:ext cx="769143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2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ED19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007754" y="6021289"/>
            <a:ext cx="769143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82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52" r:id="rId5"/>
    <p:sldLayoutId id="2147483753" r:id="rId6"/>
    <p:sldLayoutId id="214748375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None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ED19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07754" y="6021289"/>
            <a:ext cx="769143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0611366" y="150540"/>
            <a:ext cx="1175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6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00A2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7435" y="6021288"/>
            <a:ext cx="76978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63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00A2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7435" y="6021288"/>
            <a:ext cx="76978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6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00A2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7435" y="6021288"/>
            <a:ext cx="76978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0611366" y="150540"/>
            <a:ext cx="1175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69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8DC73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007753" y="6021288"/>
            <a:ext cx="7691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8DC7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007753" y="6021288"/>
            <a:ext cx="7691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77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8DC7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007753" y="6021288"/>
            <a:ext cx="7691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0611366" y="150540"/>
            <a:ext cx="1175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54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F78F1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07753" y="6021289"/>
            <a:ext cx="76914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8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88640"/>
            <a:ext cx="71047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6912768" cy="623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Подзаголовок.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текст.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61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списка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1288"/>
            <a:ext cx="1775520" cy="576064"/>
          </a:xfrm>
          <a:prstGeom prst="rect">
            <a:avLst/>
          </a:prstGeom>
          <a:solidFill>
            <a:srgbClr val="F78F1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 descr="VGlogo_bas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07753" y="6021289"/>
            <a:ext cx="76914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VG_logo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28449" y="332656"/>
            <a:ext cx="16615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4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marR="0" indent="-2880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3998" y="0"/>
            <a:ext cx="10668002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8" y="0"/>
            <a:ext cx="9997440" cy="69255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05575" y="6185023"/>
            <a:ext cx="63808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работники профессиональных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2710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2639506"/>
              </p:ext>
            </p:extLst>
          </p:nvPr>
        </p:nvGraphicFramePr>
        <p:xfrm>
          <a:off x="3205925" y="880819"/>
          <a:ext cx="7758176" cy="291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92416" y="1844422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87087011"/>
              </p:ext>
            </p:extLst>
          </p:nvPr>
        </p:nvGraphicFramePr>
        <p:xfrm>
          <a:off x="3235884" y="4080681"/>
          <a:ext cx="7758176" cy="21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6837528" y="3739487"/>
            <a:ext cx="554888" cy="341194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87" y="98869"/>
            <a:ext cx="9044820" cy="6724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48" y="98869"/>
            <a:ext cx="1380188" cy="9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6896" y="341376"/>
            <a:ext cx="938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Результат реализации практико-ориентированного обучения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1678527"/>
              </p:ext>
            </p:extLst>
          </p:nvPr>
        </p:nvGraphicFramePr>
        <p:xfrm>
          <a:off x="3208966" y="1285103"/>
          <a:ext cx="7887401" cy="480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8353167" y="5535827"/>
            <a:ext cx="476848" cy="40777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301048" y="5535827"/>
            <a:ext cx="580767" cy="469557"/>
          </a:xfrm>
          <a:prstGeom prst="lef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944497" y="4090086"/>
            <a:ext cx="506627" cy="457201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337222" y="4090086"/>
            <a:ext cx="630194" cy="457201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353167" y="3583459"/>
            <a:ext cx="476847" cy="65491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541108" y="2421925"/>
            <a:ext cx="5171303" cy="531340"/>
          </a:xfrm>
          <a:prstGeom prst="upArrow">
            <a:avLst>
              <a:gd name="adj1" fmla="val 50000"/>
              <a:gd name="adj2" fmla="val 42105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76475" y="236492"/>
            <a:ext cx="9552384" cy="49237"/>
          </a:xfrm>
          <a:prstGeom prst="rect">
            <a:avLst/>
          </a:prstGeom>
          <a:gradFill flip="none" rotWithShape="1">
            <a:gsLst>
              <a:gs pos="0">
                <a:srgbClr val="06068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7A3D00"/>
              </a:solidFill>
            </a:endParaRPr>
          </a:p>
        </p:txBody>
      </p:sp>
      <p:pic>
        <p:nvPicPr>
          <p:cNvPr id="12" name="Изображение 11" descr="gerb1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flipH="1">
            <a:off x="0" y="1"/>
            <a:ext cx="857213" cy="558560"/>
          </a:xfrm>
          <a:prstGeom prst="rect">
            <a:avLst/>
          </a:prstGeom>
        </p:spPr>
      </p:pic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4667241" y="-24"/>
            <a:ext cx="73327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КОСТРОМСКОЙ ОБЛАСТИ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85709" y="857232"/>
            <a:ext cx="2857520" cy="714380"/>
            <a:chOff x="0" y="-226283"/>
            <a:chExt cx="9408291" cy="515583"/>
          </a:xfrm>
          <a:solidFill>
            <a:schemeClr val="accent4">
              <a:lumMod val="75000"/>
            </a:schemeClr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-226283"/>
              <a:ext cx="9408291" cy="51558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0" y="-142438"/>
              <a:ext cx="9378088" cy="3286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НОВЫЕ  ФОРМЫ  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3619483" y="857233"/>
            <a:ext cx="8389071" cy="686505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4"/>
          <p:cNvSpPr/>
          <p:nvPr/>
        </p:nvSpPr>
        <p:spPr>
          <a:xfrm>
            <a:off x="3524232" y="857233"/>
            <a:ext cx="9144021" cy="64628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ОТРАСЛЕВОЙ</a:t>
            </a:r>
            <a:r>
              <a:rPr lang="ru-RU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ПОДХОД  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 ПРОФЕССИОНАЛЬНОЙ ОРИЕНТАЦИИ</a:t>
            </a:r>
            <a:endParaRPr lang="ru-RU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1728776"/>
            <a:ext cx="2952685" cy="628655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050" b="1" dirty="0" smtClean="0"/>
              <a:t>ПРОВЕДЕНИЕ ДНЕЙ ПРОФЕССИОНАЛЬНОГО</a:t>
            </a:r>
          </a:p>
          <a:p>
            <a:pPr algn="ctr"/>
            <a:r>
              <a:rPr lang="ru-RU" sz="1050" b="1" dirty="0" smtClean="0"/>
              <a:t> ОБРАЗОВАНИЯ</a:t>
            </a:r>
            <a:endParaRPr lang="ru-RU" sz="105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2500306"/>
            <a:ext cx="2952728" cy="92869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050" b="1" dirty="0" smtClean="0"/>
              <a:t>РАБОТА  ПРОФЕССИОНАЛЬНОГО</a:t>
            </a:r>
          </a:p>
          <a:p>
            <a:pPr algn="ctr"/>
            <a:r>
              <a:rPr lang="ru-RU" sz="1050" b="1" dirty="0" smtClean="0"/>
              <a:t> </a:t>
            </a:r>
            <a:r>
              <a:rPr lang="en-US" sz="1050" b="1" dirty="0" smtClean="0"/>
              <a:t>WEB-</a:t>
            </a:r>
            <a:r>
              <a:rPr lang="ru-RU" sz="1050" b="1" dirty="0" smtClean="0"/>
              <a:t>РЕСУРСА «МОЯ ПРОФЕСИОНАЛЬНАЯ  КАРЬЕРА»</a:t>
            </a:r>
            <a:endParaRPr lang="ru-RU" sz="105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43229" y="4429132"/>
            <a:ext cx="2952771" cy="4286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РАЗВИТИЕ СИСТЕМЫ ШКОЛЬНЫХ ЛЕСНИЧЕСТВ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143229" y="3500438"/>
            <a:ext cx="2952771" cy="438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РАБОТА УЧЕБНО – ПРОИЗВОДСТВЕННЫХ БРИГАД, ТЕПЛИЧНЫХ ХОЗЯЙСТВ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143229" y="5500702"/>
            <a:ext cx="2952771" cy="5095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РАБОТА ДИСТАНЦИОННОЙ ШКОЛЫ  «ЮНЫЕ ХОЗЯЕВА КОСТРОМСКОЙ ЗЕМЛИ»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143229" y="4000504"/>
            <a:ext cx="2952771" cy="3571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РАБОТА ЛАГЕРЕЙ ТРУДА И ОТДЫХА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9620275" y="4143380"/>
            <a:ext cx="2381267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ОРГАНИЗАЦИЯ ПЕДАГОГИЧЕСКИХ КЛАССОВ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620275" y="4714884"/>
            <a:ext cx="2381267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ОРГАНИЗАЦИЯ МЕДИЦИНСКИХ КЛАССОВ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0" y="4786346"/>
            <a:ext cx="3047979" cy="157161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050" b="1" dirty="0" smtClean="0"/>
              <a:t>ЦЕЛЕВЫЕ ПРОГРАММЫ В  СРЕДСТВАХ МАССОВОЙ ИНФОРМАЦИИ, НАПРАВЛЕННЫЕ НА  ПОВЫШЕНИЕ ПРЕСТИЖА ВОСТРЕБОВАННЫХ НА РЕГИОНАЛЬНОМ  РЫНКЕ ТРУДА ПРОФЕССИИЙ И СПЕЦИАЛЬНОСТЕЙ</a:t>
            </a:r>
            <a:endParaRPr lang="ru-RU" sz="105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143229" y="6072206"/>
            <a:ext cx="2952771" cy="438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РАЗВИТИЕ СИСТЕМЫ КОНКУРСОВ ПО ПРОФЕССИЯМ АПК И ЛЕСНОГО ХОЗЯЙСТВА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143229" y="4929198"/>
            <a:ext cx="2952771" cy="5000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ДОПРОФЕССИОНАЛЬНАЯ И ПРОФЕССИОНАЛЬНАЯ ПОДГОТОВКА ШКОЛЬНИКОВ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477003" y="4160066"/>
            <a:ext cx="2762269" cy="6262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РАЗВИТИЕ ТЕХНИЧЕСКОГО ПРОФИЛЯ (РОБОТОТЕХНИКА,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МОДЕЛИРОВАНИЕ, 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ТЕХНИЧЕСКИЙ  ДИЗАЙН)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33731" y="1714488"/>
            <a:ext cx="2762269" cy="428628"/>
          </a:xfrm>
          <a:prstGeom prst="roundRect">
            <a:avLst>
              <a:gd name="adj" fmla="val 427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spc="-35" dirty="0" smtClean="0">
                <a:solidFill>
                  <a:schemeClr val="tx1"/>
                </a:solidFill>
                <a:latin typeface="Times New Roman"/>
              </a:rPr>
              <a:t>АПК И ЛЕСНОЕ ХОЗЯЙСТВО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86501" y="1714488"/>
            <a:ext cx="2952771" cy="428628"/>
          </a:xfrm>
          <a:prstGeom prst="roundRect">
            <a:avLst>
              <a:gd name="adj" fmla="val 427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spc="-35" dirty="0" smtClean="0">
                <a:solidFill>
                  <a:schemeClr val="tx1"/>
                </a:solidFill>
                <a:latin typeface="Times New Roman"/>
              </a:rPr>
              <a:t>ИНЖЕНЕРНО -ТЕХНИЧЕСКОЕ НАПРАВЛЕНИЕ 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9525024" y="1714488"/>
            <a:ext cx="2381267" cy="428628"/>
          </a:xfrm>
          <a:prstGeom prst="roundRect">
            <a:avLst>
              <a:gd name="adj" fmla="val 427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spc="-35" dirty="0" smtClean="0">
                <a:solidFill>
                  <a:schemeClr val="tx1"/>
                </a:solidFill>
                <a:latin typeface="Times New Roman"/>
              </a:rPr>
              <a:t>СОЦИАЛЬНОЕ НАПРАВЛЕНИЕ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620275" y="3500438"/>
            <a:ext cx="2381267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РЕАЛИЗАЦИЯ КОНЦЕПЦИИ ПЕДАГОГИЧЕСКОГО ОБРАЗОВАНИЯ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477003" y="4929198"/>
            <a:ext cx="2667019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ДОПРОФЕССИОНАЛЬНАЯ И ПРОФЕССИОНАЛЬНАЯ ПОДГОТОВКА ШКОЛЬНИКОВ ПО ТЕХНИЧЕСКОМУ ПРОФИЛЮ НА  БАЗЕ  СПО И ПРЕДПРИЯТИЯХ  РЕГИОНА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72253" y="5929330"/>
            <a:ext cx="2667019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РАЗВИТИЕ СИСТЕМЫ КОНКУРСОВ ПО ПРОФЕССИЯМ  ИНЖЕНЕРНО – ТЕХНИЧЕСКОГО ПРОФИЛЯ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715525" y="5876926"/>
            <a:ext cx="2286016" cy="695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РАЗВИТИЕ СИСТЕМЫ КОНКУРСОВ   ПО СОЦИАЛЬНО – ГУМАНИТАРНОМУ НАПРАВЛЕНИЮ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0" y="3621882"/>
            <a:ext cx="2952728" cy="1021565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050" b="1" dirty="0" smtClean="0"/>
              <a:t>ПРОВЕДЕНИЕ РЕГИОНАЛЬНОГО ЧЕМПИОНАТА ПРОФЕССИОНАЛЬНОГО</a:t>
            </a:r>
          </a:p>
          <a:p>
            <a:pPr algn="ctr"/>
            <a:r>
              <a:rPr lang="ru-RU" sz="1050" b="1" dirty="0" smtClean="0"/>
              <a:t> МАСТЕРСТВА  ПО СТАНДАРТАМ   WORLDSKILLS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9620275" y="5143512"/>
            <a:ext cx="2381267" cy="661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РЕАЛИЗАЦИЯ ПРОГРАММ ДОПРОФЕССИОНАЛЬНОЙ И ПРОФОРИЕНТАЦИОННОЙ НАПРАВЛЕННОСТИ 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 ШКОЛАХ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333732" y="2285992"/>
            <a:ext cx="8576257" cy="500067"/>
            <a:chOff x="2500298" y="2285991"/>
            <a:chExt cx="6432193" cy="50006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00298" y="2285991"/>
              <a:ext cx="6432193" cy="500067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TextBox 67"/>
            <p:cNvSpPr txBox="1"/>
            <p:nvPr/>
          </p:nvSpPr>
          <p:spPr>
            <a:xfrm>
              <a:off x="2571736" y="2320137"/>
              <a:ext cx="628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РАЗВИТИЕ ПРОФЕССИОНАЛЬНОЙ ОРИЕНТАЦИИ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 В СИСТЕМЕ ДОПОЛНИТЕЛЬНОГО ОБРАЗОВАНИЯ 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Прямоугольник 15"/>
          <p:cNvSpPr>
            <a:spLocks noChangeArrowheads="1"/>
          </p:cNvSpPr>
          <p:nvPr/>
        </p:nvSpPr>
        <p:spPr bwMode="auto">
          <a:xfrm>
            <a:off x="476211" y="428605"/>
            <a:ext cx="11715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ПОДХОДЫ К ОРГАНИЗАЦИИ ПРОФЕССИОНАЛЬНОЙ ОРИЕНТАЦИИ ШКОЛЬНИКОВ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381752" y="3445686"/>
            <a:ext cx="2762269" cy="6262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РЕАЛИЗАЦИЯ КОНЦЕПЦИИ ДОПОЛНИТЕЛЬНОГО ОБРАЗОВАНИЯ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Группа 54"/>
          <p:cNvGrpSpPr/>
          <p:nvPr/>
        </p:nvGrpSpPr>
        <p:grpSpPr>
          <a:xfrm>
            <a:off x="3333732" y="2857503"/>
            <a:ext cx="8576257" cy="522694"/>
            <a:chOff x="2500298" y="3000372"/>
            <a:chExt cx="6432193" cy="224012"/>
          </a:xfrm>
          <a:solidFill>
            <a:schemeClr val="accent4">
              <a:lumMod val="75000"/>
            </a:schemeClr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00298" y="3000372"/>
              <a:ext cx="6432193" cy="2143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TextBox 75"/>
            <p:cNvSpPr txBox="1"/>
            <p:nvPr/>
          </p:nvSpPr>
          <p:spPr>
            <a:xfrm>
              <a:off x="2571736" y="3026527"/>
              <a:ext cx="6286544" cy="19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ДОПРОФЕССИОНАЛЬНАЯ И ПРОФЕССИОНАЛЬНАЯ ПОДГОТОВКА ШКОЛЬНИКОВ НА БАЗЕ  СПО И ПРЕДПРИЯТИЯХ  РЕГИОНА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5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032" y="1780032"/>
            <a:ext cx="9692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Секция 2. 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Формирование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практико-ориентированной образовательной среды 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профессиональных  образовательных организациях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2656" y="1655898"/>
            <a:ext cx="8412480" cy="22577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Организационно-педагогические условия создания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практико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–ориентированной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образовательной среды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профессиональных образовательных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организациях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4528" y="5364480"/>
            <a:ext cx="379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Воронцова Л.И., доцент кафедры развития профессионального образования ОГБОУ ДПО «КОИРО»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55" y="214312"/>
            <a:ext cx="8572500" cy="6429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928" y="890016"/>
            <a:ext cx="5378408" cy="2812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748755"/>
              </p:ext>
            </p:extLst>
          </p:nvPr>
        </p:nvGraphicFramePr>
        <p:xfrm>
          <a:off x="2510821" y="3687312"/>
          <a:ext cx="9681179" cy="315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9520" y="195072"/>
            <a:ext cx="675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ДИНАМИКА ТРУДОУСТРОЙСТВА ВЫПУСКНИКОВ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737" y="1000555"/>
            <a:ext cx="6550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itchFamily="18" charset="2"/>
              <a:buChar char=""/>
            </a:pPr>
            <a:endParaRPr lang="ru-RU" altLang="ru-RU" b="1" i="1" dirty="0"/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1. Им не хватает соответствующих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качеств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2. Им не хватает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опыта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3. Они «не в теме», поскольку среда, в которой они «варились» в процессе обучения – это студенты и преподаватели, а не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профессионалы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4. Они не хотят быть профессионалами!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76214" y="4872251"/>
            <a:ext cx="668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>
                <a:solidFill>
                  <a:srgbClr val="C00000"/>
                </a:solidFill>
              </a:rPr>
              <a:t>1. </a:t>
            </a:r>
            <a:r>
              <a:rPr lang="ru-RU" altLang="ru-RU" b="1" i="1" dirty="0" smtClean="0">
                <a:solidFill>
                  <a:srgbClr val="C00000"/>
                </a:solidFill>
              </a:rPr>
              <a:t>Профессиональное воспитание</a:t>
            </a:r>
            <a:endParaRPr lang="ru-RU" altLang="ru-RU" dirty="0">
              <a:solidFill>
                <a:srgbClr val="C00000"/>
              </a:solidFill>
            </a:endParaRPr>
          </a:p>
          <a:p>
            <a:r>
              <a:rPr lang="ru-RU" altLang="ru-RU" b="1" i="1" dirty="0">
                <a:solidFill>
                  <a:srgbClr val="C00000"/>
                </a:solidFill>
              </a:rPr>
              <a:t>2. </a:t>
            </a:r>
            <a:r>
              <a:rPr lang="ru-RU" altLang="ru-RU" b="1" i="1" dirty="0" smtClean="0">
                <a:solidFill>
                  <a:srgbClr val="C00000"/>
                </a:solidFill>
              </a:rPr>
              <a:t>Профессиональная практик</a:t>
            </a:r>
            <a:endParaRPr lang="ru-RU" altLang="ru-RU" dirty="0">
              <a:solidFill>
                <a:srgbClr val="C00000"/>
              </a:solidFill>
            </a:endParaRPr>
          </a:p>
          <a:p>
            <a:r>
              <a:rPr lang="ru-RU" altLang="ru-RU" b="1" i="1" dirty="0">
                <a:solidFill>
                  <a:srgbClr val="C00000"/>
                </a:solidFill>
              </a:rPr>
              <a:t>3. </a:t>
            </a:r>
            <a:r>
              <a:rPr lang="ru-RU" altLang="ru-RU" b="1" i="1" dirty="0" smtClean="0">
                <a:solidFill>
                  <a:srgbClr val="C00000"/>
                </a:solidFill>
              </a:rPr>
              <a:t>Погруженность </a:t>
            </a:r>
            <a:r>
              <a:rPr lang="ru-RU" altLang="ru-RU" b="1" i="1" dirty="0">
                <a:solidFill>
                  <a:srgbClr val="C00000"/>
                </a:solidFill>
              </a:rPr>
              <a:t>в профессиональную среду</a:t>
            </a:r>
            <a:endParaRPr lang="ru-RU" altLang="ru-RU" dirty="0">
              <a:solidFill>
                <a:srgbClr val="C00000"/>
              </a:solidFill>
            </a:endParaRPr>
          </a:p>
          <a:p>
            <a:r>
              <a:rPr lang="ru-RU" altLang="ru-RU" b="1" i="1" dirty="0">
                <a:solidFill>
                  <a:srgbClr val="C00000"/>
                </a:solidFill>
              </a:rPr>
              <a:t>4. Актуализация профессионального </a:t>
            </a:r>
            <a:r>
              <a:rPr lang="ru-RU" altLang="ru-RU" b="1" i="1" dirty="0" smtClean="0">
                <a:solidFill>
                  <a:srgbClr val="C00000"/>
                </a:solidFill>
              </a:rPr>
              <a:t>выбора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603008" y="3630304"/>
            <a:ext cx="7833816" cy="99628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8949" y="491320"/>
            <a:ext cx="586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</a:rPr>
              <a:t>РАБОТОДАТЕЛИ  О  ВЫПУСКНИКАХ  СПО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8125" y="3610928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4719412"/>
              </p:ext>
            </p:extLst>
          </p:nvPr>
        </p:nvGraphicFramePr>
        <p:xfrm>
          <a:off x="3725333" y="2158830"/>
          <a:ext cx="3454400" cy="336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 rot="21271861">
            <a:off x="4181674" y="3529151"/>
            <a:ext cx="279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Модульное обучение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666" y="5520097"/>
            <a:ext cx="238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</a:t>
            </a:r>
            <a:r>
              <a:rPr lang="ru-RU" sz="1400" dirty="0" smtClean="0"/>
              <a:t>рактические занятия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лабораторные занятия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учебная практика,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производственная практика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0542" y="5647643"/>
            <a:ext cx="3492917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разработка </a:t>
            </a:r>
            <a:r>
              <a:rPr lang="ru-RU" sz="1400" dirty="0"/>
              <a:t>перечня лабораторных работ и практических занятий, методических рекомендаций по их проведению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179733" y="5655732"/>
            <a:ext cx="287867" cy="449140"/>
          </a:xfrm>
          <a:prstGeom prst="rightBrace">
            <a:avLst>
              <a:gd name="adj1" fmla="val 8333"/>
              <a:gd name="adj2" fmla="val 41845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9442" y="4250962"/>
            <a:ext cx="3435116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Параметры практико-ориентированности программ рассчитываются на </a:t>
            </a:r>
            <a:r>
              <a:rPr lang="ru-RU" sz="1400" dirty="0"/>
              <a:t>основании данных рабочего </a:t>
            </a:r>
            <a:r>
              <a:rPr lang="ru-RU" sz="1400" dirty="0" smtClean="0"/>
              <a:t>УП ППКРС </a:t>
            </a:r>
            <a:r>
              <a:rPr lang="ru-RU" sz="1400" dirty="0"/>
              <a:t>или </a:t>
            </a:r>
            <a:r>
              <a:rPr lang="ru-RU" sz="1400" dirty="0" smtClean="0"/>
              <a:t>ППССЗ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452533" y="655206"/>
            <a:ext cx="655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Дидактические единицы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«Знания </a:t>
            </a:r>
            <a:r>
              <a:rPr lang="ru-RU" b="1" dirty="0">
                <a:solidFill>
                  <a:srgbClr val="C00000"/>
                </a:solidFill>
              </a:rPr>
              <a:t>– Умения – Навыки – Опыт </a:t>
            </a:r>
            <a:r>
              <a:rPr lang="ru-RU" b="1" dirty="0" smtClean="0">
                <a:solidFill>
                  <a:srgbClr val="C00000"/>
                </a:solidFill>
              </a:rPr>
              <a:t>деятельности»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467600" y="5866372"/>
            <a:ext cx="543636" cy="32810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99441" y="2082592"/>
            <a:ext cx="3352773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Главная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цель  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практико-ориентированного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обучения </a:t>
            </a:r>
            <a:r>
              <a:rPr lang="ru-RU" sz="1400" dirty="0"/>
              <a:t>— формирование у будущего специалиста полной готовности к профессиональной </a:t>
            </a:r>
            <a:r>
              <a:rPr lang="ru-RU" sz="1400" dirty="0" smtClean="0"/>
              <a:t>деятельности.</a:t>
            </a:r>
            <a:endParaRPr lang="ru-RU" sz="1400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765367574"/>
              </p:ext>
            </p:extLst>
          </p:nvPr>
        </p:nvGraphicFramePr>
        <p:xfrm>
          <a:off x="571500" y="1239981"/>
          <a:ext cx="2464409" cy="518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718637"/>
              </p:ext>
            </p:extLst>
          </p:nvPr>
        </p:nvGraphicFramePr>
        <p:xfrm>
          <a:off x="1828801" y="1227636"/>
          <a:ext cx="10363200" cy="442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4192" y="5547360"/>
            <a:ext cx="10643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Значение практико-ориентированности соответствует диапазону </a:t>
            </a:r>
            <a:endParaRPr lang="ru-RU" sz="1400" dirty="0" smtClean="0"/>
          </a:p>
          <a:p>
            <a:r>
              <a:rPr lang="ru-RU" sz="1400" dirty="0" smtClean="0"/>
              <a:t>для ППКРС: </a:t>
            </a:r>
            <a:r>
              <a:rPr lang="ru-RU" sz="1400" dirty="0"/>
              <a:t>70-85%. </a:t>
            </a:r>
          </a:p>
          <a:p>
            <a:r>
              <a:rPr lang="ru-RU" sz="1400" dirty="0"/>
              <a:t>д</a:t>
            </a:r>
            <a:r>
              <a:rPr lang="ru-RU" sz="1400" dirty="0" smtClean="0"/>
              <a:t>ля ППССЗ </a:t>
            </a:r>
            <a:r>
              <a:rPr lang="ru-RU" sz="1400" dirty="0"/>
              <a:t>базовой подготовки - 50-65%; </a:t>
            </a:r>
            <a:endParaRPr lang="ru-RU" sz="1400" dirty="0" smtClean="0"/>
          </a:p>
          <a:p>
            <a:r>
              <a:rPr lang="ru-RU" sz="1400" dirty="0"/>
              <a:t>д</a:t>
            </a:r>
            <a:r>
              <a:rPr lang="ru-RU" sz="1400" dirty="0" smtClean="0"/>
              <a:t>ля углубленной </a:t>
            </a:r>
            <a:r>
              <a:rPr lang="ru-RU" sz="1400" dirty="0"/>
              <a:t>подготовки - 50-60%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5807" y="283779"/>
            <a:ext cx="895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ОРГАНИЗАЦИОННО-ПЕДАГОГИЧЕСКИЕ УСЛОВИЯ СОЗДАНИЯ ПРАКТИКО–ОРИЕНТИРОВАННОЙ ОБРАЗОВАТЕЛЬНОЙ СРЕДЫ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6647932"/>
              </p:ext>
            </p:extLst>
          </p:nvPr>
        </p:nvGraphicFramePr>
        <p:xfrm>
          <a:off x="2747264" y="11463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0288" y="519332"/>
            <a:ext cx="95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ПАРАМЕТРЫ ПРАКТИКО-ОРИЕНТИРОВАННОЙ ОБРАЗОВАТЕЛЬНОЙ СРЕДЫ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32" y="98869"/>
            <a:ext cx="1401349" cy="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10b4aeda98303f4af91458f68476ab35d7baec"/>
</p:tagLst>
</file>

<file path=ppt/theme/theme1.xml><?xml version="1.0" encoding="utf-8"?>
<a:theme xmlns:a="http://schemas.openxmlformats.org/drawingml/2006/main" name="Вентана 2014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3_Дошколь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Средне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4_Дошколь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5_Дошколь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Основ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Основ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Началь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Началь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Началь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Дошколь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Дошкольное образование">
  <a:themeElements>
    <a:clrScheme name="Вентана-Граф">
      <a:dk1>
        <a:srgbClr val="000000"/>
      </a:dk1>
      <a:lt1>
        <a:sysClr val="window" lastClr="FFFFFF"/>
      </a:lt1>
      <a:dk2>
        <a:srgbClr val="F36525"/>
      </a:dk2>
      <a:lt2>
        <a:srgbClr val="D2D0CF"/>
      </a:lt2>
      <a:accent1>
        <a:srgbClr val="027CC7"/>
      </a:accent1>
      <a:accent2>
        <a:srgbClr val="AB2184"/>
      </a:accent2>
      <a:accent3>
        <a:srgbClr val="38B64A"/>
      </a:accent3>
      <a:accent4>
        <a:srgbClr val="F36525"/>
      </a:accent4>
      <a:accent5>
        <a:srgbClr val="00A2E5"/>
      </a:accent5>
      <a:accent6>
        <a:srgbClr val="FFC50C"/>
      </a:accent6>
      <a:hlink>
        <a:srgbClr val="3B69B1"/>
      </a:hlink>
      <a:folHlink>
        <a:srgbClr val="337F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2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AWJJH2MPE6E2-657020736-14</_dlc_DocId>
    <_dlc_DocIdUrl xmlns="4a252ca3-5a62-4c1c-90a6-29f4710e47f8">
      <Url>http://edu-sps.koiro.local/koiro/CROS/fros/KRPO/_layouts/15/DocIdRedir.aspx?ID=AWJJH2MPE6E2-657020736-14</Url>
      <Description>AWJJH2MPE6E2-657020736-14</Description>
    </_dlc_DocIdUrl>
  </documentManagement>
</p:properties>
</file>

<file path=customXml/itemProps1.xml><?xml version="1.0" encoding="utf-8"?>
<ds:datastoreItem xmlns:ds="http://schemas.openxmlformats.org/officeDocument/2006/customXml" ds:itemID="{269ED1B9-4C27-47E1-B2CE-50B91128440F}"/>
</file>

<file path=customXml/itemProps2.xml><?xml version="1.0" encoding="utf-8"?>
<ds:datastoreItem xmlns:ds="http://schemas.openxmlformats.org/officeDocument/2006/customXml" ds:itemID="{08484259-760D-4DDB-B8A6-E5EEA4789CF9}"/>
</file>

<file path=customXml/itemProps3.xml><?xml version="1.0" encoding="utf-8"?>
<ds:datastoreItem xmlns:ds="http://schemas.openxmlformats.org/officeDocument/2006/customXml" ds:itemID="{34F71A80-C2A7-4A2C-9C91-AF1B56918822}"/>
</file>

<file path=customXml/itemProps4.xml><?xml version="1.0" encoding="utf-8"?>
<ds:datastoreItem xmlns:ds="http://schemas.openxmlformats.org/officeDocument/2006/customXml" ds:itemID="{9EA04B88-01E2-42AB-8454-AF3FAF9B7A40}"/>
</file>

<file path=docProps/app.xml><?xml version="1.0" encoding="utf-8"?>
<Properties xmlns="http://schemas.openxmlformats.org/officeDocument/2006/extended-properties" xmlns:vt="http://schemas.openxmlformats.org/officeDocument/2006/docPropsVTypes">
  <Template>ЭФУ ГЕОГРАФИЯ новая!!!!!!!!!</Template>
  <TotalTime>2044</TotalTime>
  <Words>615</Words>
  <Application>Microsoft Office PowerPoint</Application>
  <PresentationFormat>Произвольный</PresentationFormat>
  <Paragraphs>127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Вентана 2014</vt:lpstr>
      <vt:lpstr>Основное образование</vt:lpstr>
      <vt:lpstr>1_Основное образование</vt:lpstr>
      <vt:lpstr>2_Основное образование</vt:lpstr>
      <vt:lpstr>Начальное образование</vt:lpstr>
      <vt:lpstr>1_Начальное образование</vt:lpstr>
      <vt:lpstr>2_Начальное образование</vt:lpstr>
      <vt:lpstr>Дошкольное образование</vt:lpstr>
      <vt:lpstr>2_Дошкольное образование</vt:lpstr>
      <vt:lpstr>3_Дошкольное образование</vt:lpstr>
      <vt:lpstr>Среднее образование</vt:lpstr>
      <vt:lpstr>4_Дошкольное образование</vt:lpstr>
      <vt:lpstr>5_Дошкольное образование</vt:lpstr>
      <vt:lpstr>Презентация PowerPoint</vt:lpstr>
      <vt:lpstr>Презентация PowerPoint</vt:lpstr>
      <vt:lpstr>Организационно-педагогические условия создания практико–ориентированной образовательной среды  в профессиональных образовательных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практико-ориентированной образовательной среды в профессиональных  образовательных организациях</dc:title>
  <dc:creator>Пользователь</dc:creator>
  <cp:lastModifiedBy>Воронцова Л И</cp:lastModifiedBy>
  <cp:revision>96</cp:revision>
  <dcterms:created xsi:type="dcterms:W3CDTF">2016-07-26T12:15:32Z</dcterms:created>
  <dcterms:modified xsi:type="dcterms:W3CDTF">2016-08-16T20:51:59Z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813ebd35-9fcc-4923-8a55-31331e40ea88</vt:lpwstr>
  </property>
</Properties>
</file>