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4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layout9.xml" ContentType="application/vnd.openxmlformats-officedocument.drawingml.diagramLayout+xml"/>
  <Override PartName="/ppt/diagrams/colors9.xml" ContentType="application/vnd.openxmlformats-officedocument.drawingml.diagramColors+xml"/>
  <Override PartName="/ppt/diagrams/layout8.xml" ContentType="application/vnd.openxmlformats-officedocument.drawingml.diagramLayout+xml"/>
  <Override PartName="/ppt/theme/theme1.xml" ContentType="application/vnd.openxmlformats-officedocument.theme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8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8" r:id="rId10"/>
    <p:sldId id="269" r:id="rId11"/>
    <p:sldId id="275" r:id="rId12"/>
    <p:sldId id="270" r:id="rId13"/>
    <p:sldId id="276" r:id="rId14"/>
    <p:sldId id="271" r:id="rId15"/>
    <p:sldId id="277" r:id="rId16"/>
    <p:sldId id="272" r:id="rId17"/>
    <p:sldId id="273" r:id="rId18"/>
    <p:sldId id="278" r:id="rId19"/>
    <p:sldId id="274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Посетили элективные курсы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28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Пришли учиться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96063488"/>
        <c:axId val="89997888"/>
        <c:axId val="0"/>
      </c:bar3DChart>
      <c:catAx>
        <c:axId val="96063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9997888"/>
        <c:crosses val="autoZero"/>
        <c:auto val="1"/>
        <c:lblAlgn val="ctr"/>
        <c:lblOffset val="100"/>
        <c:noMultiLvlLbl val="0"/>
      </c:catAx>
      <c:valAx>
        <c:axId val="89997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6063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r>
            <a:rPr lang="ru-RU" b="1" dirty="0" smtClean="0"/>
            <a:t>профессиональная информация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10D1D-9AC5-445B-AB6D-F4563BF829D8}">
      <dgm:prSet phldrT="[Текст]"/>
      <dgm:spPr/>
      <dgm:t>
        <a:bodyPr/>
        <a:lstStyle/>
        <a:p>
          <a:r>
            <a:rPr lang="ru-RU" b="1" dirty="0" smtClean="0"/>
            <a:t>профессиональная консультация</a:t>
          </a:r>
          <a:r>
            <a:rPr lang="ru-RU" dirty="0" smtClean="0"/>
            <a:t> </a:t>
          </a:r>
          <a:endParaRPr lang="ru-RU" dirty="0"/>
        </a:p>
      </dgm:t>
    </dgm:pt>
    <dgm:pt modelId="{47C6E775-E504-41DC-9331-92A1B4F3F143}" type="parTrans" cxnId="{EFFBD148-B442-4640-B638-C09DC53BA145}">
      <dgm:prSet/>
      <dgm:spPr/>
      <dgm:t>
        <a:bodyPr/>
        <a:lstStyle/>
        <a:p>
          <a:endParaRPr lang="ru-RU"/>
        </a:p>
      </dgm:t>
    </dgm:pt>
    <dgm:pt modelId="{34443745-5E47-402A-AB27-A4D90F77DBD7}" type="sibTrans" cxnId="{EFFBD148-B442-4640-B638-C09DC53BA145}">
      <dgm:prSet/>
      <dgm:spPr/>
      <dgm:t>
        <a:bodyPr/>
        <a:lstStyle/>
        <a:p>
          <a:endParaRPr lang="ru-RU"/>
        </a:p>
      </dgm:t>
    </dgm:pt>
    <dgm:pt modelId="{C13E01AA-CB5D-4B21-98A7-29760FCFC7B3}">
      <dgm:prSet phldrT="[Текст]"/>
      <dgm:spPr/>
      <dgm:t>
        <a:bodyPr/>
        <a:lstStyle/>
        <a:p>
          <a:r>
            <a:rPr lang="ru-RU" b="1" dirty="0" smtClean="0"/>
            <a:t>профессиональный подбор</a:t>
          </a:r>
          <a:r>
            <a:rPr lang="ru-RU" dirty="0" smtClean="0"/>
            <a:t> </a:t>
          </a:r>
          <a:endParaRPr lang="ru-RU" dirty="0"/>
        </a:p>
      </dgm:t>
    </dgm:pt>
    <dgm:pt modelId="{6DB63193-1CD9-4263-B25F-051DFCE1FA12}" type="parTrans" cxnId="{208FA1C2-1547-4CCB-AE98-0E1BD0E63901}">
      <dgm:prSet/>
      <dgm:spPr/>
      <dgm:t>
        <a:bodyPr/>
        <a:lstStyle/>
        <a:p>
          <a:endParaRPr lang="ru-RU"/>
        </a:p>
      </dgm:t>
    </dgm:pt>
    <dgm:pt modelId="{6C12682D-8CD7-47A4-8981-AE7744317B21}" type="sibTrans" cxnId="{208FA1C2-1547-4CCB-AE98-0E1BD0E63901}">
      <dgm:prSet/>
      <dgm:spPr/>
      <dgm:t>
        <a:bodyPr/>
        <a:lstStyle/>
        <a:p>
          <a:endParaRPr lang="ru-RU"/>
        </a:p>
      </dgm:t>
    </dgm:pt>
    <dgm:pt modelId="{70D9B389-5BF1-4D92-9AC3-F6903F83D11E}">
      <dgm:prSet/>
      <dgm:spPr/>
      <dgm:t>
        <a:bodyPr/>
        <a:lstStyle/>
        <a:p>
          <a:r>
            <a:rPr lang="ru-RU" b="1" dirty="0" smtClean="0"/>
            <a:t>профессиональный отбор</a:t>
          </a:r>
          <a:r>
            <a:rPr lang="ru-RU" dirty="0" smtClean="0"/>
            <a:t> </a:t>
          </a:r>
          <a:endParaRPr lang="ru-RU" dirty="0"/>
        </a:p>
      </dgm:t>
    </dgm:pt>
    <dgm:pt modelId="{F40BE0A2-31B5-401F-A2BC-E7086D6BFB39}" type="parTrans" cxnId="{273A6A48-BEF8-455F-AED8-BED55B03BB45}">
      <dgm:prSet/>
      <dgm:spPr/>
      <dgm:t>
        <a:bodyPr/>
        <a:lstStyle/>
        <a:p>
          <a:endParaRPr lang="ru-RU"/>
        </a:p>
      </dgm:t>
    </dgm:pt>
    <dgm:pt modelId="{32C3F3DE-1674-40F7-A135-E7885068DDE4}" type="sibTrans" cxnId="{273A6A48-BEF8-455F-AED8-BED55B03BB45}">
      <dgm:prSet/>
      <dgm:spPr/>
      <dgm:t>
        <a:bodyPr/>
        <a:lstStyle/>
        <a:p>
          <a:endParaRPr lang="ru-RU"/>
        </a:p>
      </dgm:t>
    </dgm:pt>
    <dgm:pt modelId="{A4606CB7-2615-4929-A3D9-61490813A0B3}">
      <dgm:prSet/>
      <dgm:spPr/>
      <dgm:t>
        <a:bodyPr/>
        <a:lstStyle/>
        <a:p>
          <a:r>
            <a:rPr lang="ru-RU" b="1" dirty="0" smtClean="0"/>
            <a:t>профессиональная, производственная и социальная адаптация</a:t>
          </a:r>
          <a:r>
            <a:rPr lang="ru-RU" dirty="0" smtClean="0"/>
            <a:t> </a:t>
          </a:r>
          <a:endParaRPr lang="ru-RU" dirty="0"/>
        </a:p>
      </dgm:t>
    </dgm:pt>
    <dgm:pt modelId="{0F16276C-72EB-4B35-A274-685D34877601}" type="parTrans" cxnId="{A076C046-93C2-4CDE-B523-831983CA976B}">
      <dgm:prSet/>
      <dgm:spPr/>
      <dgm:t>
        <a:bodyPr/>
        <a:lstStyle/>
        <a:p>
          <a:endParaRPr lang="ru-RU"/>
        </a:p>
      </dgm:t>
    </dgm:pt>
    <dgm:pt modelId="{9E499861-7C6F-4567-ADA1-0B9C71DFC0D5}" type="sibTrans" cxnId="{A076C046-93C2-4CDE-B523-831983CA976B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5" custScaleX="76947">
        <dgm:presLayoutVars>
          <dgm:bulletEnabled val="1"/>
        </dgm:presLayoutVars>
      </dgm:prSet>
      <dgm:spPr/>
    </dgm:pt>
    <dgm:pt modelId="{94598584-7EA2-45A1-B2C9-51CB2070AC41}" type="pres">
      <dgm:prSet presAssocID="{73F62E9F-25E3-4109-ADA5-686C4B1A5CD0}" presName="spaceBetweenRectangles" presStyleCnt="0"/>
      <dgm:spPr/>
    </dgm:pt>
    <dgm:pt modelId="{7E0D4614-1D19-40CE-8BF9-78812CC12F53}" type="pres">
      <dgm:prSet presAssocID="{01B10D1D-9AC5-445B-AB6D-F4563BF829D8}" presName="parentLin" presStyleCnt="0"/>
      <dgm:spPr/>
    </dgm:pt>
    <dgm:pt modelId="{2F28C5B8-8721-4002-9132-4B8C16C0A5B2}" type="pres">
      <dgm:prSet presAssocID="{01B10D1D-9AC5-445B-AB6D-F4563BF829D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24D8139-15BD-4688-8CCD-3B600BC02429}" type="pres">
      <dgm:prSet presAssocID="{01B10D1D-9AC5-445B-AB6D-F4563BF829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C86C7-415C-4909-8EE3-620154EA6B66}" type="pres">
      <dgm:prSet presAssocID="{01B10D1D-9AC5-445B-AB6D-F4563BF829D8}" presName="negativeSpace" presStyleCnt="0"/>
      <dgm:spPr/>
    </dgm:pt>
    <dgm:pt modelId="{D9068BC8-3B45-42D3-A05D-A6243D4B2DF8}" type="pres">
      <dgm:prSet presAssocID="{01B10D1D-9AC5-445B-AB6D-F4563BF829D8}" presName="childText" presStyleLbl="conFgAcc1" presStyleIdx="1" presStyleCnt="5" custScaleX="77882" custLinFactNeighborY="3230">
        <dgm:presLayoutVars>
          <dgm:bulletEnabled val="1"/>
        </dgm:presLayoutVars>
      </dgm:prSet>
      <dgm:spPr/>
    </dgm:pt>
    <dgm:pt modelId="{79883156-5DE7-4341-9A5A-DAF66FC87EF7}" type="pres">
      <dgm:prSet presAssocID="{34443745-5E47-402A-AB27-A4D90F77DBD7}" presName="spaceBetweenRectangles" presStyleCnt="0"/>
      <dgm:spPr/>
    </dgm:pt>
    <dgm:pt modelId="{02D14114-A3CB-4904-8515-FAA9E230F571}" type="pres">
      <dgm:prSet presAssocID="{C13E01AA-CB5D-4B21-98A7-29760FCFC7B3}" presName="parentLin" presStyleCnt="0"/>
      <dgm:spPr/>
    </dgm:pt>
    <dgm:pt modelId="{2A0E3F96-6F48-477D-A29F-9020844DE7E7}" type="pres">
      <dgm:prSet presAssocID="{C13E01AA-CB5D-4B21-98A7-29760FCFC7B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981A71D-F5AB-4FDB-BE01-8556CAEEAC32}" type="pres">
      <dgm:prSet presAssocID="{C13E01AA-CB5D-4B21-98A7-29760FCFC7B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CEE28-9AC6-48AE-A79E-D6B7E1536BFB}" type="pres">
      <dgm:prSet presAssocID="{C13E01AA-CB5D-4B21-98A7-29760FCFC7B3}" presName="negativeSpace" presStyleCnt="0"/>
      <dgm:spPr/>
    </dgm:pt>
    <dgm:pt modelId="{D59570A4-49E9-445D-AB95-8B72B9C1BD33}" type="pres">
      <dgm:prSet presAssocID="{C13E01AA-CB5D-4B21-98A7-29760FCFC7B3}" presName="childText" presStyleLbl="conFgAcc1" presStyleIdx="2" presStyleCnt="5" custScaleX="78791">
        <dgm:presLayoutVars>
          <dgm:bulletEnabled val="1"/>
        </dgm:presLayoutVars>
      </dgm:prSet>
      <dgm:spPr/>
    </dgm:pt>
    <dgm:pt modelId="{A4991166-2311-4DDA-AF7E-2403E28C0D98}" type="pres">
      <dgm:prSet presAssocID="{6C12682D-8CD7-47A4-8981-AE7744317B21}" presName="spaceBetweenRectangles" presStyleCnt="0"/>
      <dgm:spPr/>
    </dgm:pt>
    <dgm:pt modelId="{9E324938-2033-4C65-8A3C-052EB591D92B}" type="pres">
      <dgm:prSet presAssocID="{70D9B389-5BF1-4D92-9AC3-F6903F83D11E}" presName="parentLin" presStyleCnt="0"/>
      <dgm:spPr/>
    </dgm:pt>
    <dgm:pt modelId="{1A80FE47-4811-4D8D-9780-FAC6D3A2103E}" type="pres">
      <dgm:prSet presAssocID="{70D9B389-5BF1-4D92-9AC3-F6903F83D11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AE9D13B-03AC-4541-8494-DB84264DD273}" type="pres">
      <dgm:prSet presAssocID="{70D9B389-5BF1-4D92-9AC3-F6903F83D11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3BAF7-5EBA-4A1F-8DEE-C95756DF5B92}" type="pres">
      <dgm:prSet presAssocID="{70D9B389-5BF1-4D92-9AC3-F6903F83D11E}" presName="negativeSpace" presStyleCnt="0"/>
      <dgm:spPr/>
    </dgm:pt>
    <dgm:pt modelId="{F13CAA2D-A513-4D01-B7A1-5341CF3459AA}" type="pres">
      <dgm:prSet presAssocID="{70D9B389-5BF1-4D92-9AC3-F6903F83D11E}" presName="childText" presStyleLbl="conFgAcc1" presStyleIdx="3" presStyleCnt="5" custScaleX="78791">
        <dgm:presLayoutVars>
          <dgm:bulletEnabled val="1"/>
        </dgm:presLayoutVars>
      </dgm:prSet>
      <dgm:spPr/>
    </dgm:pt>
    <dgm:pt modelId="{1F009892-A47C-4554-A83A-69019EAD6670}" type="pres">
      <dgm:prSet presAssocID="{32C3F3DE-1674-40F7-A135-E7885068DDE4}" presName="spaceBetweenRectangles" presStyleCnt="0"/>
      <dgm:spPr/>
    </dgm:pt>
    <dgm:pt modelId="{41E1B301-193F-4489-86CA-92164EF484F3}" type="pres">
      <dgm:prSet presAssocID="{A4606CB7-2615-4929-A3D9-61490813A0B3}" presName="parentLin" presStyleCnt="0"/>
      <dgm:spPr/>
    </dgm:pt>
    <dgm:pt modelId="{068FBFD6-5C7B-44FA-A585-4C52524D8AD1}" type="pres">
      <dgm:prSet presAssocID="{A4606CB7-2615-4929-A3D9-61490813A0B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5BBFF93-942B-41B1-BECA-1B1BA975E812}" type="pres">
      <dgm:prSet presAssocID="{A4606CB7-2615-4929-A3D9-61490813A0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77AB5-500B-4691-B1DA-FA990D118915}" type="pres">
      <dgm:prSet presAssocID="{A4606CB7-2615-4929-A3D9-61490813A0B3}" presName="negativeSpace" presStyleCnt="0"/>
      <dgm:spPr/>
    </dgm:pt>
    <dgm:pt modelId="{2544ABE8-185E-4466-ADAB-119B9E65363D}" type="pres">
      <dgm:prSet presAssocID="{A4606CB7-2615-4929-A3D9-61490813A0B3}" presName="childText" presStyleLbl="conFgAcc1" presStyleIdx="4" presStyleCnt="5" custScaleX="79725" custLinFactNeighborX="0" custLinFactNeighborY="6163">
        <dgm:presLayoutVars>
          <dgm:bulletEnabled val="1"/>
        </dgm:presLayoutVars>
      </dgm:prSet>
      <dgm:spPr/>
    </dgm:pt>
  </dgm:ptLst>
  <dgm:cxnLst>
    <dgm:cxn modelId="{174982F5-32DF-4ED5-8677-CAC01AC0EDD7}" type="presOf" srcId="{A4606CB7-2615-4929-A3D9-61490813A0B3}" destId="{D5BBFF93-942B-41B1-BECA-1B1BA975E812}" srcOrd="1" destOrd="0" presId="urn:microsoft.com/office/officeart/2005/8/layout/list1"/>
    <dgm:cxn modelId="{DD947526-0F27-40EB-9BD5-FE08D303AE6D}" type="presOf" srcId="{70D9B389-5BF1-4D92-9AC3-F6903F83D11E}" destId="{2AE9D13B-03AC-4541-8494-DB84264DD273}" srcOrd="1" destOrd="0" presId="urn:microsoft.com/office/officeart/2005/8/layout/list1"/>
    <dgm:cxn modelId="{5B92D918-9BCE-4D5D-AD95-ED8A087125A0}" type="presOf" srcId="{C13E01AA-CB5D-4B21-98A7-29760FCFC7B3}" destId="{B981A71D-F5AB-4FDB-BE01-8556CAEEAC32}" srcOrd="1" destOrd="0" presId="urn:microsoft.com/office/officeart/2005/8/layout/list1"/>
    <dgm:cxn modelId="{7CEFF2F0-E3DF-40B7-8C5D-0E4B05DE93D4}" type="presOf" srcId="{C13E01AA-CB5D-4B21-98A7-29760FCFC7B3}" destId="{2A0E3F96-6F48-477D-A29F-9020844DE7E7}" srcOrd="0" destOrd="0" presId="urn:microsoft.com/office/officeart/2005/8/layout/list1"/>
    <dgm:cxn modelId="{0BE592E7-76C2-40D4-A2D1-55958A5CDF98}" type="presOf" srcId="{01B10D1D-9AC5-445B-AB6D-F4563BF829D8}" destId="{124D8139-15BD-4688-8CCD-3B600BC02429}" srcOrd="1" destOrd="0" presId="urn:microsoft.com/office/officeart/2005/8/layout/list1"/>
    <dgm:cxn modelId="{0C61C319-452F-49A3-B660-54A89AFBA269}" type="presOf" srcId="{70D9B389-5BF1-4D92-9AC3-F6903F83D11E}" destId="{1A80FE47-4811-4D8D-9780-FAC6D3A2103E}" srcOrd="0" destOrd="0" presId="urn:microsoft.com/office/officeart/2005/8/layout/list1"/>
    <dgm:cxn modelId="{208FA1C2-1547-4CCB-AE98-0E1BD0E63901}" srcId="{75095086-2B2C-4CCB-85D2-41539576CDD9}" destId="{C13E01AA-CB5D-4B21-98A7-29760FCFC7B3}" srcOrd="2" destOrd="0" parTransId="{6DB63193-1CD9-4263-B25F-051DFCE1FA12}" sibTransId="{6C12682D-8CD7-47A4-8981-AE7744317B21}"/>
    <dgm:cxn modelId="{EFFBD148-B442-4640-B638-C09DC53BA145}" srcId="{75095086-2B2C-4CCB-85D2-41539576CDD9}" destId="{01B10D1D-9AC5-445B-AB6D-F4563BF829D8}" srcOrd="1" destOrd="0" parTransId="{47C6E775-E504-41DC-9331-92A1B4F3F143}" sibTransId="{34443745-5E47-402A-AB27-A4D90F77DBD7}"/>
    <dgm:cxn modelId="{F8AA111F-40B7-4FFA-B0F9-460B1642EEBE}" type="presOf" srcId="{75095086-2B2C-4CCB-85D2-41539576CDD9}" destId="{01B29815-DF43-4BDF-9898-D1AE3E2655EB}" srcOrd="0" destOrd="0" presId="urn:microsoft.com/office/officeart/2005/8/layout/list1"/>
    <dgm:cxn modelId="{273A6A48-BEF8-455F-AED8-BED55B03BB45}" srcId="{75095086-2B2C-4CCB-85D2-41539576CDD9}" destId="{70D9B389-5BF1-4D92-9AC3-F6903F83D11E}" srcOrd="3" destOrd="0" parTransId="{F40BE0A2-31B5-401F-A2BC-E7086D6BFB39}" sibTransId="{32C3F3DE-1674-40F7-A135-E7885068DDE4}"/>
    <dgm:cxn modelId="{C36E1DDB-44C6-4328-938C-1BB896F5B4E2}" type="presOf" srcId="{D4EED984-2667-4E3E-9CA6-FE84DF2DFE34}" destId="{64F7DD32-CD2B-4ECE-ACF5-85861E83F96D}" srcOrd="1" destOrd="0" presId="urn:microsoft.com/office/officeart/2005/8/layout/list1"/>
    <dgm:cxn modelId="{16F8DCDE-9CB1-405A-A584-75A96FD46B3E}" type="presOf" srcId="{01B10D1D-9AC5-445B-AB6D-F4563BF829D8}" destId="{2F28C5B8-8721-4002-9132-4B8C16C0A5B2}" srcOrd="0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8C8DFC8E-FB18-47EC-8F07-48E66477CFDD}" type="presOf" srcId="{D4EED984-2667-4E3E-9CA6-FE84DF2DFE34}" destId="{013F4621-B342-499C-87DE-C5A72182418F}" srcOrd="0" destOrd="0" presId="urn:microsoft.com/office/officeart/2005/8/layout/list1"/>
    <dgm:cxn modelId="{A076C046-93C2-4CDE-B523-831983CA976B}" srcId="{75095086-2B2C-4CCB-85D2-41539576CDD9}" destId="{A4606CB7-2615-4929-A3D9-61490813A0B3}" srcOrd="4" destOrd="0" parTransId="{0F16276C-72EB-4B35-A274-685D34877601}" sibTransId="{9E499861-7C6F-4567-ADA1-0B9C71DFC0D5}"/>
    <dgm:cxn modelId="{6FF0A8AB-28E8-4242-8E6D-2C0A59DDB7DD}" type="presOf" srcId="{A4606CB7-2615-4929-A3D9-61490813A0B3}" destId="{068FBFD6-5C7B-44FA-A585-4C52524D8AD1}" srcOrd="0" destOrd="0" presId="urn:microsoft.com/office/officeart/2005/8/layout/list1"/>
    <dgm:cxn modelId="{21F52E23-0BA7-4699-8E5F-B1F80476F36A}" type="presParOf" srcId="{01B29815-DF43-4BDF-9898-D1AE3E2655EB}" destId="{260905A3-54FE-477B-9AA3-5511687EEE5F}" srcOrd="0" destOrd="0" presId="urn:microsoft.com/office/officeart/2005/8/layout/list1"/>
    <dgm:cxn modelId="{264FB67C-61B5-46C7-BBC8-35B1ABEED2BE}" type="presParOf" srcId="{260905A3-54FE-477B-9AA3-5511687EEE5F}" destId="{013F4621-B342-499C-87DE-C5A72182418F}" srcOrd="0" destOrd="0" presId="urn:microsoft.com/office/officeart/2005/8/layout/list1"/>
    <dgm:cxn modelId="{F706AABF-422F-464D-A670-218457D4860A}" type="presParOf" srcId="{260905A3-54FE-477B-9AA3-5511687EEE5F}" destId="{64F7DD32-CD2B-4ECE-ACF5-85861E83F96D}" srcOrd="1" destOrd="0" presId="urn:microsoft.com/office/officeart/2005/8/layout/list1"/>
    <dgm:cxn modelId="{D023B6BD-FCCC-4475-B844-7A5570F71322}" type="presParOf" srcId="{01B29815-DF43-4BDF-9898-D1AE3E2655EB}" destId="{BE1CDC99-58BE-4618-83DB-BE8B53C94D57}" srcOrd="1" destOrd="0" presId="urn:microsoft.com/office/officeart/2005/8/layout/list1"/>
    <dgm:cxn modelId="{1A186381-9F3A-4F0F-B2EA-A1DFCFF04566}" type="presParOf" srcId="{01B29815-DF43-4BDF-9898-D1AE3E2655EB}" destId="{4D2D5F8B-0E43-45EA-AD02-19540CF3FCFA}" srcOrd="2" destOrd="0" presId="urn:microsoft.com/office/officeart/2005/8/layout/list1"/>
    <dgm:cxn modelId="{048CBFEA-D9D4-4923-A023-BFE51BEB6432}" type="presParOf" srcId="{01B29815-DF43-4BDF-9898-D1AE3E2655EB}" destId="{94598584-7EA2-45A1-B2C9-51CB2070AC41}" srcOrd="3" destOrd="0" presId="urn:microsoft.com/office/officeart/2005/8/layout/list1"/>
    <dgm:cxn modelId="{905C4D28-B393-465B-8E30-7DBC0D597034}" type="presParOf" srcId="{01B29815-DF43-4BDF-9898-D1AE3E2655EB}" destId="{7E0D4614-1D19-40CE-8BF9-78812CC12F53}" srcOrd="4" destOrd="0" presId="urn:microsoft.com/office/officeart/2005/8/layout/list1"/>
    <dgm:cxn modelId="{3098E25E-97F5-448E-9C9B-78AA5E05C141}" type="presParOf" srcId="{7E0D4614-1D19-40CE-8BF9-78812CC12F53}" destId="{2F28C5B8-8721-4002-9132-4B8C16C0A5B2}" srcOrd="0" destOrd="0" presId="urn:microsoft.com/office/officeart/2005/8/layout/list1"/>
    <dgm:cxn modelId="{F44D0B82-7BB5-4A05-9640-AC1FF6204226}" type="presParOf" srcId="{7E0D4614-1D19-40CE-8BF9-78812CC12F53}" destId="{124D8139-15BD-4688-8CCD-3B600BC02429}" srcOrd="1" destOrd="0" presId="urn:microsoft.com/office/officeart/2005/8/layout/list1"/>
    <dgm:cxn modelId="{1B2269E6-43CE-477B-B269-742D09DF37E6}" type="presParOf" srcId="{01B29815-DF43-4BDF-9898-D1AE3E2655EB}" destId="{EC3C86C7-415C-4909-8EE3-620154EA6B66}" srcOrd="5" destOrd="0" presId="urn:microsoft.com/office/officeart/2005/8/layout/list1"/>
    <dgm:cxn modelId="{0772ACB2-D34A-47D5-B001-E439280713BB}" type="presParOf" srcId="{01B29815-DF43-4BDF-9898-D1AE3E2655EB}" destId="{D9068BC8-3B45-42D3-A05D-A6243D4B2DF8}" srcOrd="6" destOrd="0" presId="urn:microsoft.com/office/officeart/2005/8/layout/list1"/>
    <dgm:cxn modelId="{9A315956-BA2C-4719-A7E5-4666E28F0ADE}" type="presParOf" srcId="{01B29815-DF43-4BDF-9898-D1AE3E2655EB}" destId="{79883156-5DE7-4341-9A5A-DAF66FC87EF7}" srcOrd="7" destOrd="0" presId="urn:microsoft.com/office/officeart/2005/8/layout/list1"/>
    <dgm:cxn modelId="{7FA29679-01A6-4919-BEB6-EFAEE783E6F9}" type="presParOf" srcId="{01B29815-DF43-4BDF-9898-D1AE3E2655EB}" destId="{02D14114-A3CB-4904-8515-FAA9E230F571}" srcOrd="8" destOrd="0" presId="urn:microsoft.com/office/officeart/2005/8/layout/list1"/>
    <dgm:cxn modelId="{5D9CF0CB-8EBA-4AF9-AC93-8FD2BE550895}" type="presParOf" srcId="{02D14114-A3CB-4904-8515-FAA9E230F571}" destId="{2A0E3F96-6F48-477D-A29F-9020844DE7E7}" srcOrd="0" destOrd="0" presId="urn:microsoft.com/office/officeart/2005/8/layout/list1"/>
    <dgm:cxn modelId="{9CF05C61-20CF-4C33-8614-90CDB4A2BE44}" type="presParOf" srcId="{02D14114-A3CB-4904-8515-FAA9E230F571}" destId="{B981A71D-F5AB-4FDB-BE01-8556CAEEAC32}" srcOrd="1" destOrd="0" presId="urn:microsoft.com/office/officeart/2005/8/layout/list1"/>
    <dgm:cxn modelId="{4C8D74B4-9E11-44FF-A774-33247C1B8AAD}" type="presParOf" srcId="{01B29815-DF43-4BDF-9898-D1AE3E2655EB}" destId="{B5BCEE28-9AC6-48AE-A79E-D6B7E1536BFB}" srcOrd="9" destOrd="0" presId="urn:microsoft.com/office/officeart/2005/8/layout/list1"/>
    <dgm:cxn modelId="{81673692-627E-4377-B67E-6FD7D16F909E}" type="presParOf" srcId="{01B29815-DF43-4BDF-9898-D1AE3E2655EB}" destId="{D59570A4-49E9-445D-AB95-8B72B9C1BD33}" srcOrd="10" destOrd="0" presId="urn:microsoft.com/office/officeart/2005/8/layout/list1"/>
    <dgm:cxn modelId="{D0C9C394-8D7B-49EF-9192-91ADD7C46C7F}" type="presParOf" srcId="{01B29815-DF43-4BDF-9898-D1AE3E2655EB}" destId="{A4991166-2311-4DDA-AF7E-2403E28C0D98}" srcOrd="11" destOrd="0" presId="urn:microsoft.com/office/officeart/2005/8/layout/list1"/>
    <dgm:cxn modelId="{41362D08-D1A0-46F4-B7DD-40A202787583}" type="presParOf" srcId="{01B29815-DF43-4BDF-9898-D1AE3E2655EB}" destId="{9E324938-2033-4C65-8A3C-052EB591D92B}" srcOrd="12" destOrd="0" presId="urn:microsoft.com/office/officeart/2005/8/layout/list1"/>
    <dgm:cxn modelId="{D2D37CD7-BEFE-48F7-A668-893B806D6ECF}" type="presParOf" srcId="{9E324938-2033-4C65-8A3C-052EB591D92B}" destId="{1A80FE47-4811-4D8D-9780-FAC6D3A2103E}" srcOrd="0" destOrd="0" presId="urn:microsoft.com/office/officeart/2005/8/layout/list1"/>
    <dgm:cxn modelId="{BB255779-0817-48C6-9601-D60F70AFD3BD}" type="presParOf" srcId="{9E324938-2033-4C65-8A3C-052EB591D92B}" destId="{2AE9D13B-03AC-4541-8494-DB84264DD273}" srcOrd="1" destOrd="0" presId="urn:microsoft.com/office/officeart/2005/8/layout/list1"/>
    <dgm:cxn modelId="{5E798BAC-3059-4C4E-ABDF-C48E502BCE5F}" type="presParOf" srcId="{01B29815-DF43-4BDF-9898-D1AE3E2655EB}" destId="{1F63BAF7-5EBA-4A1F-8DEE-C95756DF5B92}" srcOrd="13" destOrd="0" presId="urn:microsoft.com/office/officeart/2005/8/layout/list1"/>
    <dgm:cxn modelId="{D3339743-46DA-4E24-9CD6-84CD14AC616A}" type="presParOf" srcId="{01B29815-DF43-4BDF-9898-D1AE3E2655EB}" destId="{F13CAA2D-A513-4D01-B7A1-5341CF3459AA}" srcOrd="14" destOrd="0" presId="urn:microsoft.com/office/officeart/2005/8/layout/list1"/>
    <dgm:cxn modelId="{46DBA02B-126F-47F5-9B59-9C9EE81C43C5}" type="presParOf" srcId="{01B29815-DF43-4BDF-9898-D1AE3E2655EB}" destId="{1F009892-A47C-4554-A83A-69019EAD6670}" srcOrd="15" destOrd="0" presId="urn:microsoft.com/office/officeart/2005/8/layout/list1"/>
    <dgm:cxn modelId="{DB55285D-6FE5-4CAC-982A-01F94EC09227}" type="presParOf" srcId="{01B29815-DF43-4BDF-9898-D1AE3E2655EB}" destId="{41E1B301-193F-4489-86CA-92164EF484F3}" srcOrd="16" destOrd="0" presId="urn:microsoft.com/office/officeart/2005/8/layout/list1"/>
    <dgm:cxn modelId="{8340BA00-220C-4444-8AF6-C1A8D7246696}" type="presParOf" srcId="{41E1B301-193F-4489-86CA-92164EF484F3}" destId="{068FBFD6-5C7B-44FA-A585-4C52524D8AD1}" srcOrd="0" destOrd="0" presId="urn:microsoft.com/office/officeart/2005/8/layout/list1"/>
    <dgm:cxn modelId="{D79524A8-B2E3-4189-85F4-45540C0F420E}" type="presParOf" srcId="{41E1B301-193F-4489-86CA-92164EF484F3}" destId="{D5BBFF93-942B-41B1-BECA-1B1BA975E812}" srcOrd="1" destOrd="0" presId="urn:microsoft.com/office/officeart/2005/8/layout/list1"/>
    <dgm:cxn modelId="{5C4320E2-9C55-4C1D-931B-93692044E6E0}" type="presParOf" srcId="{01B29815-DF43-4BDF-9898-D1AE3E2655EB}" destId="{D6E77AB5-500B-4691-B1DA-FA990D118915}" srcOrd="17" destOrd="0" presId="urn:microsoft.com/office/officeart/2005/8/layout/list1"/>
    <dgm:cxn modelId="{BFF8D746-0F58-4005-9F7C-13BDA0F1E896}" type="presParOf" srcId="{01B29815-DF43-4BDF-9898-D1AE3E2655EB}" destId="{2544ABE8-185E-4466-ADAB-119B9E65363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Профессиональная проба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15298" custLinFactNeighborX="4810" custLinFactNeighborY="-12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ScaleY="49085" custLinFactNeighborY="2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02408-FB75-44FF-AE1A-11CD4CAD0617}" type="presOf" srcId="{D4EED984-2667-4E3E-9CA6-FE84DF2DFE34}" destId="{013F4621-B342-499C-87DE-C5A72182418F}" srcOrd="0" destOrd="0" presId="urn:microsoft.com/office/officeart/2005/8/layout/list1"/>
    <dgm:cxn modelId="{7C996FB1-EBB1-45CC-B403-A6A04CFE8509}" type="presOf" srcId="{D4EED984-2667-4E3E-9CA6-FE84DF2DFE34}" destId="{64F7DD32-CD2B-4ECE-ACF5-85861E83F96D}" srcOrd="1" destOrd="0" presId="urn:microsoft.com/office/officeart/2005/8/layout/list1"/>
    <dgm:cxn modelId="{4C27C3E0-5267-4A82-A4ED-CEB5441E2AEC}" type="presOf" srcId="{75095086-2B2C-4CCB-85D2-41539576CDD9}" destId="{01B29815-DF43-4BDF-9898-D1AE3E2655EB}" srcOrd="0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6D2447B8-07FE-4ECF-8776-753564D411CF}" type="presParOf" srcId="{01B29815-DF43-4BDF-9898-D1AE3E2655EB}" destId="{260905A3-54FE-477B-9AA3-5511687EEE5F}" srcOrd="0" destOrd="0" presId="urn:microsoft.com/office/officeart/2005/8/layout/list1"/>
    <dgm:cxn modelId="{C82046E3-D862-47F1-836F-A2B37591FA15}" type="presParOf" srcId="{260905A3-54FE-477B-9AA3-5511687EEE5F}" destId="{013F4621-B342-499C-87DE-C5A72182418F}" srcOrd="0" destOrd="0" presId="urn:microsoft.com/office/officeart/2005/8/layout/list1"/>
    <dgm:cxn modelId="{8E9E2457-516B-49E2-94A9-4693FA577C59}" type="presParOf" srcId="{260905A3-54FE-477B-9AA3-5511687EEE5F}" destId="{64F7DD32-CD2B-4ECE-ACF5-85861E83F96D}" srcOrd="1" destOrd="0" presId="urn:microsoft.com/office/officeart/2005/8/layout/list1"/>
    <dgm:cxn modelId="{588D6DCA-B408-4130-BE45-F98A7EE72D19}" type="presParOf" srcId="{01B29815-DF43-4BDF-9898-D1AE3E2655EB}" destId="{BE1CDC99-58BE-4618-83DB-BE8B53C94D57}" srcOrd="1" destOrd="0" presId="urn:microsoft.com/office/officeart/2005/8/layout/list1"/>
    <dgm:cxn modelId="{3DCA1B7D-4BCA-446F-9D7C-5E0A58AE8717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Профессиональная информация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15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LinFactNeighborY="-1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0B06B3-D305-458F-9759-14415C5CB656}" type="presOf" srcId="{D4EED984-2667-4E3E-9CA6-FE84DF2DFE34}" destId="{013F4621-B342-499C-87DE-C5A72182418F}" srcOrd="0" destOrd="0" presId="urn:microsoft.com/office/officeart/2005/8/layout/list1"/>
    <dgm:cxn modelId="{D9E28F55-BC18-4CD8-B005-EC1951E03425}" type="presOf" srcId="{D4EED984-2667-4E3E-9CA6-FE84DF2DFE34}" destId="{64F7DD32-CD2B-4ECE-ACF5-85861E83F96D}" srcOrd="1" destOrd="0" presId="urn:microsoft.com/office/officeart/2005/8/layout/list1"/>
    <dgm:cxn modelId="{65D4559B-43CF-41D0-B8AE-5A1A5521231A}" type="presOf" srcId="{75095086-2B2C-4CCB-85D2-41539576CDD9}" destId="{01B29815-DF43-4BDF-9898-D1AE3E2655EB}" srcOrd="0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84A7EAE8-BA1F-44EB-97A4-241AABFECE5A}" type="presParOf" srcId="{01B29815-DF43-4BDF-9898-D1AE3E2655EB}" destId="{260905A3-54FE-477B-9AA3-5511687EEE5F}" srcOrd="0" destOrd="0" presId="urn:microsoft.com/office/officeart/2005/8/layout/list1"/>
    <dgm:cxn modelId="{18A386A5-4A8C-4890-B748-AE9353A85760}" type="presParOf" srcId="{260905A3-54FE-477B-9AA3-5511687EEE5F}" destId="{013F4621-B342-499C-87DE-C5A72182418F}" srcOrd="0" destOrd="0" presId="urn:microsoft.com/office/officeart/2005/8/layout/list1"/>
    <dgm:cxn modelId="{2032D98C-E360-4BE7-B70A-71354C96EF6A}" type="presParOf" srcId="{260905A3-54FE-477B-9AA3-5511687EEE5F}" destId="{64F7DD32-CD2B-4ECE-ACF5-85861E83F96D}" srcOrd="1" destOrd="0" presId="urn:microsoft.com/office/officeart/2005/8/layout/list1"/>
    <dgm:cxn modelId="{892ABFEC-7A2A-4677-B599-3B22CF36F821}" type="presParOf" srcId="{01B29815-DF43-4BDF-9898-D1AE3E2655EB}" destId="{BE1CDC99-58BE-4618-83DB-BE8B53C94D57}" srcOrd="1" destOrd="0" presId="urn:microsoft.com/office/officeart/2005/8/layout/list1"/>
    <dgm:cxn modelId="{D9ADA697-9BBF-491D-A026-5DC5B7EBD403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Профессиональная информация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15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LinFactNeighborY="-1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1FB3D-34B2-4BFB-8795-28FE43B69918}" type="presOf" srcId="{75095086-2B2C-4CCB-85D2-41539576CDD9}" destId="{01B29815-DF43-4BDF-9898-D1AE3E2655EB}" srcOrd="0" destOrd="0" presId="urn:microsoft.com/office/officeart/2005/8/layout/list1"/>
    <dgm:cxn modelId="{C159A21C-95DF-4AAB-9B12-93F29ADEE477}" type="presOf" srcId="{D4EED984-2667-4E3E-9CA6-FE84DF2DFE34}" destId="{013F4621-B342-499C-87DE-C5A72182418F}" srcOrd="0" destOrd="0" presId="urn:microsoft.com/office/officeart/2005/8/layout/list1"/>
    <dgm:cxn modelId="{605ECFCB-4828-487C-BF3F-DA1A1353E237}" type="presOf" srcId="{D4EED984-2667-4E3E-9CA6-FE84DF2DFE34}" destId="{64F7DD32-CD2B-4ECE-ACF5-85861E83F96D}" srcOrd="1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DBC1BF57-E7F7-43E3-9D0F-957DF79CB23D}" type="presParOf" srcId="{01B29815-DF43-4BDF-9898-D1AE3E2655EB}" destId="{260905A3-54FE-477B-9AA3-5511687EEE5F}" srcOrd="0" destOrd="0" presId="urn:microsoft.com/office/officeart/2005/8/layout/list1"/>
    <dgm:cxn modelId="{AEE7B070-1207-4CEF-80F4-AE40FB9BDDCE}" type="presParOf" srcId="{260905A3-54FE-477B-9AA3-5511687EEE5F}" destId="{013F4621-B342-499C-87DE-C5A72182418F}" srcOrd="0" destOrd="0" presId="urn:microsoft.com/office/officeart/2005/8/layout/list1"/>
    <dgm:cxn modelId="{4BB16083-C8C0-4623-844F-0473FD642CDF}" type="presParOf" srcId="{260905A3-54FE-477B-9AA3-5511687EEE5F}" destId="{64F7DD32-CD2B-4ECE-ACF5-85861E83F96D}" srcOrd="1" destOrd="0" presId="urn:microsoft.com/office/officeart/2005/8/layout/list1"/>
    <dgm:cxn modelId="{C15BD904-D376-4070-A43F-E470E78BCE58}" type="presParOf" srcId="{01B29815-DF43-4BDF-9898-D1AE3E2655EB}" destId="{BE1CDC99-58BE-4618-83DB-BE8B53C94D57}" srcOrd="1" destOrd="0" presId="urn:microsoft.com/office/officeart/2005/8/layout/list1"/>
    <dgm:cxn modelId="{FBD5A73A-5AF0-4C42-B252-27F263DC00FD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Профессиональная консультация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15298" custLinFactNeighborX="4810" custLinFactNeighborY="-12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LinFactNeighborY="-1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FA532-E421-4C52-A5EF-8FAAB5260400}" type="presOf" srcId="{75095086-2B2C-4CCB-85D2-41539576CDD9}" destId="{01B29815-DF43-4BDF-9898-D1AE3E2655EB}" srcOrd="0" destOrd="0" presId="urn:microsoft.com/office/officeart/2005/8/layout/list1"/>
    <dgm:cxn modelId="{6FF82D60-FFED-4BA5-890C-07003ACF4183}" type="presOf" srcId="{D4EED984-2667-4E3E-9CA6-FE84DF2DFE34}" destId="{013F4621-B342-499C-87DE-C5A72182418F}" srcOrd="0" destOrd="0" presId="urn:microsoft.com/office/officeart/2005/8/layout/list1"/>
    <dgm:cxn modelId="{C31B12F4-7AFC-416E-BD58-1CA19E078BB2}" type="presOf" srcId="{D4EED984-2667-4E3E-9CA6-FE84DF2DFE34}" destId="{64F7DD32-CD2B-4ECE-ACF5-85861E83F96D}" srcOrd="1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2947E674-7808-439E-877D-68AB787978B4}" type="presParOf" srcId="{01B29815-DF43-4BDF-9898-D1AE3E2655EB}" destId="{260905A3-54FE-477B-9AA3-5511687EEE5F}" srcOrd="0" destOrd="0" presId="urn:microsoft.com/office/officeart/2005/8/layout/list1"/>
    <dgm:cxn modelId="{D22A19A2-349F-4E45-A60F-B089AC41D109}" type="presParOf" srcId="{260905A3-54FE-477B-9AA3-5511687EEE5F}" destId="{013F4621-B342-499C-87DE-C5A72182418F}" srcOrd="0" destOrd="0" presId="urn:microsoft.com/office/officeart/2005/8/layout/list1"/>
    <dgm:cxn modelId="{E3875F20-B3E8-492A-84E7-614D7EB02B78}" type="presParOf" srcId="{260905A3-54FE-477B-9AA3-5511687EEE5F}" destId="{64F7DD32-CD2B-4ECE-ACF5-85861E83F96D}" srcOrd="1" destOrd="0" presId="urn:microsoft.com/office/officeart/2005/8/layout/list1"/>
    <dgm:cxn modelId="{C23F4DD3-C071-4C03-BEC3-38A58889F027}" type="presParOf" srcId="{01B29815-DF43-4BDF-9898-D1AE3E2655EB}" destId="{BE1CDC99-58BE-4618-83DB-BE8B53C94D57}" srcOrd="1" destOrd="0" presId="urn:microsoft.com/office/officeart/2005/8/layout/list1"/>
    <dgm:cxn modelId="{7ED116ED-A326-495C-84F1-FF75F5A6DD73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Профессиональная консультация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15298" custLinFactNeighborX="-12658" custLinFactNeighborY="3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LinFactNeighborY="-3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CEE35-5987-446B-A9DC-B0A8E8376E3B}" type="presOf" srcId="{D4EED984-2667-4E3E-9CA6-FE84DF2DFE34}" destId="{013F4621-B342-499C-87DE-C5A72182418F}" srcOrd="0" destOrd="0" presId="urn:microsoft.com/office/officeart/2005/8/layout/list1"/>
    <dgm:cxn modelId="{C209CAD1-25B1-4A2E-9820-B2877911CB1F}" type="presOf" srcId="{D4EED984-2667-4E3E-9CA6-FE84DF2DFE34}" destId="{64F7DD32-CD2B-4ECE-ACF5-85861E83F96D}" srcOrd="1" destOrd="0" presId="urn:microsoft.com/office/officeart/2005/8/layout/list1"/>
    <dgm:cxn modelId="{C14C85E2-2518-4807-903B-CF445F4BC7BD}" type="presOf" srcId="{75095086-2B2C-4CCB-85D2-41539576CDD9}" destId="{01B29815-DF43-4BDF-9898-D1AE3E2655EB}" srcOrd="0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69B5CF83-7CE6-4772-8843-A465093673A8}" type="presParOf" srcId="{01B29815-DF43-4BDF-9898-D1AE3E2655EB}" destId="{260905A3-54FE-477B-9AA3-5511687EEE5F}" srcOrd="0" destOrd="0" presId="urn:microsoft.com/office/officeart/2005/8/layout/list1"/>
    <dgm:cxn modelId="{AB1BCDA9-14E1-438B-94B0-2D77ABE5C38D}" type="presParOf" srcId="{260905A3-54FE-477B-9AA3-5511687EEE5F}" destId="{013F4621-B342-499C-87DE-C5A72182418F}" srcOrd="0" destOrd="0" presId="urn:microsoft.com/office/officeart/2005/8/layout/list1"/>
    <dgm:cxn modelId="{B5B8B7E0-1752-47DE-84BF-9C5989402A9C}" type="presParOf" srcId="{260905A3-54FE-477B-9AA3-5511687EEE5F}" destId="{64F7DD32-CD2B-4ECE-ACF5-85861E83F96D}" srcOrd="1" destOrd="0" presId="urn:microsoft.com/office/officeart/2005/8/layout/list1"/>
    <dgm:cxn modelId="{BB79CDDF-9B60-43AB-8AB6-69CBEACA859A}" type="presParOf" srcId="{01B29815-DF43-4BDF-9898-D1AE3E2655EB}" destId="{BE1CDC99-58BE-4618-83DB-BE8B53C94D57}" srcOrd="1" destOrd="0" presId="urn:microsoft.com/office/officeart/2005/8/layout/list1"/>
    <dgm:cxn modelId="{060E99E8-FD10-48F5-AF34-99B1790AD6E9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Профессиональный отбор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15298" custScaleY="84615" custLinFactNeighborX="-30127" custLinFactNeighborY="-127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ScaleY="62866" custLinFactNeighborX="-873" custLinFactNeighborY="2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054E8-78C7-4E9C-B51D-F9C2594E6962}" type="presOf" srcId="{75095086-2B2C-4CCB-85D2-41539576CDD9}" destId="{01B29815-DF43-4BDF-9898-D1AE3E2655EB}" srcOrd="0" destOrd="0" presId="urn:microsoft.com/office/officeart/2005/8/layout/list1"/>
    <dgm:cxn modelId="{E999A0C4-8E52-4A01-A5C5-9320E7BDED3A}" type="presOf" srcId="{D4EED984-2667-4E3E-9CA6-FE84DF2DFE34}" destId="{64F7DD32-CD2B-4ECE-ACF5-85861E83F96D}" srcOrd="1" destOrd="0" presId="urn:microsoft.com/office/officeart/2005/8/layout/list1"/>
    <dgm:cxn modelId="{91EE1DD6-5601-491F-B99F-4D6C2361E30C}" type="presOf" srcId="{D4EED984-2667-4E3E-9CA6-FE84DF2DFE34}" destId="{013F4621-B342-499C-87DE-C5A72182418F}" srcOrd="0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37CD1785-FD29-4CED-A4B3-4BA8C1E97AFE}" type="presParOf" srcId="{01B29815-DF43-4BDF-9898-D1AE3E2655EB}" destId="{260905A3-54FE-477B-9AA3-5511687EEE5F}" srcOrd="0" destOrd="0" presId="urn:microsoft.com/office/officeart/2005/8/layout/list1"/>
    <dgm:cxn modelId="{B4DFEE0E-8164-4E19-9505-80C572F2A67B}" type="presParOf" srcId="{260905A3-54FE-477B-9AA3-5511687EEE5F}" destId="{013F4621-B342-499C-87DE-C5A72182418F}" srcOrd="0" destOrd="0" presId="urn:microsoft.com/office/officeart/2005/8/layout/list1"/>
    <dgm:cxn modelId="{C5F2CD2C-A107-4225-8DE5-776464A40497}" type="presParOf" srcId="{260905A3-54FE-477B-9AA3-5511687EEE5F}" destId="{64F7DD32-CD2B-4ECE-ACF5-85861E83F96D}" srcOrd="1" destOrd="0" presId="urn:microsoft.com/office/officeart/2005/8/layout/list1"/>
    <dgm:cxn modelId="{5A5BE8D6-E442-4E0C-9FD3-648317703505}" type="presParOf" srcId="{01B29815-DF43-4BDF-9898-D1AE3E2655EB}" destId="{BE1CDC99-58BE-4618-83DB-BE8B53C94D57}" srcOrd="1" destOrd="0" presId="urn:microsoft.com/office/officeart/2005/8/layout/list1"/>
    <dgm:cxn modelId="{0CDBB316-49B8-44CE-A38F-6AE725B8472D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Профессиональный отбор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15298" custScaleY="84615" custLinFactNeighborX="-30127" custLinFactNeighborY="-127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ScaleY="62866" custLinFactNeighborX="-873" custLinFactNeighborY="2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DB9C3-0284-4ED9-9715-59A36AD57663}" type="presOf" srcId="{D4EED984-2667-4E3E-9CA6-FE84DF2DFE34}" destId="{013F4621-B342-499C-87DE-C5A72182418F}" srcOrd="0" destOrd="0" presId="urn:microsoft.com/office/officeart/2005/8/layout/list1"/>
    <dgm:cxn modelId="{F719DF91-707D-448E-919E-C296550B0494}" type="presOf" srcId="{D4EED984-2667-4E3E-9CA6-FE84DF2DFE34}" destId="{64F7DD32-CD2B-4ECE-ACF5-85861E83F96D}" srcOrd="1" destOrd="0" presId="urn:microsoft.com/office/officeart/2005/8/layout/list1"/>
    <dgm:cxn modelId="{D6EF68C7-AF2A-4561-AA18-13DE7D2FE00F}" type="presOf" srcId="{75095086-2B2C-4CCB-85D2-41539576CDD9}" destId="{01B29815-DF43-4BDF-9898-D1AE3E2655EB}" srcOrd="0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409FF571-6235-4119-800C-09069F69D633}" type="presParOf" srcId="{01B29815-DF43-4BDF-9898-D1AE3E2655EB}" destId="{260905A3-54FE-477B-9AA3-5511687EEE5F}" srcOrd="0" destOrd="0" presId="urn:microsoft.com/office/officeart/2005/8/layout/list1"/>
    <dgm:cxn modelId="{7558D50C-E5FA-4F00-99A7-8A05236B0EBF}" type="presParOf" srcId="{260905A3-54FE-477B-9AA3-5511687EEE5F}" destId="{013F4621-B342-499C-87DE-C5A72182418F}" srcOrd="0" destOrd="0" presId="urn:microsoft.com/office/officeart/2005/8/layout/list1"/>
    <dgm:cxn modelId="{6FC21767-EEF9-4CA2-A47F-E207C1E610F3}" type="presParOf" srcId="{260905A3-54FE-477B-9AA3-5511687EEE5F}" destId="{64F7DD32-CD2B-4ECE-ACF5-85861E83F96D}" srcOrd="1" destOrd="0" presId="urn:microsoft.com/office/officeart/2005/8/layout/list1"/>
    <dgm:cxn modelId="{E0BA940A-5E88-467F-A548-B0421DF65604}" type="presParOf" srcId="{01B29815-DF43-4BDF-9898-D1AE3E2655EB}" destId="{BE1CDC99-58BE-4618-83DB-BE8B53C94D57}" srcOrd="1" destOrd="0" presId="urn:microsoft.com/office/officeart/2005/8/layout/list1"/>
    <dgm:cxn modelId="{16B720E8-D76A-4568-8C8F-154894FA7916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Профессиональная, производственная и социальная адаптация 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29259" custScaleY="105062" custLinFactNeighborX="-65029" custLinFactNeighborY="8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LinFactNeighborY="49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2C9C1-B265-4525-92F5-CCB2B48C66C6}" type="presOf" srcId="{D4EED984-2667-4E3E-9CA6-FE84DF2DFE34}" destId="{64F7DD32-CD2B-4ECE-ACF5-85861E83F96D}" srcOrd="1" destOrd="0" presId="urn:microsoft.com/office/officeart/2005/8/layout/list1"/>
    <dgm:cxn modelId="{1EB5326A-439B-4638-B9D8-793B030B21AC}" type="presOf" srcId="{75095086-2B2C-4CCB-85D2-41539576CDD9}" destId="{01B29815-DF43-4BDF-9898-D1AE3E2655EB}" srcOrd="0" destOrd="0" presId="urn:microsoft.com/office/officeart/2005/8/layout/list1"/>
    <dgm:cxn modelId="{7A6896D2-4CA9-45B0-AD6C-33EC9205BF92}" type="presOf" srcId="{D4EED984-2667-4E3E-9CA6-FE84DF2DFE34}" destId="{013F4621-B342-499C-87DE-C5A72182418F}" srcOrd="0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4A2010AF-D57D-4DB4-8016-F35F77A1CF08}" type="presParOf" srcId="{01B29815-DF43-4BDF-9898-D1AE3E2655EB}" destId="{260905A3-54FE-477B-9AA3-5511687EEE5F}" srcOrd="0" destOrd="0" presId="urn:microsoft.com/office/officeart/2005/8/layout/list1"/>
    <dgm:cxn modelId="{410A50D1-ABD7-4544-99DA-01C0A117A793}" type="presParOf" srcId="{260905A3-54FE-477B-9AA3-5511687EEE5F}" destId="{013F4621-B342-499C-87DE-C5A72182418F}" srcOrd="0" destOrd="0" presId="urn:microsoft.com/office/officeart/2005/8/layout/list1"/>
    <dgm:cxn modelId="{CD8B6CA9-9A6F-4E20-8D34-334C44716485}" type="presParOf" srcId="{260905A3-54FE-477B-9AA3-5511687EEE5F}" destId="{64F7DD32-CD2B-4ECE-ACF5-85861E83F96D}" srcOrd="1" destOrd="0" presId="urn:microsoft.com/office/officeart/2005/8/layout/list1"/>
    <dgm:cxn modelId="{89E1D447-4E89-41DE-BCEC-39A4BEF33B02}" type="presParOf" srcId="{01B29815-DF43-4BDF-9898-D1AE3E2655EB}" destId="{BE1CDC99-58BE-4618-83DB-BE8B53C94D57}" srcOrd="1" destOrd="0" presId="urn:microsoft.com/office/officeart/2005/8/layout/list1"/>
    <dgm:cxn modelId="{CC700B0F-2754-4B20-95B6-595C2F661E19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095086-2B2C-4CCB-85D2-41539576CDD9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EED984-2667-4E3E-9CA6-FE84DF2DFE34}">
      <dgm:prSet phldrT="[Текст]"/>
      <dgm:spPr/>
      <dgm:t>
        <a:bodyPr/>
        <a:lstStyle/>
        <a:p>
          <a:pPr algn="ctr"/>
          <a:r>
            <a:rPr lang="ru-RU" b="1" dirty="0" smtClean="0"/>
            <a:t>Профессиональная проба </a:t>
          </a:r>
          <a:endParaRPr lang="ru-RU" dirty="0"/>
        </a:p>
      </dgm:t>
    </dgm:pt>
    <dgm:pt modelId="{28E0568C-4F75-48CA-AAC5-094F5F342686}" type="parTrans" cxnId="{E89D98BD-95CB-4E8B-87C3-00583265C1D8}">
      <dgm:prSet/>
      <dgm:spPr/>
      <dgm:t>
        <a:bodyPr/>
        <a:lstStyle/>
        <a:p>
          <a:endParaRPr lang="ru-RU"/>
        </a:p>
      </dgm:t>
    </dgm:pt>
    <dgm:pt modelId="{73F62E9F-25E3-4109-ADA5-686C4B1A5CD0}" type="sibTrans" cxnId="{E89D98BD-95CB-4E8B-87C3-00583265C1D8}">
      <dgm:prSet/>
      <dgm:spPr/>
      <dgm:t>
        <a:bodyPr/>
        <a:lstStyle/>
        <a:p>
          <a:endParaRPr lang="ru-RU"/>
        </a:p>
      </dgm:t>
    </dgm:pt>
    <dgm:pt modelId="{01B29815-DF43-4BDF-9898-D1AE3E2655EB}" type="pres">
      <dgm:prSet presAssocID="{75095086-2B2C-4CCB-85D2-41539576CD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905A3-54FE-477B-9AA3-5511687EEE5F}" type="pres">
      <dgm:prSet presAssocID="{D4EED984-2667-4E3E-9CA6-FE84DF2DFE34}" presName="parentLin" presStyleCnt="0"/>
      <dgm:spPr/>
    </dgm:pt>
    <dgm:pt modelId="{013F4621-B342-499C-87DE-C5A72182418F}" type="pres">
      <dgm:prSet presAssocID="{D4EED984-2667-4E3E-9CA6-FE84DF2DFE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4F7DD32-CD2B-4ECE-ACF5-85861E83F96D}" type="pres">
      <dgm:prSet presAssocID="{D4EED984-2667-4E3E-9CA6-FE84DF2DFE34}" presName="parentText" presStyleLbl="node1" presStyleIdx="0" presStyleCnt="1" custScaleX="115298" custLinFactNeighborX="4810" custLinFactNeighborY="-12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DC99-58BE-4618-83DB-BE8B53C94D57}" type="pres">
      <dgm:prSet presAssocID="{D4EED984-2667-4E3E-9CA6-FE84DF2DFE34}" presName="negativeSpace" presStyleCnt="0"/>
      <dgm:spPr/>
    </dgm:pt>
    <dgm:pt modelId="{4D2D5F8B-0E43-45EA-AD02-19540CF3FCFA}" type="pres">
      <dgm:prSet presAssocID="{D4EED984-2667-4E3E-9CA6-FE84DF2DFE34}" presName="childText" presStyleLbl="conFgAcc1" presStyleIdx="0" presStyleCnt="1" custScaleX="86911" custScaleY="49085" custLinFactNeighborY="2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E92E4-81C8-4D72-B4CC-C4899AC89D93}" type="presOf" srcId="{75095086-2B2C-4CCB-85D2-41539576CDD9}" destId="{01B29815-DF43-4BDF-9898-D1AE3E2655EB}" srcOrd="0" destOrd="0" presId="urn:microsoft.com/office/officeart/2005/8/layout/list1"/>
    <dgm:cxn modelId="{EB2149E3-F99E-43DA-A526-C11C5D2BFE49}" type="presOf" srcId="{D4EED984-2667-4E3E-9CA6-FE84DF2DFE34}" destId="{64F7DD32-CD2B-4ECE-ACF5-85861E83F96D}" srcOrd="1" destOrd="0" presId="urn:microsoft.com/office/officeart/2005/8/layout/list1"/>
    <dgm:cxn modelId="{2F5F3464-454D-47AC-93EA-EBE399ECBC60}" type="presOf" srcId="{D4EED984-2667-4E3E-9CA6-FE84DF2DFE34}" destId="{013F4621-B342-499C-87DE-C5A72182418F}" srcOrd="0" destOrd="0" presId="urn:microsoft.com/office/officeart/2005/8/layout/list1"/>
    <dgm:cxn modelId="{E89D98BD-95CB-4E8B-87C3-00583265C1D8}" srcId="{75095086-2B2C-4CCB-85D2-41539576CDD9}" destId="{D4EED984-2667-4E3E-9CA6-FE84DF2DFE34}" srcOrd="0" destOrd="0" parTransId="{28E0568C-4F75-48CA-AAC5-094F5F342686}" sibTransId="{73F62E9F-25E3-4109-ADA5-686C4B1A5CD0}"/>
    <dgm:cxn modelId="{58BB8601-B3BB-405D-96D0-0E18D14C8526}" type="presParOf" srcId="{01B29815-DF43-4BDF-9898-D1AE3E2655EB}" destId="{260905A3-54FE-477B-9AA3-5511687EEE5F}" srcOrd="0" destOrd="0" presId="urn:microsoft.com/office/officeart/2005/8/layout/list1"/>
    <dgm:cxn modelId="{DA69B5F9-C7A1-4E3A-BD49-2D6953C4AA49}" type="presParOf" srcId="{260905A3-54FE-477B-9AA3-5511687EEE5F}" destId="{013F4621-B342-499C-87DE-C5A72182418F}" srcOrd="0" destOrd="0" presId="urn:microsoft.com/office/officeart/2005/8/layout/list1"/>
    <dgm:cxn modelId="{F9123731-DC95-4FD0-ADC2-629690616561}" type="presParOf" srcId="{260905A3-54FE-477B-9AA3-5511687EEE5F}" destId="{64F7DD32-CD2B-4ECE-ACF5-85861E83F96D}" srcOrd="1" destOrd="0" presId="urn:microsoft.com/office/officeart/2005/8/layout/list1"/>
    <dgm:cxn modelId="{E4A6B393-ED63-43BF-B079-1F252EDFACE0}" type="presParOf" srcId="{01B29815-DF43-4BDF-9898-D1AE3E2655EB}" destId="{BE1CDC99-58BE-4618-83DB-BE8B53C94D57}" srcOrd="1" destOrd="0" presId="urn:microsoft.com/office/officeart/2005/8/layout/list1"/>
    <dgm:cxn modelId="{5F1E6BBC-A443-4A81-B4DB-4437F74ECE78}" type="presParOf" srcId="{01B29815-DF43-4BDF-9898-D1AE3E2655EB}" destId="{4D2D5F8B-0E43-45EA-AD02-19540CF3FC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469535"/>
          <a:ext cx="5596989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363691" y="159575"/>
          <a:ext cx="509167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53" tIns="0" rIns="1924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профессиональная информация </a:t>
          </a:r>
          <a:endParaRPr lang="ru-RU" sz="2100" kern="1200" dirty="0"/>
        </a:p>
      </dsp:txBody>
      <dsp:txXfrm>
        <a:off x="393953" y="189837"/>
        <a:ext cx="5031152" cy="559396"/>
      </dsp:txXfrm>
    </dsp:sp>
    <dsp:sp modelId="{D9068BC8-3B45-42D3-A05D-A6243D4B2DF8}">
      <dsp:nvSpPr>
        <dsp:cNvPr id="0" name=""/>
        <dsp:cNvSpPr/>
      </dsp:nvSpPr>
      <dsp:spPr>
        <a:xfrm>
          <a:off x="0" y="1425758"/>
          <a:ext cx="5664999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4D8139-15BD-4688-8CCD-3B600BC02429}">
      <dsp:nvSpPr>
        <dsp:cNvPr id="0" name=""/>
        <dsp:cNvSpPr/>
      </dsp:nvSpPr>
      <dsp:spPr>
        <a:xfrm>
          <a:off x="363691" y="1112135"/>
          <a:ext cx="509167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53" tIns="0" rIns="1924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профессиональная консультация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393953" y="1142397"/>
        <a:ext cx="5031152" cy="559396"/>
      </dsp:txXfrm>
    </dsp:sp>
    <dsp:sp modelId="{D59570A4-49E9-445D-AB95-8B72B9C1BD33}">
      <dsp:nvSpPr>
        <dsp:cNvPr id="0" name=""/>
        <dsp:cNvSpPr/>
      </dsp:nvSpPr>
      <dsp:spPr>
        <a:xfrm>
          <a:off x="0" y="2374656"/>
          <a:ext cx="5731118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81A71D-F5AB-4FDB-BE01-8556CAEEAC32}">
      <dsp:nvSpPr>
        <dsp:cNvPr id="0" name=""/>
        <dsp:cNvSpPr/>
      </dsp:nvSpPr>
      <dsp:spPr>
        <a:xfrm>
          <a:off x="363691" y="2064695"/>
          <a:ext cx="509167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53" tIns="0" rIns="1924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профессиональный подбор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393953" y="2094957"/>
        <a:ext cx="5031152" cy="559396"/>
      </dsp:txXfrm>
    </dsp:sp>
    <dsp:sp modelId="{F13CAA2D-A513-4D01-B7A1-5341CF3459AA}">
      <dsp:nvSpPr>
        <dsp:cNvPr id="0" name=""/>
        <dsp:cNvSpPr/>
      </dsp:nvSpPr>
      <dsp:spPr>
        <a:xfrm>
          <a:off x="0" y="3327216"/>
          <a:ext cx="5731118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E9D13B-03AC-4541-8494-DB84264DD273}">
      <dsp:nvSpPr>
        <dsp:cNvPr id="0" name=""/>
        <dsp:cNvSpPr/>
      </dsp:nvSpPr>
      <dsp:spPr>
        <a:xfrm>
          <a:off x="363691" y="3017256"/>
          <a:ext cx="509167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53" tIns="0" rIns="1924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профессиональный отбор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393953" y="3047518"/>
        <a:ext cx="5031152" cy="559396"/>
      </dsp:txXfrm>
    </dsp:sp>
    <dsp:sp modelId="{2544ABE8-185E-4466-ADAB-119B9E65363D}">
      <dsp:nvSpPr>
        <dsp:cNvPr id="0" name=""/>
        <dsp:cNvSpPr/>
      </dsp:nvSpPr>
      <dsp:spPr>
        <a:xfrm>
          <a:off x="0" y="4298878"/>
          <a:ext cx="5799056" cy="52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BBFF93-942B-41B1-BECA-1B1BA975E812}">
      <dsp:nvSpPr>
        <dsp:cNvPr id="0" name=""/>
        <dsp:cNvSpPr/>
      </dsp:nvSpPr>
      <dsp:spPr>
        <a:xfrm>
          <a:off x="363691" y="3969816"/>
          <a:ext cx="5091676" cy="619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453" tIns="0" rIns="19245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профессиональная, производственная и социальная адаптация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393953" y="4000078"/>
        <a:ext cx="5031152" cy="55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1512167"/>
          <a:ext cx="7165297" cy="5689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432048" y="483529"/>
          <a:ext cx="6653946" cy="135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/>
            <a:t>Профессиональная проба </a:t>
          </a:r>
          <a:endParaRPr lang="ru-RU" sz="4600" kern="1200" dirty="0"/>
        </a:p>
      </dsp:txBody>
      <dsp:txXfrm>
        <a:off x="498336" y="549817"/>
        <a:ext cx="6521370" cy="1225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1080119"/>
          <a:ext cx="7165297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412220" y="413067"/>
          <a:ext cx="6653946" cy="135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/>
            <a:t>Профессиональная информация </a:t>
          </a:r>
          <a:endParaRPr lang="ru-RU" sz="4600" kern="1200" dirty="0"/>
        </a:p>
      </dsp:txBody>
      <dsp:txXfrm>
        <a:off x="478508" y="479355"/>
        <a:ext cx="6521370" cy="1225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1080119"/>
          <a:ext cx="7165297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412220" y="413067"/>
          <a:ext cx="6653946" cy="135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/>
            <a:t>Профессиональная информация </a:t>
          </a:r>
          <a:endParaRPr lang="ru-RU" sz="4600" kern="1200" dirty="0"/>
        </a:p>
      </dsp:txBody>
      <dsp:txXfrm>
        <a:off x="478508" y="479355"/>
        <a:ext cx="6521370" cy="1225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1080119"/>
          <a:ext cx="7165297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432048" y="243409"/>
          <a:ext cx="6653946" cy="135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/>
            <a:t>Профессиональная консультация </a:t>
          </a:r>
          <a:endParaRPr lang="ru-RU" sz="4600" kern="1200" dirty="0"/>
        </a:p>
      </dsp:txBody>
      <dsp:txXfrm>
        <a:off x="498336" y="309697"/>
        <a:ext cx="6521370" cy="1225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648070"/>
          <a:ext cx="7165297" cy="1159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360041" y="243403"/>
          <a:ext cx="6653946" cy="135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/>
            <a:t>Профессиональная консультация </a:t>
          </a:r>
          <a:endParaRPr lang="ru-RU" sz="4600" kern="1200" dirty="0"/>
        </a:p>
      </dsp:txBody>
      <dsp:txXfrm>
        <a:off x="426329" y="309691"/>
        <a:ext cx="6521370" cy="122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1368153"/>
          <a:ext cx="7165297" cy="7129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288030" y="576068"/>
          <a:ext cx="6653946" cy="11240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Профессиональный отбор </a:t>
          </a:r>
          <a:endParaRPr lang="ru-RU" sz="4000" kern="1200" dirty="0"/>
        </a:p>
      </dsp:txBody>
      <dsp:txXfrm>
        <a:off x="342900" y="630938"/>
        <a:ext cx="6544206" cy="1014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1368153"/>
          <a:ext cx="7165297" cy="7129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288030" y="576068"/>
          <a:ext cx="6653946" cy="112402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Профессиональный отбор </a:t>
          </a:r>
          <a:endParaRPr lang="ru-RU" sz="4000" kern="1200" dirty="0"/>
        </a:p>
      </dsp:txBody>
      <dsp:txXfrm>
        <a:off x="342900" y="630938"/>
        <a:ext cx="6544206" cy="10142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1397977"/>
          <a:ext cx="7165297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144157" y="912659"/>
          <a:ext cx="7459647" cy="7133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Профессиональная, производственная и социальная адаптация  </a:t>
          </a:r>
          <a:endParaRPr lang="ru-RU" sz="2300" kern="1200" dirty="0"/>
        </a:p>
      </dsp:txBody>
      <dsp:txXfrm>
        <a:off x="178979" y="947481"/>
        <a:ext cx="7390003" cy="643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5F8B-0E43-45EA-AD02-19540CF3FCFA}">
      <dsp:nvSpPr>
        <dsp:cNvPr id="0" name=""/>
        <dsp:cNvSpPr/>
      </dsp:nvSpPr>
      <dsp:spPr>
        <a:xfrm>
          <a:off x="0" y="1512167"/>
          <a:ext cx="7165297" cy="5689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7DD32-CD2B-4ECE-ACF5-85861E83F96D}">
      <dsp:nvSpPr>
        <dsp:cNvPr id="0" name=""/>
        <dsp:cNvSpPr/>
      </dsp:nvSpPr>
      <dsp:spPr>
        <a:xfrm>
          <a:off x="432048" y="483529"/>
          <a:ext cx="6653946" cy="135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/>
            <a:t>Профессиональная проба </a:t>
          </a:r>
          <a:endParaRPr lang="ru-RU" sz="4600" kern="1200" dirty="0"/>
        </a:p>
      </dsp:txBody>
      <dsp:txXfrm>
        <a:off x="498336" y="549817"/>
        <a:ext cx="6521370" cy="122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66B38-6EB3-4532-A12A-AF6CA673F698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9243-C86F-4999-91E7-CDDAFB737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4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0164333/" TargetMode="External"/><Relationship Id="rId2" Type="http://schemas.openxmlformats.org/officeDocument/2006/relationships/hyperlink" Target="http://base.garant.ru/1016423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se.garant.ru/180182/" TargetMode="External"/><Relationship Id="rId4" Type="http://schemas.openxmlformats.org/officeDocument/2006/relationships/hyperlink" Target="http://base.garant.ru/10104616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844824"/>
            <a:ext cx="77048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dirty="0" smtClean="0"/>
              <a:t>Профессиональная ориентация с учащимися как одно из ведущих направлений деятельности ресурсного центра</a:t>
            </a:r>
            <a:endParaRPr lang="ru-RU" sz="28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399248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Яковлева Юлия Николаевна,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ресурсного центра ОГБОУ НПО ПЛ №23 им. Ф.В.Чижова</a:t>
            </a:r>
          </a:p>
          <a:p>
            <a:pPr algn="ctr">
              <a:spcBef>
                <a:spcPts val="0"/>
              </a:spcBef>
              <a:buNone/>
            </a:pP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76672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КОНФЕРЕНЦИИ ДЛЯ ПЕДАГОГИЧЕСКИХ РАБОТНИКОВ  </a:t>
            </a:r>
          </a:p>
          <a:p>
            <a:pPr algn="ctr"/>
            <a:r>
              <a:rPr lang="ru-RU" sz="1200" b="1" dirty="0" smtClean="0"/>
              <a:t>И ЗАМЕСТИТЕЛЕЙ РУКОВОДИТЕЛЕЙ УЧРЕЖДЕНИЙ НПО/СПО</a:t>
            </a:r>
            <a:endParaRPr lang="ru-RU" sz="12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-243408"/>
          <a:ext cx="8244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5616" y="2132856"/>
            <a:ext cx="7111041" cy="280831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1187624" y="2564904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ознакомление различных групп населения с современными видами производства, состоянием рынка труда, потребностями хозяйственного комплекса в квалифицированных кадрах, содержанием и перспективами развития рынка профессий, формами и условиями их освоения, требованиями, предъявляемыми профессиями к человеку, возможностями профессионально-квалификационного роста и самосовершенствования в процессе трудовой деятельности;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9592" y="-243408"/>
          <a:ext cx="8244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7" cstate="print"/>
          <a:srcRect l="31818" t="18329" r="12285" b="12766"/>
          <a:stretch>
            <a:fillRect/>
          </a:stretch>
        </p:blipFill>
        <p:spPr bwMode="auto">
          <a:xfrm>
            <a:off x="5076056" y="1556792"/>
            <a:ext cx="3384376" cy="23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8" cstate="print"/>
          <a:srcRect l="31818" t="18329" r="12285" b="11782"/>
          <a:stretch>
            <a:fillRect/>
          </a:stretch>
        </p:blipFill>
        <p:spPr bwMode="auto">
          <a:xfrm>
            <a:off x="611560" y="1556792"/>
            <a:ext cx="3240360" cy="227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:\фото 2012 год\118SSCAM\S6300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335699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-243408"/>
          <a:ext cx="8244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2132856"/>
            <a:ext cx="7111041" cy="172819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1115616" y="227687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оказание помощи человеку в профессиональном самоопределении с целью принятия осознанного решения о выборе профессионального пути с учетом его психологических особенностей и возможностей, а также потребностей общества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D:\фото 2012 год\118SSCAM\S6300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005064"/>
            <a:ext cx="3168352" cy="2376264"/>
          </a:xfrm>
          <a:prstGeom prst="rect">
            <a:avLst/>
          </a:prstGeom>
          <a:noFill/>
        </p:spPr>
      </p:pic>
      <p:pic>
        <p:nvPicPr>
          <p:cNvPr id="8" name="Рисунок 7" descr="S63000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4005064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-243408"/>
          <a:ext cx="82444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16052013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1340768"/>
            <a:ext cx="4104456" cy="3078342"/>
          </a:xfrm>
          <a:prstGeom prst="rect">
            <a:avLst/>
          </a:prstGeom>
        </p:spPr>
      </p:pic>
      <p:pic>
        <p:nvPicPr>
          <p:cNvPr id="11" name="Рисунок 10" descr="160520131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1340768"/>
            <a:ext cx="4204725" cy="3153544"/>
          </a:xfrm>
          <a:prstGeom prst="rect">
            <a:avLst/>
          </a:prstGeom>
        </p:spPr>
      </p:pic>
      <p:pic>
        <p:nvPicPr>
          <p:cNvPr id="12" name="Рисунок 11" descr="160520131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3933056"/>
            <a:ext cx="3384376" cy="2538282"/>
          </a:xfrm>
          <a:prstGeom prst="rect">
            <a:avLst/>
          </a:prstGeom>
        </p:spPr>
      </p:pic>
      <p:pic>
        <p:nvPicPr>
          <p:cNvPr id="13" name="Рисунок 12" descr="160520131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3933056"/>
            <a:ext cx="3384376" cy="25382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-243408"/>
          <a:ext cx="8244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2132856"/>
            <a:ext cx="7111041" cy="115212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971600" y="227687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степени профессиональной пригодности человека к конкретной профессии (рабочему месту, должности) в соответствии с нормативными требованиями</a:t>
            </a:r>
          </a:p>
          <a:p>
            <a:endParaRPr lang="ru-RU" dirty="0"/>
          </a:p>
        </p:txBody>
      </p:sp>
      <p:pic>
        <p:nvPicPr>
          <p:cNvPr id="10" name="Рисунок 9" descr="DSCN13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3501008"/>
            <a:ext cx="3600400" cy="2700300"/>
          </a:xfrm>
          <a:prstGeom prst="rect">
            <a:avLst/>
          </a:prstGeom>
        </p:spPr>
      </p:pic>
      <p:pic>
        <p:nvPicPr>
          <p:cNvPr id="11" name="Рисунок 10" descr="соколова 4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3501008"/>
            <a:ext cx="3648405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-243408"/>
          <a:ext cx="8244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475656" y="1988840"/>
          <a:ext cx="6840760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-243408"/>
          <a:ext cx="8244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1844824"/>
            <a:ext cx="7111041" cy="172819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971600" y="1916832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система мер, способствующих профессиональному становлению работника, формированию у него соответствующих социальных и профессиональных качеств, установок и потребностей к активному творческому труду, достижению высшего уровня профессионализма</a:t>
            </a:r>
            <a:endParaRPr lang="ru-RU" dirty="0"/>
          </a:p>
        </p:txBody>
      </p:sp>
      <p:pic>
        <p:nvPicPr>
          <p:cNvPr id="31746" name="Picture 2" descr="D:\все для Работы\конференция по итогам практики\Лесоводственная практика осень 2010\DSCN11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645024"/>
            <a:ext cx="3648405" cy="2736304"/>
          </a:xfrm>
          <a:prstGeom prst="rect">
            <a:avLst/>
          </a:prstGeom>
          <a:noFill/>
        </p:spPr>
      </p:pic>
      <p:pic>
        <p:nvPicPr>
          <p:cNvPr id="31747" name="Picture 3" descr="D:\все для Работы\конференция по итогам практики\потаповы - практика\221020110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645024"/>
            <a:ext cx="3672408" cy="275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899592" y="-243408"/>
          <a:ext cx="8244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9592" y="1988840"/>
            <a:ext cx="7111041" cy="144016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971600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профессиональное испытание или профессиональная проверка, моделирующая элементы конкретного вида профессиональной деятельности, имеющая завершенный вид, способствующая сознательному, обоснованному выбору профессии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3573016"/>
            <a:ext cx="7056784" cy="273630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/>
          <p:cNvSpPr txBox="1"/>
          <p:nvPr/>
        </p:nvSpPr>
        <p:spPr>
          <a:xfrm>
            <a:off x="1907704" y="3717032"/>
            <a:ext cx="6948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 ходе профессиональных проб для учащихся: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   даются базовые сведения о конкретных видах профессиональной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     моделируются основные элементы разных видов профессиональной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    определяется уровень их готовности к выполнению проб;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    обеспечиваются условия для качественного выполнения профессиональных проб.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9592" y="-243408"/>
          <a:ext cx="824440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DSC006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4293096"/>
            <a:ext cx="2808312" cy="2106234"/>
          </a:xfrm>
          <a:prstGeom prst="rect">
            <a:avLst/>
          </a:prstGeom>
        </p:spPr>
      </p:pic>
      <p:pic>
        <p:nvPicPr>
          <p:cNvPr id="6" name="Рисунок 5" descr="DSC007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1916832"/>
            <a:ext cx="3456384" cy="2592288"/>
          </a:xfrm>
          <a:prstGeom prst="rect">
            <a:avLst/>
          </a:prstGeom>
        </p:spPr>
      </p:pic>
      <p:pic>
        <p:nvPicPr>
          <p:cNvPr id="7" name="Рисунок 6" descr="DSC007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1916832"/>
            <a:ext cx="3456384" cy="2592288"/>
          </a:xfrm>
          <a:prstGeom prst="rect">
            <a:avLst/>
          </a:prstGeom>
        </p:spPr>
      </p:pic>
      <p:pic>
        <p:nvPicPr>
          <p:cNvPr id="8" name="Рисунок 7" descr="DSC007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509120"/>
            <a:ext cx="2592288" cy="19442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практике </a:t>
            </a:r>
            <a:r>
              <a:rPr lang="ru-RU" sz="3200" dirty="0" err="1" smtClean="0"/>
              <a:t>профориентационной</a:t>
            </a:r>
            <a:r>
              <a:rPr lang="ru-RU" sz="3200" dirty="0" smtClean="0"/>
              <a:t> работы следует руководствоваться следующими принципами: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060848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связь профориентации с жизнью, трудом, практикой, предусматривающей оказание помощи учащемуся в выборе его будущей профессии в единстве и взаимосвязи с потребностями современной экономики в квалифицированных кадрах; 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систематичность профориентации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дифференцированный и индивидуальный подход к учащимся в зависимости от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их профессиональных интересов, от различий в ценностных ориентациях и жизненных планов, интересов и способностей;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взаимосвязь школы, семьи, профессиональных учебных заведений, работодателей и общественности.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412776"/>
            <a:ext cx="7776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«Выбор занятия, профессии в современном обществе исключительно дело случая. В этой области царит полнейший хаос, объясняющийся тем, что необходимость заработка заставляет браться за первое подвернувшееся под руку дело. При таком положении вещей общество не получает и доли того, что могла бы дать личность при более правильной организации распределения труда. Еще больший терпит ущерб сама личность, … ибо труд без творчества есть рабство. Человек становится неудачником зачастую лишь потому, что ему в свое время не помогли найти его место, на котором он смог бы творчески выяснить себя, испытать радость и свободу от труда по призванию». </a:t>
            </a:r>
          </a:p>
          <a:p>
            <a:pPr algn="just"/>
            <a:r>
              <a:rPr lang="ru-RU" sz="2000" dirty="0" smtClean="0"/>
              <a:t>						</a:t>
            </a:r>
            <a:r>
              <a:rPr lang="ru-RU" sz="2000" dirty="0" err="1" smtClean="0"/>
              <a:t>Пряжников</a:t>
            </a:r>
            <a:r>
              <a:rPr lang="ru-RU" sz="2000" dirty="0" smtClean="0"/>
              <a:t> Н.С.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2048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внимание!!!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КЕМ БЫТЬ???</a:t>
            </a:r>
            <a:endParaRPr lang="ru-RU" dirty="0"/>
          </a:p>
        </p:txBody>
      </p:sp>
      <p:pic>
        <p:nvPicPr>
          <p:cNvPr id="2050" name="Picture 2" descr="http://lib2.znate.ru/pars_docs/refs/309/308917/308917_html_34ef0b2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340768"/>
            <a:ext cx="6552728" cy="4920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269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Данные лаборатории социально-профессионального самоопределения молодежи ИСМО РАО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4482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   50 % старшеклассников не соотносят выбор профессии со своими реальными возможностями;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  46 % - ориентированы при выборе профессии на мнение родителей, родственников; 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/>
              <a:t>  67 % не имеют представления о сущности выбранной профессии. 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В каждом учебном заведении должна быть качественно обоснованная </a:t>
            </a:r>
            <a:r>
              <a:rPr lang="ru-RU" sz="4000" dirty="0" smtClean="0">
                <a:solidFill>
                  <a:srgbClr val="FF0000"/>
                </a:solidFill>
              </a:rPr>
              <a:t>система профессиональной ориентации </a:t>
            </a:r>
            <a:r>
              <a:rPr lang="ru-RU" sz="4000" dirty="0" smtClean="0"/>
              <a:t>учащейся молодежи.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blogrh.bearingpoint.com/wp-content/uploads/2010/12/Fotolia_3384017_Subscription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261664"/>
            <a:ext cx="4596336" cy="4596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Водитель???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053911">
            <a:off x="5631974" y="282050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Егерь???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35730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Лесовод???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Нормативно-правовая база профессиональной ориентации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2"/>
              </a:rPr>
              <a:t>Законом</a:t>
            </a:r>
            <a:r>
              <a:rPr lang="ru-RU" dirty="0" smtClean="0"/>
              <a:t> Российской Федерации «Об образовании», </a:t>
            </a:r>
          </a:p>
          <a:p>
            <a:r>
              <a:rPr lang="ru-RU" u="sng" dirty="0" smtClean="0">
                <a:hlinkClick r:id="rId3"/>
              </a:rPr>
              <a:t>Законом</a:t>
            </a:r>
            <a:r>
              <a:rPr lang="ru-RU" dirty="0" smtClean="0"/>
              <a:t> Российской Федерации «О занятости населения в Российской Федерации» от 19 апреля 1991 г. N1032-1, </a:t>
            </a:r>
          </a:p>
          <a:p>
            <a:r>
              <a:rPr lang="ru-RU" u="sng" dirty="0" smtClean="0">
                <a:hlinkClick r:id="rId4"/>
              </a:rPr>
              <a:t>Основами законодательства</a:t>
            </a:r>
            <a:r>
              <a:rPr lang="ru-RU" dirty="0" smtClean="0"/>
              <a:t> Российской Федерации «Об охране здоровья граждан» от 22.07.1993 г. №5487-1, </a:t>
            </a:r>
          </a:p>
          <a:p>
            <a:r>
              <a:rPr lang="ru-RU" u="sng" dirty="0" smtClean="0">
                <a:hlinkClick r:id="rId5"/>
              </a:rPr>
              <a:t>Основными направлениями</a:t>
            </a:r>
            <a:r>
              <a:rPr lang="ru-RU" dirty="0" smtClean="0"/>
              <a:t> развития государственной системы профессиональной ориентации и психологической поддержки населения в Российской Федерации (</a:t>
            </a:r>
            <a:r>
              <a:rPr lang="ru-RU" u="sng" dirty="0" smtClean="0">
                <a:hlinkClick r:id="rId5"/>
              </a:rPr>
              <a:t>Постановление</a:t>
            </a:r>
            <a:r>
              <a:rPr lang="ru-RU" dirty="0" smtClean="0"/>
              <a:t> Минтруда РФ от 29 августа 1995 г. №47), 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Положением </a:t>
            </a:r>
            <a:r>
              <a:rPr lang="ru-RU" dirty="0" smtClean="0"/>
              <a:t>о профессиональной ориентации и психологической поддержке населения в Российской Федерации (</a:t>
            </a:r>
            <a:r>
              <a:rPr lang="ru-RU" u="sng" dirty="0" smtClean="0">
                <a:solidFill>
                  <a:srgbClr val="FF0000"/>
                </a:solidFill>
              </a:rPr>
              <a:t>Постановление </a:t>
            </a:r>
            <a:r>
              <a:rPr lang="ru-RU" dirty="0" smtClean="0"/>
              <a:t>Минтруда РФ от 27 сентября 1996 г. №1), </a:t>
            </a:r>
          </a:p>
          <a:p>
            <a:r>
              <a:rPr lang="ru-RU" dirty="0" smtClean="0"/>
              <a:t>	другими нормативно - правовыми актами.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Профессиональная ориентация???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Профессиональная ориентация  </a:t>
            </a:r>
            <a:r>
              <a:rPr lang="ru-RU" dirty="0" smtClean="0"/>
              <a:t>это</a:t>
            </a:r>
            <a:r>
              <a:rPr lang="ru-RU" b="1" i="1" dirty="0" smtClean="0"/>
              <a:t> </a:t>
            </a:r>
            <a:r>
              <a:rPr lang="ru-RU" dirty="0" smtClean="0"/>
              <a:t>система мер, направленная на оказание помощи молодежи в выборе профессии». Она по своей сути представляет собой систему мероприятий, направленных на формирование у учащихся профессионального самоопределения, готовности к сознательному и обоснованному выбору профессии в соответствии со своими интересами, желаниями, склонностями, способностями и с учетом имеющихся общественных потребностей в специалистах различного профиля.</a:t>
            </a:r>
            <a:endParaRPr lang="ru-RU" dirty="0"/>
          </a:p>
        </p:txBody>
      </p:sp>
      <p:pic>
        <p:nvPicPr>
          <p:cNvPr id="24578" name="Picture 2" descr="http://cs5151.userapi.com/u3571397/-14/x_afd502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689" y="1628800"/>
            <a:ext cx="280831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Профессиональная ориентация???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Профессиональная ориентация </a:t>
            </a:r>
            <a:r>
              <a:rPr lang="ru-RU" dirty="0" smtClean="0"/>
              <a:t>– (от франц. «установка») – комплекс мероприятий, направленных на оптимизацию процесса выбора профессии, способа её получения и трудоустройства в соответствии с желаниями, склонностями, способностями человека и с учётом потребности рынка труда </a:t>
            </a:r>
          </a:p>
          <a:p>
            <a:r>
              <a:rPr lang="ru-RU" dirty="0" smtClean="0"/>
              <a:t>									</a:t>
            </a:r>
            <a:r>
              <a:rPr lang="ru-RU" dirty="0" err="1" smtClean="0"/>
              <a:t>Резапкина</a:t>
            </a:r>
            <a:r>
              <a:rPr lang="ru-RU" dirty="0" smtClean="0"/>
              <a:t> Г.В.</a:t>
            </a:r>
          </a:p>
          <a:p>
            <a:endParaRPr lang="ru-RU" dirty="0"/>
          </a:p>
        </p:txBody>
      </p:sp>
      <p:pic>
        <p:nvPicPr>
          <p:cNvPr id="6" name="Picture 2" descr="http://cs5151.userapi.com/u3571397/-14/x_afd502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556792"/>
            <a:ext cx="302433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870176" y="1268760"/>
          <a:ext cx="72738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4766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Направления деятельности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AWJJH2MPE6E2-572332167-11</_dlc_DocId>
    <_dlc_DocIdUrl xmlns="4a252ca3-5a62-4c1c-90a6-29f4710e47f8">
      <Url>http://edu-sps.koiro.local/koiro/CROS/fros/KRPO/_layouts/15/DocIdRedir.aspx?ID=AWJJH2MPE6E2-572332167-11</Url>
      <Description>AWJJH2MPE6E2-572332167-11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78185D-FE77-42E1-9166-45C650D5D8B4}"/>
</file>

<file path=customXml/itemProps2.xml><?xml version="1.0" encoding="utf-8"?>
<ds:datastoreItem xmlns:ds="http://schemas.openxmlformats.org/officeDocument/2006/customXml" ds:itemID="{603FE5E8-EFB8-47EC-9029-BAE37F870D67}"/>
</file>

<file path=customXml/itemProps3.xml><?xml version="1.0" encoding="utf-8"?>
<ds:datastoreItem xmlns:ds="http://schemas.openxmlformats.org/officeDocument/2006/customXml" ds:itemID="{033353E5-C72E-4FFB-937D-754F5B2C0753}"/>
</file>

<file path=customXml/itemProps4.xml><?xml version="1.0" encoding="utf-8"?>
<ds:datastoreItem xmlns:ds="http://schemas.openxmlformats.org/officeDocument/2006/customXml" ds:itemID="{A189FEC7-0385-4FE3-8E62-43AECDCE6A01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580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КЕМ БЫТЬ???</vt:lpstr>
      <vt:lpstr>Презентация PowerPoint</vt:lpstr>
      <vt:lpstr> В каждом учебном заведении должна быть качественно обоснованная система профессиональной ориентации учащейся молодежи. </vt:lpstr>
      <vt:lpstr>Нормативно-правовая база профессиональной ориентации</vt:lpstr>
      <vt:lpstr>Профессиональная ориентация???</vt:lpstr>
      <vt:lpstr>Профессиональная ориентация???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практике профориентационной работы следует руководствоваться следующими принципами: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НН</cp:lastModifiedBy>
  <cp:revision>19</cp:revision>
  <dcterms:created xsi:type="dcterms:W3CDTF">2013-08-20T23:50:31Z</dcterms:created>
  <dcterms:modified xsi:type="dcterms:W3CDTF">2013-08-23T05:02:23Z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1412e64a-e834-4ea4-b6fd-ddfb169fdf10</vt:lpwstr>
  </property>
</Properties>
</file>