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colors7.xml" ContentType="application/vnd.openxmlformats-officedocument.drawingml.diagramColors+xml"/>
  <Override PartName="/ppt/diagrams/layout7.xml" ContentType="application/vnd.openxmlformats-officedocument.drawingml.diagramLayout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colors5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7.xml" ContentType="application/vnd.ms-office.drawingml.diagramDrawing+xml"/>
  <Override PartName="/ppt/diagrams/drawing6.xml" ContentType="application/vnd.ms-office.drawingml.diagramDrawing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2.xml" ContentType="application/vnd.ms-office.drawingml.diagramDrawing+xml"/>
  <Override PartName="/ppt/diagrams/drawing9.xml" ContentType="application/vnd.ms-office.drawingml.diagramDrawing+xml"/>
  <Override PartName="/ppt/diagrams/drawing8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330" r:id="rId2"/>
    <p:sldId id="465" r:id="rId3"/>
    <p:sldId id="471" r:id="rId4"/>
    <p:sldId id="473" r:id="rId5"/>
    <p:sldId id="472" r:id="rId6"/>
    <p:sldId id="474" r:id="rId7"/>
    <p:sldId id="475" r:id="rId8"/>
    <p:sldId id="469" r:id="rId9"/>
    <p:sldId id="470" r:id="rId10"/>
    <p:sldId id="476" r:id="rId11"/>
    <p:sldId id="477" r:id="rId12"/>
    <p:sldId id="450" r:id="rId13"/>
    <p:sldId id="451" r:id="rId14"/>
    <p:sldId id="487" r:id="rId15"/>
    <p:sldId id="413" r:id="rId16"/>
    <p:sldId id="455" r:id="rId17"/>
    <p:sldId id="478" r:id="rId18"/>
    <p:sldId id="479" r:id="rId19"/>
    <p:sldId id="480" r:id="rId20"/>
    <p:sldId id="482" r:id="rId21"/>
    <p:sldId id="481" r:id="rId22"/>
    <p:sldId id="488" r:id="rId23"/>
    <p:sldId id="489" r:id="rId24"/>
    <p:sldId id="490" r:id="rId25"/>
    <p:sldId id="491" r:id="rId26"/>
    <p:sldId id="485" r:id="rId27"/>
    <p:sldId id="484" r:id="rId28"/>
    <p:sldId id="492" r:id="rId29"/>
    <p:sldId id="486" r:id="rId30"/>
    <p:sldId id="40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CC"/>
    <a:srgbClr val="CCFF66"/>
    <a:srgbClr val="0066FF"/>
    <a:srgbClr val="C0C0C0"/>
    <a:srgbClr val="FFFFCC"/>
    <a:srgbClr val="44D06F"/>
    <a:srgbClr val="66CCFF"/>
    <a:srgbClr val="0099CC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3447" autoAdjust="0"/>
    <p:restoredTop sz="68929" autoAdjust="0"/>
  </p:normalViewPr>
  <p:slideViewPr>
    <p:cSldViewPr>
      <p:cViewPr>
        <p:scale>
          <a:sx n="80" d="100"/>
          <a:sy n="80" d="100"/>
        </p:scale>
        <p:origin x="-107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0EA4A-8442-4901-BCA1-EB184C35C545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78357F-3CEB-4039-BE20-40244FF99CE9}">
      <dgm:prSet phldrT="[Текст]"/>
      <dgm:spPr/>
      <dgm:t>
        <a:bodyPr/>
        <a:lstStyle/>
        <a:p>
          <a:pPr algn="l"/>
          <a:r>
            <a:rPr lang="ru-RU" dirty="0" smtClean="0"/>
            <a:t>Проект приказа  МИНОБРНАУКИ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 </a:t>
          </a:r>
          <a:endParaRPr lang="ru-RU" dirty="0"/>
        </a:p>
      </dgm:t>
    </dgm:pt>
    <dgm:pt modelId="{E17E66ED-F88F-4316-B760-7A1AA9A6F954}" type="parTrans" cxnId="{6341F235-F8F0-45A7-A7C3-432862057C48}">
      <dgm:prSet/>
      <dgm:spPr/>
      <dgm:t>
        <a:bodyPr/>
        <a:lstStyle/>
        <a:p>
          <a:endParaRPr lang="ru-RU"/>
        </a:p>
      </dgm:t>
    </dgm:pt>
    <dgm:pt modelId="{AC096EE9-B89A-4ADB-B0DE-DE75764740CA}" type="sibTrans" cxnId="{6341F235-F8F0-45A7-A7C3-432862057C48}">
      <dgm:prSet/>
      <dgm:spPr/>
      <dgm:t>
        <a:bodyPr/>
        <a:lstStyle/>
        <a:p>
          <a:endParaRPr lang="ru-RU"/>
        </a:p>
      </dgm:t>
    </dgm:pt>
    <dgm:pt modelId="{17971349-764A-4F7B-BFE8-9D1C58BA725A}">
      <dgm:prSet phldrT="[Текст]" custT="1"/>
      <dgm:spPr/>
      <dgm:t>
        <a:bodyPr/>
        <a:lstStyle/>
        <a:p>
          <a:r>
            <a:rPr lang="ru-RU" sz="1400" dirty="0" smtClean="0"/>
            <a:t>Проект приказа  МИНОБРНАУКИ «Об утверждении перечня  профессий и специальностей СПО , реализация программ по которым  не допускается с применением исключительно электронного обучения» </a:t>
          </a:r>
          <a:endParaRPr lang="ru-RU" sz="1400" dirty="0"/>
        </a:p>
      </dgm:t>
    </dgm:pt>
    <dgm:pt modelId="{71987513-2EAD-4782-B180-D72734B1603F}" type="parTrans" cxnId="{D8023784-25AF-4961-8247-7DA29DEE9CD2}">
      <dgm:prSet/>
      <dgm:spPr/>
      <dgm:t>
        <a:bodyPr/>
        <a:lstStyle/>
        <a:p>
          <a:endParaRPr lang="ru-RU"/>
        </a:p>
      </dgm:t>
    </dgm:pt>
    <dgm:pt modelId="{36315F92-AB65-4E5D-A6CE-E70A7DB77545}" type="sibTrans" cxnId="{D8023784-25AF-4961-8247-7DA29DEE9CD2}">
      <dgm:prSet/>
      <dgm:spPr/>
      <dgm:t>
        <a:bodyPr/>
        <a:lstStyle/>
        <a:p>
          <a:endParaRPr lang="ru-RU"/>
        </a:p>
      </dgm:t>
    </dgm:pt>
    <dgm:pt modelId="{109BE709-61BE-4643-A667-007508D02553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Ведомственная  целевая программа </a:t>
          </a:r>
          <a:r>
            <a:rPr lang="ru-RU" sz="1600" dirty="0" smtClean="0"/>
            <a:t>«Развитие профессионального образования Костромской области на 2014 – 2016 годы»</a:t>
          </a:r>
        </a:p>
      </dgm:t>
    </dgm:pt>
    <dgm:pt modelId="{7513D8F1-9093-4A0E-80C3-661989C5EB46}" type="parTrans" cxnId="{4D14CBB4-69AC-467C-BD2D-34E0905DA65A}">
      <dgm:prSet/>
      <dgm:spPr/>
      <dgm:t>
        <a:bodyPr/>
        <a:lstStyle/>
        <a:p>
          <a:endParaRPr lang="ru-RU"/>
        </a:p>
      </dgm:t>
    </dgm:pt>
    <dgm:pt modelId="{02DE4D08-C904-491E-8329-1DFA16A0C289}" type="sibTrans" cxnId="{4D14CBB4-69AC-467C-BD2D-34E0905DA65A}">
      <dgm:prSet/>
      <dgm:spPr/>
      <dgm:t>
        <a:bodyPr/>
        <a:lstStyle/>
        <a:p>
          <a:endParaRPr lang="ru-RU"/>
        </a:p>
      </dgm:t>
    </dgm:pt>
    <dgm:pt modelId="{77B1FA9F-5A06-4A92-BC81-FB9CB0B022AC}">
      <dgm:prSet custT="1"/>
      <dgm:spPr/>
      <dgm:t>
        <a:bodyPr/>
        <a:lstStyle/>
        <a:p>
          <a:r>
            <a:rPr lang="ru-RU" sz="1800" b="1" dirty="0" smtClean="0"/>
            <a:t>Приказ ДОН от 24.06.2013г. № 400-к</a:t>
          </a:r>
          <a:endParaRPr lang="ru-RU" sz="1800" dirty="0"/>
        </a:p>
      </dgm:t>
    </dgm:pt>
    <dgm:pt modelId="{59AFC79A-9599-4459-8C9E-E10DF4016D88}" type="parTrans" cxnId="{9558ED71-F426-4119-B9D5-2CB434B40D2E}">
      <dgm:prSet/>
      <dgm:spPr/>
      <dgm:t>
        <a:bodyPr/>
        <a:lstStyle/>
        <a:p>
          <a:endParaRPr lang="ru-RU"/>
        </a:p>
      </dgm:t>
    </dgm:pt>
    <dgm:pt modelId="{638DE1FC-FC42-4873-ADB4-BBC304F169E2}" type="sibTrans" cxnId="{9558ED71-F426-4119-B9D5-2CB434B40D2E}">
      <dgm:prSet/>
      <dgm:spPr/>
      <dgm:t>
        <a:bodyPr/>
        <a:lstStyle/>
        <a:p>
          <a:endParaRPr lang="ru-RU"/>
        </a:p>
      </dgm:t>
    </dgm:pt>
    <dgm:pt modelId="{CBDB9C21-AFBD-4647-8C81-4BEA9C668794}">
      <dgm:prSet phldrT="[Текст]" custT="1"/>
      <dgm:spPr/>
      <dgm:t>
        <a:bodyPr/>
        <a:lstStyle/>
        <a:p>
          <a:pPr algn="l"/>
          <a:r>
            <a:rPr lang="ru-RU" sz="2800" dirty="0" smtClean="0"/>
            <a:t>Закон «Об образовании»</a:t>
          </a:r>
          <a:endParaRPr lang="ru-RU" sz="2800" dirty="0"/>
        </a:p>
      </dgm:t>
    </dgm:pt>
    <dgm:pt modelId="{48DC2A86-9FF8-4874-A97B-7DA53C0ECF17}" type="sibTrans" cxnId="{EAB64977-4C60-4DDE-A45B-878ADFEDCF7C}">
      <dgm:prSet/>
      <dgm:spPr/>
      <dgm:t>
        <a:bodyPr/>
        <a:lstStyle/>
        <a:p>
          <a:endParaRPr lang="ru-RU"/>
        </a:p>
      </dgm:t>
    </dgm:pt>
    <dgm:pt modelId="{101B1416-DDEF-40F7-9339-0A982034D69D}" type="parTrans" cxnId="{EAB64977-4C60-4DDE-A45B-878ADFEDCF7C}">
      <dgm:prSet/>
      <dgm:spPr/>
      <dgm:t>
        <a:bodyPr/>
        <a:lstStyle/>
        <a:p>
          <a:endParaRPr lang="ru-RU"/>
        </a:p>
      </dgm:t>
    </dgm:pt>
    <dgm:pt modelId="{7CB69F9A-4007-406F-8A86-B0A86DC87725}" type="pres">
      <dgm:prSet presAssocID="{07C0EA4A-8442-4901-BCA1-EB184C35C5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53A36-79E3-463C-A832-90B1789CFA14}" type="pres">
      <dgm:prSet presAssocID="{07C0EA4A-8442-4901-BCA1-EB184C35C54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9A1FFFB-F60D-45BF-A22B-8F5DAE80EEE4}" type="pres">
      <dgm:prSet presAssocID="{07C0EA4A-8442-4901-BCA1-EB184C35C54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615DC-B0AA-49F5-AC04-B26912AF8AE1}" type="pres">
      <dgm:prSet presAssocID="{07C0EA4A-8442-4901-BCA1-EB184C35C545}" presName="FiveNodes_2" presStyleLbl="node1" presStyleIdx="1" presStyleCnt="5" custLinFactNeighborX="3355" custLinFactNeighborY="-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AA6C4-40FD-412C-8AD3-DED7FF421C42}" type="pres">
      <dgm:prSet presAssocID="{07C0EA4A-8442-4901-BCA1-EB184C35C545}" presName="FiveNodes_3" presStyleLbl="node1" presStyleIdx="2" presStyleCnt="5" custLinFactNeighborX="3355" custLinFactNeighborY="-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CCFA4-DA54-434A-B767-973D25AB4305}" type="pres">
      <dgm:prSet presAssocID="{07C0EA4A-8442-4901-BCA1-EB184C35C545}" presName="FiveNodes_4" presStyleLbl="node1" presStyleIdx="3" presStyleCnt="5" custScaleY="10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4C8DA-7F09-42A1-8D6A-E8F994429807}" type="pres">
      <dgm:prSet presAssocID="{07C0EA4A-8442-4901-BCA1-EB184C35C545}" presName="FiveNodes_5" presStyleLbl="node1" presStyleIdx="4" presStyleCnt="5" custScaleY="90973" custLinFactNeighborX="-162" custLinFactNeighborY="-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AB86A-647E-4201-946B-61C203116777}" type="pres">
      <dgm:prSet presAssocID="{07C0EA4A-8442-4901-BCA1-EB184C35C54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8E3F3-D2FB-4167-B595-C3D3EC7B9C41}" type="pres">
      <dgm:prSet presAssocID="{07C0EA4A-8442-4901-BCA1-EB184C35C54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13448-6E64-48C6-9D2D-6E281CC64077}" type="pres">
      <dgm:prSet presAssocID="{07C0EA4A-8442-4901-BCA1-EB184C35C54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088FB-664C-4302-B93C-9A107AFB5C0F}" type="pres">
      <dgm:prSet presAssocID="{07C0EA4A-8442-4901-BCA1-EB184C35C54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E6F60-5F8A-4945-BF72-BA54334C897A}" type="pres">
      <dgm:prSet presAssocID="{07C0EA4A-8442-4901-BCA1-EB184C35C54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18EE0-362F-401B-A02D-3376BD5D440D}" type="pres">
      <dgm:prSet presAssocID="{07C0EA4A-8442-4901-BCA1-EB184C35C54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4B45C-5C99-42CD-83E5-CD2768E76A7E}" type="pres">
      <dgm:prSet presAssocID="{07C0EA4A-8442-4901-BCA1-EB184C35C54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1478F-E43A-4C3F-83F9-AC05E8F8957B}" type="pres">
      <dgm:prSet presAssocID="{07C0EA4A-8442-4901-BCA1-EB184C35C54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2D35E-0CE5-48FD-B3C2-E464DA00C4EA}" type="pres">
      <dgm:prSet presAssocID="{07C0EA4A-8442-4901-BCA1-EB184C35C54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7A0EDA-9FF5-40BB-BAD0-D9E41E097D1E}" type="presOf" srcId="{CBDB9C21-AFBD-4647-8C81-4BEA9C668794}" destId="{59A1FFFB-F60D-45BF-A22B-8F5DAE80EEE4}" srcOrd="0" destOrd="0" presId="urn:microsoft.com/office/officeart/2005/8/layout/vProcess5"/>
    <dgm:cxn modelId="{D9E2744D-CB28-4716-9815-8C5684B668F0}" type="presOf" srcId="{1C78357F-3CEB-4039-BE20-40244FF99CE9}" destId="{EFA18EE0-362F-401B-A02D-3376BD5D440D}" srcOrd="1" destOrd="0" presId="urn:microsoft.com/office/officeart/2005/8/layout/vProcess5"/>
    <dgm:cxn modelId="{82C26B07-5BC6-426E-91FD-0A65B1940D61}" type="presOf" srcId="{AC096EE9-B89A-4ADB-B0DE-DE75764740CA}" destId="{7188E3F3-D2FB-4167-B595-C3D3EC7B9C41}" srcOrd="0" destOrd="0" presId="urn:microsoft.com/office/officeart/2005/8/layout/vProcess5"/>
    <dgm:cxn modelId="{C46149B1-7B80-4F34-A275-CDAAB0DAB2E9}" type="presOf" srcId="{36315F92-AB65-4E5D-A6CE-E70A7DB77545}" destId="{71313448-6E64-48C6-9D2D-6E281CC64077}" srcOrd="0" destOrd="0" presId="urn:microsoft.com/office/officeart/2005/8/layout/vProcess5"/>
    <dgm:cxn modelId="{306FE33B-2418-4A87-B42A-5C240F56DF51}" type="presOf" srcId="{17971349-764A-4F7B-BFE8-9D1C58BA725A}" destId="{365AA6C4-40FD-412C-8AD3-DED7FF421C42}" srcOrd="0" destOrd="0" presId="urn:microsoft.com/office/officeart/2005/8/layout/vProcess5"/>
    <dgm:cxn modelId="{72A4B84F-6DAB-4DDF-B486-16AD1B042459}" type="presOf" srcId="{02DE4D08-C904-491E-8329-1DFA16A0C289}" destId="{9D3088FB-664C-4302-B93C-9A107AFB5C0F}" srcOrd="0" destOrd="0" presId="urn:microsoft.com/office/officeart/2005/8/layout/vProcess5"/>
    <dgm:cxn modelId="{4E30755D-F8D7-418D-85DB-D7E743F0144B}" type="presOf" srcId="{1C78357F-3CEB-4039-BE20-40244FF99CE9}" destId="{7E4615DC-B0AA-49F5-AC04-B26912AF8AE1}" srcOrd="0" destOrd="0" presId="urn:microsoft.com/office/officeart/2005/8/layout/vProcess5"/>
    <dgm:cxn modelId="{9558ED71-F426-4119-B9D5-2CB434B40D2E}" srcId="{07C0EA4A-8442-4901-BCA1-EB184C35C545}" destId="{77B1FA9F-5A06-4A92-BC81-FB9CB0B022AC}" srcOrd="4" destOrd="0" parTransId="{59AFC79A-9599-4459-8C9E-E10DF4016D88}" sibTransId="{638DE1FC-FC42-4873-ADB4-BBC304F169E2}"/>
    <dgm:cxn modelId="{BB441B51-F676-47FA-BF79-4ED256CFF17C}" type="presOf" srcId="{109BE709-61BE-4643-A667-007508D02553}" destId="{7A8CCFA4-DA54-434A-B767-973D25AB4305}" srcOrd="0" destOrd="0" presId="urn:microsoft.com/office/officeart/2005/8/layout/vProcess5"/>
    <dgm:cxn modelId="{418B8118-B172-4944-B7EF-48A05FA0D581}" type="presOf" srcId="{109BE709-61BE-4643-A667-007508D02553}" destId="{43D1478F-E43A-4C3F-83F9-AC05E8F8957B}" srcOrd="1" destOrd="0" presId="urn:microsoft.com/office/officeart/2005/8/layout/vProcess5"/>
    <dgm:cxn modelId="{96EE0627-ED80-4A7A-B4E5-E4BAB4E47FC9}" type="presOf" srcId="{17971349-764A-4F7B-BFE8-9D1C58BA725A}" destId="{0164B45C-5C99-42CD-83E5-CD2768E76A7E}" srcOrd="1" destOrd="0" presId="urn:microsoft.com/office/officeart/2005/8/layout/vProcess5"/>
    <dgm:cxn modelId="{6341F235-F8F0-45A7-A7C3-432862057C48}" srcId="{07C0EA4A-8442-4901-BCA1-EB184C35C545}" destId="{1C78357F-3CEB-4039-BE20-40244FF99CE9}" srcOrd="1" destOrd="0" parTransId="{E17E66ED-F88F-4316-B760-7A1AA9A6F954}" sibTransId="{AC096EE9-B89A-4ADB-B0DE-DE75764740CA}"/>
    <dgm:cxn modelId="{3315C5DE-582E-463B-96A8-3505F46D7FC8}" type="presOf" srcId="{CBDB9C21-AFBD-4647-8C81-4BEA9C668794}" destId="{B80E6F60-5F8A-4945-BF72-BA54334C897A}" srcOrd="1" destOrd="0" presId="urn:microsoft.com/office/officeart/2005/8/layout/vProcess5"/>
    <dgm:cxn modelId="{59E97B41-4333-4AA4-8081-54EBF32E6DF6}" type="presOf" srcId="{77B1FA9F-5A06-4A92-BC81-FB9CB0B022AC}" destId="{D8A4C8DA-7F09-42A1-8D6A-E8F994429807}" srcOrd="0" destOrd="0" presId="urn:microsoft.com/office/officeart/2005/8/layout/vProcess5"/>
    <dgm:cxn modelId="{4D14CBB4-69AC-467C-BD2D-34E0905DA65A}" srcId="{07C0EA4A-8442-4901-BCA1-EB184C35C545}" destId="{109BE709-61BE-4643-A667-007508D02553}" srcOrd="3" destOrd="0" parTransId="{7513D8F1-9093-4A0E-80C3-661989C5EB46}" sibTransId="{02DE4D08-C904-491E-8329-1DFA16A0C289}"/>
    <dgm:cxn modelId="{D8023784-25AF-4961-8247-7DA29DEE9CD2}" srcId="{07C0EA4A-8442-4901-BCA1-EB184C35C545}" destId="{17971349-764A-4F7B-BFE8-9D1C58BA725A}" srcOrd="2" destOrd="0" parTransId="{71987513-2EAD-4782-B180-D72734B1603F}" sibTransId="{36315F92-AB65-4E5D-A6CE-E70A7DB77545}"/>
    <dgm:cxn modelId="{151C9790-67A4-4C41-B0D8-E26995261C2D}" type="presOf" srcId="{07C0EA4A-8442-4901-BCA1-EB184C35C545}" destId="{7CB69F9A-4007-406F-8A86-B0A86DC87725}" srcOrd="0" destOrd="0" presId="urn:microsoft.com/office/officeart/2005/8/layout/vProcess5"/>
    <dgm:cxn modelId="{CBD0DCE8-46C4-4148-8332-229E8E0E8D43}" type="presOf" srcId="{48DC2A86-9FF8-4874-A97B-7DA53C0ECF17}" destId="{426AB86A-647E-4201-946B-61C203116777}" srcOrd="0" destOrd="0" presId="urn:microsoft.com/office/officeart/2005/8/layout/vProcess5"/>
    <dgm:cxn modelId="{8C4B43CD-8012-4BA1-A2A2-6EA80A9811D1}" type="presOf" srcId="{77B1FA9F-5A06-4A92-BC81-FB9CB0B022AC}" destId="{CEB2D35E-0CE5-48FD-B3C2-E464DA00C4EA}" srcOrd="1" destOrd="0" presId="urn:microsoft.com/office/officeart/2005/8/layout/vProcess5"/>
    <dgm:cxn modelId="{EAB64977-4C60-4DDE-A45B-878ADFEDCF7C}" srcId="{07C0EA4A-8442-4901-BCA1-EB184C35C545}" destId="{CBDB9C21-AFBD-4647-8C81-4BEA9C668794}" srcOrd="0" destOrd="0" parTransId="{101B1416-DDEF-40F7-9339-0A982034D69D}" sibTransId="{48DC2A86-9FF8-4874-A97B-7DA53C0ECF17}"/>
    <dgm:cxn modelId="{0885D0F8-8A09-48A7-8CD3-6FF60E62876C}" type="presParOf" srcId="{7CB69F9A-4007-406F-8A86-B0A86DC87725}" destId="{14953A36-79E3-463C-A832-90B1789CFA14}" srcOrd="0" destOrd="0" presId="urn:microsoft.com/office/officeart/2005/8/layout/vProcess5"/>
    <dgm:cxn modelId="{6D7AD95C-FBF5-43F9-BCFD-43BA11AE0739}" type="presParOf" srcId="{7CB69F9A-4007-406F-8A86-B0A86DC87725}" destId="{59A1FFFB-F60D-45BF-A22B-8F5DAE80EEE4}" srcOrd="1" destOrd="0" presId="urn:microsoft.com/office/officeart/2005/8/layout/vProcess5"/>
    <dgm:cxn modelId="{D21B340F-01FA-42F5-B76E-AF42BF2EC799}" type="presParOf" srcId="{7CB69F9A-4007-406F-8A86-B0A86DC87725}" destId="{7E4615DC-B0AA-49F5-AC04-B26912AF8AE1}" srcOrd="2" destOrd="0" presId="urn:microsoft.com/office/officeart/2005/8/layout/vProcess5"/>
    <dgm:cxn modelId="{00D5994C-7D6F-44A0-8AF4-D5E796372D8C}" type="presParOf" srcId="{7CB69F9A-4007-406F-8A86-B0A86DC87725}" destId="{365AA6C4-40FD-412C-8AD3-DED7FF421C42}" srcOrd="3" destOrd="0" presId="urn:microsoft.com/office/officeart/2005/8/layout/vProcess5"/>
    <dgm:cxn modelId="{1DE54FC5-30B2-4203-81C1-B6B874535837}" type="presParOf" srcId="{7CB69F9A-4007-406F-8A86-B0A86DC87725}" destId="{7A8CCFA4-DA54-434A-B767-973D25AB4305}" srcOrd="4" destOrd="0" presId="urn:microsoft.com/office/officeart/2005/8/layout/vProcess5"/>
    <dgm:cxn modelId="{8D01344E-0CB5-4E92-A8FE-0FC38B0180AA}" type="presParOf" srcId="{7CB69F9A-4007-406F-8A86-B0A86DC87725}" destId="{D8A4C8DA-7F09-42A1-8D6A-E8F994429807}" srcOrd="5" destOrd="0" presId="urn:microsoft.com/office/officeart/2005/8/layout/vProcess5"/>
    <dgm:cxn modelId="{A8817CF7-2EAA-46EA-8408-F861E6A01CB5}" type="presParOf" srcId="{7CB69F9A-4007-406F-8A86-B0A86DC87725}" destId="{426AB86A-647E-4201-946B-61C203116777}" srcOrd="6" destOrd="0" presId="urn:microsoft.com/office/officeart/2005/8/layout/vProcess5"/>
    <dgm:cxn modelId="{BB8599A4-6B76-43FF-B273-14052F47D90E}" type="presParOf" srcId="{7CB69F9A-4007-406F-8A86-B0A86DC87725}" destId="{7188E3F3-D2FB-4167-B595-C3D3EC7B9C41}" srcOrd="7" destOrd="0" presId="urn:microsoft.com/office/officeart/2005/8/layout/vProcess5"/>
    <dgm:cxn modelId="{4183FD02-2F16-4CCD-8DFF-1C3C9FDFB3A2}" type="presParOf" srcId="{7CB69F9A-4007-406F-8A86-B0A86DC87725}" destId="{71313448-6E64-48C6-9D2D-6E281CC64077}" srcOrd="8" destOrd="0" presId="urn:microsoft.com/office/officeart/2005/8/layout/vProcess5"/>
    <dgm:cxn modelId="{91678972-2E6A-4E78-B5D3-3F5B7802AE0B}" type="presParOf" srcId="{7CB69F9A-4007-406F-8A86-B0A86DC87725}" destId="{9D3088FB-664C-4302-B93C-9A107AFB5C0F}" srcOrd="9" destOrd="0" presId="urn:microsoft.com/office/officeart/2005/8/layout/vProcess5"/>
    <dgm:cxn modelId="{8326EEA5-B205-4CED-8301-1A84D60A9136}" type="presParOf" srcId="{7CB69F9A-4007-406F-8A86-B0A86DC87725}" destId="{B80E6F60-5F8A-4945-BF72-BA54334C897A}" srcOrd="10" destOrd="0" presId="urn:microsoft.com/office/officeart/2005/8/layout/vProcess5"/>
    <dgm:cxn modelId="{8E79E3E4-78B9-49D9-8F84-89CF97A14F6A}" type="presParOf" srcId="{7CB69F9A-4007-406F-8A86-B0A86DC87725}" destId="{EFA18EE0-362F-401B-A02D-3376BD5D440D}" srcOrd="11" destOrd="0" presId="urn:microsoft.com/office/officeart/2005/8/layout/vProcess5"/>
    <dgm:cxn modelId="{6C584B3A-9441-4A72-A5E2-D14A783A17F3}" type="presParOf" srcId="{7CB69F9A-4007-406F-8A86-B0A86DC87725}" destId="{0164B45C-5C99-42CD-83E5-CD2768E76A7E}" srcOrd="12" destOrd="0" presId="urn:microsoft.com/office/officeart/2005/8/layout/vProcess5"/>
    <dgm:cxn modelId="{CD27FFA0-3D79-461C-957D-6128A08856E8}" type="presParOf" srcId="{7CB69F9A-4007-406F-8A86-B0A86DC87725}" destId="{43D1478F-E43A-4C3F-83F9-AC05E8F8957B}" srcOrd="13" destOrd="0" presId="urn:microsoft.com/office/officeart/2005/8/layout/vProcess5"/>
    <dgm:cxn modelId="{997726EF-4B9D-48CF-B774-C253E7AF1092}" type="presParOf" srcId="{7CB69F9A-4007-406F-8A86-B0A86DC87725}" destId="{CEB2D35E-0CE5-48FD-B3C2-E464DA00C4EA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52330-0592-4863-BC6D-7F2D653BC99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685DA6-E53D-46C6-984F-8FDCCD0273F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Организационные</a:t>
          </a:r>
          <a:endParaRPr lang="ru-RU" sz="2000" dirty="0">
            <a:solidFill>
              <a:schemeClr val="tx1"/>
            </a:solidFill>
          </a:endParaRPr>
        </a:p>
      </dgm:t>
    </dgm:pt>
    <dgm:pt modelId="{D6BC087B-039F-4480-A9D3-CFE9C4E8FD50}" type="parTrans" cxnId="{B17D3DB2-C08F-4061-89D0-E11D76E19CE9}">
      <dgm:prSet/>
      <dgm:spPr/>
      <dgm:t>
        <a:bodyPr/>
        <a:lstStyle/>
        <a:p>
          <a:endParaRPr lang="ru-RU"/>
        </a:p>
      </dgm:t>
    </dgm:pt>
    <dgm:pt modelId="{2F43EB9A-CE37-4C2A-AE23-511C97B9295D}" type="sibTrans" cxnId="{B17D3DB2-C08F-4061-89D0-E11D76E19CE9}">
      <dgm:prSet/>
      <dgm:spPr/>
      <dgm:t>
        <a:bodyPr/>
        <a:lstStyle/>
        <a:p>
          <a:endParaRPr lang="ru-RU"/>
        </a:p>
      </dgm:t>
    </dgm:pt>
    <dgm:pt modelId="{BE657002-7BDC-43EE-8316-713331A85D4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Программно-методические</a:t>
          </a:r>
          <a:endParaRPr lang="ru-RU" sz="2000" dirty="0"/>
        </a:p>
      </dgm:t>
    </dgm:pt>
    <dgm:pt modelId="{03C4D592-0F3D-426E-9C4A-BC7D731B604B}" type="parTrans" cxnId="{51DC92E6-CF4C-4180-B36B-C6413F1E0D90}">
      <dgm:prSet/>
      <dgm:spPr/>
      <dgm:t>
        <a:bodyPr/>
        <a:lstStyle/>
        <a:p>
          <a:endParaRPr lang="ru-RU"/>
        </a:p>
      </dgm:t>
    </dgm:pt>
    <dgm:pt modelId="{AB89FAD9-2E0E-4D4A-8CAB-00890CE70BA4}" type="sibTrans" cxnId="{51DC92E6-CF4C-4180-B36B-C6413F1E0D90}">
      <dgm:prSet/>
      <dgm:spPr/>
      <dgm:t>
        <a:bodyPr/>
        <a:lstStyle/>
        <a:p>
          <a:endParaRPr lang="ru-RU"/>
        </a:p>
      </dgm:t>
    </dgm:pt>
    <dgm:pt modelId="{3AE3BE4C-6669-4B67-8075-895C1DA8E2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Материально-технические, финансовые</a:t>
          </a:r>
          <a:endParaRPr lang="ru-RU" sz="2000" dirty="0"/>
        </a:p>
      </dgm:t>
    </dgm:pt>
    <dgm:pt modelId="{36AF38E9-03F4-4F3F-9216-6448F4A4A6F6}" type="parTrans" cxnId="{2F8345FC-6BF8-44F1-B716-7780F119ABFE}">
      <dgm:prSet/>
      <dgm:spPr/>
      <dgm:t>
        <a:bodyPr/>
        <a:lstStyle/>
        <a:p>
          <a:endParaRPr lang="ru-RU"/>
        </a:p>
      </dgm:t>
    </dgm:pt>
    <dgm:pt modelId="{906E1F7E-2660-4ED2-B9F2-7B63E35E2985}" type="sibTrans" cxnId="{2F8345FC-6BF8-44F1-B716-7780F119ABFE}">
      <dgm:prSet/>
      <dgm:spPr/>
      <dgm:t>
        <a:bodyPr/>
        <a:lstStyle/>
        <a:p>
          <a:endParaRPr lang="ru-RU"/>
        </a:p>
      </dgm:t>
    </dgm:pt>
    <dgm:pt modelId="{34267E46-07E6-4CE2-B4D7-EABD1A4E3A7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Кадровые</a:t>
          </a:r>
          <a:endParaRPr lang="ru-RU" sz="2000" dirty="0"/>
        </a:p>
      </dgm:t>
    </dgm:pt>
    <dgm:pt modelId="{71272307-5B2B-437C-A2AC-8154339B514B}" type="parTrans" cxnId="{5683017A-559E-4190-B2C1-B9FE91B9E0F1}">
      <dgm:prSet/>
      <dgm:spPr/>
      <dgm:t>
        <a:bodyPr/>
        <a:lstStyle/>
        <a:p>
          <a:endParaRPr lang="ru-RU"/>
        </a:p>
      </dgm:t>
    </dgm:pt>
    <dgm:pt modelId="{55320EF4-1613-41BF-9FCC-690D89A8CC75}" type="sibTrans" cxnId="{5683017A-559E-4190-B2C1-B9FE91B9E0F1}">
      <dgm:prSet/>
      <dgm:spPr/>
      <dgm:t>
        <a:bodyPr/>
        <a:lstStyle/>
        <a:p>
          <a:endParaRPr lang="ru-RU"/>
        </a:p>
      </dgm:t>
    </dgm:pt>
    <dgm:pt modelId="{35958108-A070-4451-9865-94D81F82636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Информационно-коммуникационные</a:t>
          </a:r>
          <a:endParaRPr lang="ru-RU" sz="2000" dirty="0">
            <a:solidFill>
              <a:schemeClr val="tx1"/>
            </a:solidFill>
          </a:endParaRPr>
        </a:p>
      </dgm:t>
    </dgm:pt>
    <dgm:pt modelId="{C9EB9095-3C17-4053-AD32-FC870A0CAC25}" type="parTrans" cxnId="{747C6E97-E88A-462C-B903-90AF018D8094}">
      <dgm:prSet/>
      <dgm:spPr/>
      <dgm:t>
        <a:bodyPr/>
        <a:lstStyle/>
        <a:p>
          <a:endParaRPr lang="ru-RU"/>
        </a:p>
      </dgm:t>
    </dgm:pt>
    <dgm:pt modelId="{F5C3E41D-5F1E-4F5C-8DE1-4DEDCA958ADB}" type="sibTrans" cxnId="{747C6E97-E88A-462C-B903-90AF018D8094}">
      <dgm:prSet/>
      <dgm:spPr/>
      <dgm:t>
        <a:bodyPr/>
        <a:lstStyle/>
        <a:p>
          <a:endParaRPr lang="ru-RU"/>
        </a:p>
      </dgm:t>
    </dgm:pt>
    <dgm:pt modelId="{F1AD98D4-E8BB-4683-86C9-F0B3068179A0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Технологические</a:t>
          </a:r>
          <a:endParaRPr lang="ru-RU" sz="2000" dirty="0">
            <a:solidFill>
              <a:schemeClr val="tx1"/>
            </a:solidFill>
          </a:endParaRPr>
        </a:p>
      </dgm:t>
    </dgm:pt>
    <dgm:pt modelId="{63C25A87-948E-4B2D-A0A6-8FB05EF099B5}" type="parTrans" cxnId="{BCBA9249-9D2F-4C7B-A3FF-E8693CCF4368}">
      <dgm:prSet/>
      <dgm:spPr/>
      <dgm:t>
        <a:bodyPr/>
        <a:lstStyle/>
        <a:p>
          <a:endParaRPr lang="ru-RU"/>
        </a:p>
      </dgm:t>
    </dgm:pt>
    <dgm:pt modelId="{05A5AEEB-59D1-49E0-B754-8851DF04777C}" type="sibTrans" cxnId="{BCBA9249-9D2F-4C7B-A3FF-E8693CCF4368}">
      <dgm:prSet/>
      <dgm:spPr/>
      <dgm:t>
        <a:bodyPr/>
        <a:lstStyle/>
        <a:p>
          <a:endParaRPr lang="ru-RU"/>
        </a:p>
      </dgm:t>
    </dgm:pt>
    <dgm:pt modelId="{5C4CF74D-450F-495D-B4D3-62C99B2BAEE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Нормативно –правовые</a:t>
          </a:r>
          <a:endParaRPr lang="ru-RU" sz="2000" dirty="0">
            <a:solidFill>
              <a:schemeClr val="tx1"/>
            </a:solidFill>
          </a:endParaRPr>
        </a:p>
      </dgm:t>
    </dgm:pt>
    <dgm:pt modelId="{768C63FD-6165-4D75-BE3D-29C43B5F13EA}" type="parTrans" cxnId="{706F4086-0D65-4078-8046-9F53043A2B85}">
      <dgm:prSet/>
      <dgm:spPr/>
      <dgm:t>
        <a:bodyPr/>
        <a:lstStyle/>
        <a:p>
          <a:endParaRPr lang="ru-RU"/>
        </a:p>
      </dgm:t>
    </dgm:pt>
    <dgm:pt modelId="{0B5CCEB1-1FDD-4D08-BDE6-183590572CF0}" type="sibTrans" cxnId="{706F4086-0D65-4078-8046-9F53043A2B85}">
      <dgm:prSet/>
      <dgm:spPr/>
      <dgm:t>
        <a:bodyPr/>
        <a:lstStyle/>
        <a:p>
          <a:endParaRPr lang="ru-RU"/>
        </a:p>
      </dgm:t>
    </dgm:pt>
    <dgm:pt modelId="{62704FF3-1F55-4F44-93A1-64D30CF6B13E}" type="pres">
      <dgm:prSet presAssocID="{F0C52330-0592-4863-BC6D-7F2D653BC9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AD7-B3D0-4E50-81DC-BFD6C3C91A54}" type="pres">
      <dgm:prSet presAssocID="{3E685DA6-E53D-46C6-984F-8FDCCD0273FA}" presName="parentLin" presStyleCnt="0"/>
      <dgm:spPr/>
    </dgm:pt>
    <dgm:pt modelId="{3FA3725D-A14E-44C3-ADF1-5C69B447D51B}" type="pres">
      <dgm:prSet presAssocID="{3E685DA6-E53D-46C6-984F-8FDCCD0273F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CDFA4BB-479B-4EA7-841D-2D637C046D0E}" type="pres">
      <dgm:prSet presAssocID="{3E685DA6-E53D-46C6-984F-8FDCCD0273F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6B4EF-C6C9-48E8-94C8-600B713D8B35}" type="pres">
      <dgm:prSet presAssocID="{3E685DA6-E53D-46C6-984F-8FDCCD0273FA}" presName="negativeSpace" presStyleCnt="0"/>
      <dgm:spPr/>
    </dgm:pt>
    <dgm:pt modelId="{BE739274-ABDB-45F6-8F95-E7DE38EB96FE}" type="pres">
      <dgm:prSet presAssocID="{3E685DA6-E53D-46C6-984F-8FDCCD0273FA}" presName="childText" presStyleLbl="conFgAcc1" presStyleIdx="0" presStyleCnt="7">
        <dgm:presLayoutVars>
          <dgm:bulletEnabled val="1"/>
        </dgm:presLayoutVars>
      </dgm:prSet>
      <dgm:spPr/>
    </dgm:pt>
    <dgm:pt modelId="{60B095CF-F1DA-40F0-9FBC-949A9C273B62}" type="pres">
      <dgm:prSet presAssocID="{2F43EB9A-CE37-4C2A-AE23-511C97B9295D}" presName="spaceBetweenRectangles" presStyleCnt="0"/>
      <dgm:spPr/>
    </dgm:pt>
    <dgm:pt modelId="{2A128F6F-7319-4509-BFC6-1DA402749073}" type="pres">
      <dgm:prSet presAssocID="{BE657002-7BDC-43EE-8316-713331A85D4E}" presName="parentLin" presStyleCnt="0"/>
      <dgm:spPr/>
    </dgm:pt>
    <dgm:pt modelId="{D007095D-AA0A-491D-9A74-69968B1510FB}" type="pres">
      <dgm:prSet presAssocID="{BE657002-7BDC-43EE-8316-713331A85D4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F0BD533-879B-43A3-951C-C729C038C450}" type="pres">
      <dgm:prSet presAssocID="{BE657002-7BDC-43EE-8316-713331A85D4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1A194-DAA3-456A-83B2-848708CFB238}" type="pres">
      <dgm:prSet presAssocID="{BE657002-7BDC-43EE-8316-713331A85D4E}" presName="negativeSpace" presStyleCnt="0"/>
      <dgm:spPr/>
    </dgm:pt>
    <dgm:pt modelId="{076F6F8B-4133-4621-88CB-5BECBB946E6D}" type="pres">
      <dgm:prSet presAssocID="{BE657002-7BDC-43EE-8316-713331A85D4E}" presName="childText" presStyleLbl="conFgAcc1" presStyleIdx="1" presStyleCnt="7">
        <dgm:presLayoutVars>
          <dgm:bulletEnabled val="1"/>
        </dgm:presLayoutVars>
      </dgm:prSet>
      <dgm:spPr/>
    </dgm:pt>
    <dgm:pt modelId="{44CC1992-8D9F-42DE-97BA-768F9AFCC879}" type="pres">
      <dgm:prSet presAssocID="{AB89FAD9-2E0E-4D4A-8CAB-00890CE70BA4}" presName="spaceBetweenRectangles" presStyleCnt="0"/>
      <dgm:spPr/>
    </dgm:pt>
    <dgm:pt modelId="{E322E6E9-3203-450D-8A17-F3B1F142CD3F}" type="pres">
      <dgm:prSet presAssocID="{3AE3BE4C-6669-4B67-8075-895C1DA8E2C7}" presName="parentLin" presStyleCnt="0"/>
      <dgm:spPr/>
    </dgm:pt>
    <dgm:pt modelId="{6333074B-E98A-462D-A85A-C0A0ED040E6A}" type="pres">
      <dgm:prSet presAssocID="{3AE3BE4C-6669-4B67-8075-895C1DA8E2C7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5637B7A2-63BD-464C-B2D6-F0E0C90BDE91}" type="pres">
      <dgm:prSet presAssocID="{3AE3BE4C-6669-4B67-8075-895C1DA8E2C7}" presName="parentText" presStyleLbl="node1" presStyleIdx="2" presStyleCnt="7" custLinFactNeighborX="9091" custLinFactNeighborY="-5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88935-FB82-417F-BB90-A1B50EFDB159}" type="pres">
      <dgm:prSet presAssocID="{3AE3BE4C-6669-4B67-8075-895C1DA8E2C7}" presName="negativeSpace" presStyleCnt="0"/>
      <dgm:spPr/>
    </dgm:pt>
    <dgm:pt modelId="{779EF7C6-4493-4444-A4C5-9633B597127F}" type="pres">
      <dgm:prSet presAssocID="{3AE3BE4C-6669-4B67-8075-895C1DA8E2C7}" presName="childText" presStyleLbl="conFgAcc1" presStyleIdx="2" presStyleCnt="7">
        <dgm:presLayoutVars>
          <dgm:bulletEnabled val="1"/>
        </dgm:presLayoutVars>
      </dgm:prSet>
      <dgm:spPr/>
    </dgm:pt>
    <dgm:pt modelId="{DB2D58B5-0623-4F5E-8597-49D4D12C0918}" type="pres">
      <dgm:prSet presAssocID="{906E1F7E-2660-4ED2-B9F2-7B63E35E2985}" presName="spaceBetweenRectangles" presStyleCnt="0"/>
      <dgm:spPr/>
    </dgm:pt>
    <dgm:pt modelId="{7DB997E8-F098-417A-93CA-36509981C946}" type="pres">
      <dgm:prSet presAssocID="{34267E46-07E6-4CE2-B4D7-EABD1A4E3A76}" presName="parentLin" presStyleCnt="0"/>
      <dgm:spPr/>
    </dgm:pt>
    <dgm:pt modelId="{3B1F7EED-6CD9-4EBC-A0B2-44FCB8A83FD4}" type="pres">
      <dgm:prSet presAssocID="{34267E46-07E6-4CE2-B4D7-EABD1A4E3A76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087D018-5458-47CA-8AC6-4624758ED765}" type="pres">
      <dgm:prSet presAssocID="{34267E46-07E6-4CE2-B4D7-EABD1A4E3A7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DB409-D875-4DB7-9714-59800B89B373}" type="pres">
      <dgm:prSet presAssocID="{34267E46-07E6-4CE2-B4D7-EABD1A4E3A76}" presName="negativeSpace" presStyleCnt="0"/>
      <dgm:spPr/>
    </dgm:pt>
    <dgm:pt modelId="{426AB2B7-6F88-4935-971A-64EF8EA951F2}" type="pres">
      <dgm:prSet presAssocID="{34267E46-07E6-4CE2-B4D7-EABD1A4E3A76}" presName="childText" presStyleLbl="conFgAcc1" presStyleIdx="3" presStyleCnt="7">
        <dgm:presLayoutVars>
          <dgm:bulletEnabled val="1"/>
        </dgm:presLayoutVars>
      </dgm:prSet>
      <dgm:spPr/>
    </dgm:pt>
    <dgm:pt modelId="{7825E3D7-5187-40A1-BF7B-B6DE05026F6A}" type="pres">
      <dgm:prSet presAssocID="{55320EF4-1613-41BF-9FCC-690D89A8CC75}" presName="spaceBetweenRectangles" presStyleCnt="0"/>
      <dgm:spPr/>
    </dgm:pt>
    <dgm:pt modelId="{B4CF895C-D8B2-4DB0-97AD-A293392FAB17}" type="pres">
      <dgm:prSet presAssocID="{35958108-A070-4451-9865-94D81F826364}" presName="parentLin" presStyleCnt="0"/>
      <dgm:spPr/>
    </dgm:pt>
    <dgm:pt modelId="{219A4AE7-C252-48BE-B401-7A8BCC2DB616}" type="pres">
      <dgm:prSet presAssocID="{35958108-A070-4451-9865-94D81F82636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264C6BB-A473-4143-84E8-F45D1A546644}" type="pres">
      <dgm:prSet presAssocID="{35958108-A070-4451-9865-94D81F82636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A4D6A-EA78-47C4-8A18-4D432D648127}" type="pres">
      <dgm:prSet presAssocID="{35958108-A070-4451-9865-94D81F826364}" presName="negativeSpace" presStyleCnt="0"/>
      <dgm:spPr/>
    </dgm:pt>
    <dgm:pt modelId="{E30D5F7A-82E4-4BEE-9165-C4E1E9272C13}" type="pres">
      <dgm:prSet presAssocID="{35958108-A070-4451-9865-94D81F826364}" presName="childText" presStyleLbl="conFgAcc1" presStyleIdx="4" presStyleCnt="7">
        <dgm:presLayoutVars>
          <dgm:bulletEnabled val="1"/>
        </dgm:presLayoutVars>
      </dgm:prSet>
      <dgm:spPr/>
    </dgm:pt>
    <dgm:pt modelId="{F9EC2491-D07B-4F6E-BEFE-0E811E8DDA02}" type="pres">
      <dgm:prSet presAssocID="{F5C3E41D-5F1E-4F5C-8DE1-4DEDCA958ADB}" presName="spaceBetweenRectangles" presStyleCnt="0"/>
      <dgm:spPr/>
    </dgm:pt>
    <dgm:pt modelId="{FD12651A-18E3-4F31-BBA0-C2020E1B7886}" type="pres">
      <dgm:prSet presAssocID="{F1AD98D4-E8BB-4683-86C9-F0B3068179A0}" presName="parentLin" presStyleCnt="0"/>
      <dgm:spPr/>
    </dgm:pt>
    <dgm:pt modelId="{A38F9833-44E2-4426-8B83-C91AAE66BF1A}" type="pres">
      <dgm:prSet presAssocID="{F1AD98D4-E8BB-4683-86C9-F0B3068179A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1B881AA9-7A58-4C81-ADC1-5333CDC0C221}" type="pres">
      <dgm:prSet presAssocID="{F1AD98D4-E8BB-4683-86C9-F0B3068179A0}" presName="parentText" presStyleLbl="node1" presStyleIdx="5" presStyleCnt="7" custLinFactNeighborX="-9091" custLinFactNeighborY="2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2D120-6727-4651-A8DA-4A3B6E8D62AF}" type="pres">
      <dgm:prSet presAssocID="{F1AD98D4-E8BB-4683-86C9-F0B3068179A0}" presName="negativeSpace" presStyleCnt="0"/>
      <dgm:spPr/>
    </dgm:pt>
    <dgm:pt modelId="{6F3F7EC9-B2B2-41D6-B0C5-28A7A4FE366A}" type="pres">
      <dgm:prSet presAssocID="{F1AD98D4-E8BB-4683-86C9-F0B3068179A0}" presName="childText" presStyleLbl="conFgAcc1" presStyleIdx="5" presStyleCnt="7">
        <dgm:presLayoutVars>
          <dgm:bulletEnabled val="1"/>
        </dgm:presLayoutVars>
      </dgm:prSet>
      <dgm:spPr/>
    </dgm:pt>
    <dgm:pt modelId="{098CFD9E-9600-43CA-9237-0B643472CFD1}" type="pres">
      <dgm:prSet presAssocID="{05A5AEEB-59D1-49E0-B754-8851DF04777C}" presName="spaceBetweenRectangles" presStyleCnt="0"/>
      <dgm:spPr/>
    </dgm:pt>
    <dgm:pt modelId="{4BE02CD3-B6F8-4AFC-BA09-D87E610DEB36}" type="pres">
      <dgm:prSet presAssocID="{5C4CF74D-450F-495D-B4D3-62C99B2BAEEC}" presName="parentLin" presStyleCnt="0"/>
      <dgm:spPr/>
    </dgm:pt>
    <dgm:pt modelId="{750EADD5-AE48-441D-AC51-97A0076BBE0C}" type="pres">
      <dgm:prSet presAssocID="{5C4CF74D-450F-495D-B4D3-62C99B2BAEEC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DC964DBA-E3D2-4E43-968E-EEF6DE4627C2}" type="pres">
      <dgm:prSet presAssocID="{5C4CF74D-450F-495D-B4D3-62C99B2BAEEC}" presName="parentText" presStyleLbl="node1" presStyleIdx="6" presStyleCnt="7" custLinFactNeighborX="9091" custLinFactNeighborY="-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6108E-E18E-4E89-9430-EA096E29F81C}" type="pres">
      <dgm:prSet presAssocID="{5C4CF74D-450F-495D-B4D3-62C99B2BAEEC}" presName="negativeSpace" presStyleCnt="0"/>
      <dgm:spPr/>
    </dgm:pt>
    <dgm:pt modelId="{EE558E4B-B4D1-4D5B-A160-DBB99A5E3CEF}" type="pres">
      <dgm:prSet presAssocID="{5C4CF74D-450F-495D-B4D3-62C99B2BAEE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5B6ABDE-397F-4D28-B002-CDAC4D47272A}" type="presOf" srcId="{F1AD98D4-E8BB-4683-86C9-F0B3068179A0}" destId="{1B881AA9-7A58-4C81-ADC1-5333CDC0C221}" srcOrd="1" destOrd="0" presId="urn:microsoft.com/office/officeart/2005/8/layout/list1"/>
    <dgm:cxn modelId="{2F8345FC-6BF8-44F1-B716-7780F119ABFE}" srcId="{F0C52330-0592-4863-BC6D-7F2D653BC995}" destId="{3AE3BE4C-6669-4B67-8075-895C1DA8E2C7}" srcOrd="2" destOrd="0" parTransId="{36AF38E9-03F4-4F3F-9216-6448F4A4A6F6}" sibTransId="{906E1F7E-2660-4ED2-B9F2-7B63E35E2985}"/>
    <dgm:cxn modelId="{C8C1BF86-5A75-4FFF-A01B-3E70BD7AC3B2}" type="presOf" srcId="{3E685DA6-E53D-46C6-984F-8FDCCD0273FA}" destId="{BCDFA4BB-479B-4EA7-841D-2D637C046D0E}" srcOrd="1" destOrd="0" presId="urn:microsoft.com/office/officeart/2005/8/layout/list1"/>
    <dgm:cxn modelId="{5683017A-559E-4190-B2C1-B9FE91B9E0F1}" srcId="{F0C52330-0592-4863-BC6D-7F2D653BC995}" destId="{34267E46-07E6-4CE2-B4D7-EABD1A4E3A76}" srcOrd="3" destOrd="0" parTransId="{71272307-5B2B-437C-A2AC-8154339B514B}" sibTransId="{55320EF4-1613-41BF-9FCC-690D89A8CC75}"/>
    <dgm:cxn modelId="{0A27D6B5-9C3B-4D29-8B06-EA0820BD47D5}" type="presOf" srcId="{35958108-A070-4451-9865-94D81F826364}" destId="{3264C6BB-A473-4143-84E8-F45D1A546644}" srcOrd="1" destOrd="0" presId="urn:microsoft.com/office/officeart/2005/8/layout/list1"/>
    <dgm:cxn modelId="{649A9971-BAFF-48F4-9917-FB71655EAD56}" type="presOf" srcId="{3E685DA6-E53D-46C6-984F-8FDCCD0273FA}" destId="{3FA3725D-A14E-44C3-ADF1-5C69B447D51B}" srcOrd="0" destOrd="0" presId="urn:microsoft.com/office/officeart/2005/8/layout/list1"/>
    <dgm:cxn modelId="{164CE1DA-C2CA-4F30-9251-F27E327EC586}" type="presOf" srcId="{34267E46-07E6-4CE2-B4D7-EABD1A4E3A76}" destId="{3B1F7EED-6CD9-4EBC-A0B2-44FCB8A83FD4}" srcOrd="0" destOrd="0" presId="urn:microsoft.com/office/officeart/2005/8/layout/list1"/>
    <dgm:cxn modelId="{DE0577F9-A5EE-44BE-9A6F-4DCF81AE4AE7}" type="presOf" srcId="{F0C52330-0592-4863-BC6D-7F2D653BC995}" destId="{62704FF3-1F55-4F44-93A1-64D30CF6B13E}" srcOrd="0" destOrd="0" presId="urn:microsoft.com/office/officeart/2005/8/layout/list1"/>
    <dgm:cxn modelId="{DF7DD11F-93D0-4E84-8FC1-45421DCD6106}" type="presOf" srcId="{3AE3BE4C-6669-4B67-8075-895C1DA8E2C7}" destId="{5637B7A2-63BD-464C-B2D6-F0E0C90BDE91}" srcOrd="1" destOrd="0" presId="urn:microsoft.com/office/officeart/2005/8/layout/list1"/>
    <dgm:cxn modelId="{747C6E97-E88A-462C-B903-90AF018D8094}" srcId="{F0C52330-0592-4863-BC6D-7F2D653BC995}" destId="{35958108-A070-4451-9865-94D81F826364}" srcOrd="4" destOrd="0" parTransId="{C9EB9095-3C17-4053-AD32-FC870A0CAC25}" sibTransId="{F5C3E41D-5F1E-4F5C-8DE1-4DEDCA958ADB}"/>
    <dgm:cxn modelId="{5A667109-1C18-4EF9-BCAF-F37C1C58D7DA}" type="presOf" srcId="{BE657002-7BDC-43EE-8316-713331A85D4E}" destId="{D007095D-AA0A-491D-9A74-69968B1510FB}" srcOrd="0" destOrd="0" presId="urn:microsoft.com/office/officeart/2005/8/layout/list1"/>
    <dgm:cxn modelId="{706F4086-0D65-4078-8046-9F53043A2B85}" srcId="{F0C52330-0592-4863-BC6D-7F2D653BC995}" destId="{5C4CF74D-450F-495D-B4D3-62C99B2BAEEC}" srcOrd="6" destOrd="0" parTransId="{768C63FD-6165-4D75-BE3D-29C43B5F13EA}" sibTransId="{0B5CCEB1-1FDD-4D08-BDE6-183590572CF0}"/>
    <dgm:cxn modelId="{1275C043-0621-43AD-B2C0-3950A2A54A15}" type="presOf" srcId="{3AE3BE4C-6669-4B67-8075-895C1DA8E2C7}" destId="{6333074B-E98A-462D-A85A-C0A0ED040E6A}" srcOrd="0" destOrd="0" presId="urn:microsoft.com/office/officeart/2005/8/layout/list1"/>
    <dgm:cxn modelId="{17C9A2AC-3C6E-4D1F-8946-CEF37B01ACB0}" type="presOf" srcId="{34267E46-07E6-4CE2-B4D7-EABD1A4E3A76}" destId="{3087D018-5458-47CA-8AC6-4624758ED765}" srcOrd="1" destOrd="0" presId="urn:microsoft.com/office/officeart/2005/8/layout/list1"/>
    <dgm:cxn modelId="{BCBA9249-9D2F-4C7B-A3FF-E8693CCF4368}" srcId="{F0C52330-0592-4863-BC6D-7F2D653BC995}" destId="{F1AD98D4-E8BB-4683-86C9-F0B3068179A0}" srcOrd="5" destOrd="0" parTransId="{63C25A87-948E-4B2D-A0A6-8FB05EF099B5}" sibTransId="{05A5AEEB-59D1-49E0-B754-8851DF04777C}"/>
    <dgm:cxn modelId="{86652412-1C5D-4863-AFF2-D27380D71928}" type="presOf" srcId="{F1AD98D4-E8BB-4683-86C9-F0B3068179A0}" destId="{A38F9833-44E2-4426-8B83-C91AAE66BF1A}" srcOrd="0" destOrd="0" presId="urn:microsoft.com/office/officeart/2005/8/layout/list1"/>
    <dgm:cxn modelId="{B17D3DB2-C08F-4061-89D0-E11D76E19CE9}" srcId="{F0C52330-0592-4863-BC6D-7F2D653BC995}" destId="{3E685DA6-E53D-46C6-984F-8FDCCD0273FA}" srcOrd="0" destOrd="0" parTransId="{D6BC087B-039F-4480-A9D3-CFE9C4E8FD50}" sibTransId="{2F43EB9A-CE37-4C2A-AE23-511C97B9295D}"/>
    <dgm:cxn modelId="{0A46B01B-350A-4186-9D3B-3B11DC5AE5BF}" type="presOf" srcId="{BE657002-7BDC-43EE-8316-713331A85D4E}" destId="{5F0BD533-879B-43A3-951C-C729C038C450}" srcOrd="1" destOrd="0" presId="urn:microsoft.com/office/officeart/2005/8/layout/list1"/>
    <dgm:cxn modelId="{7B2B040E-2CB1-4899-AE60-BF0F36CCBB83}" type="presOf" srcId="{5C4CF74D-450F-495D-B4D3-62C99B2BAEEC}" destId="{DC964DBA-E3D2-4E43-968E-EEF6DE4627C2}" srcOrd="1" destOrd="0" presId="urn:microsoft.com/office/officeart/2005/8/layout/list1"/>
    <dgm:cxn modelId="{B1287202-108E-4EE1-9F52-341441120F4A}" type="presOf" srcId="{5C4CF74D-450F-495D-B4D3-62C99B2BAEEC}" destId="{750EADD5-AE48-441D-AC51-97A0076BBE0C}" srcOrd="0" destOrd="0" presId="urn:microsoft.com/office/officeart/2005/8/layout/list1"/>
    <dgm:cxn modelId="{763EC336-5BAB-4DB1-A882-1065DCDB80C0}" type="presOf" srcId="{35958108-A070-4451-9865-94D81F826364}" destId="{219A4AE7-C252-48BE-B401-7A8BCC2DB616}" srcOrd="0" destOrd="0" presId="urn:microsoft.com/office/officeart/2005/8/layout/list1"/>
    <dgm:cxn modelId="{51DC92E6-CF4C-4180-B36B-C6413F1E0D90}" srcId="{F0C52330-0592-4863-BC6D-7F2D653BC995}" destId="{BE657002-7BDC-43EE-8316-713331A85D4E}" srcOrd="1" destOrd="0" parTransId="{03C4D592-0F3D-426E-9C4A-BC7D731B604B}" sibTransId="{AB89FAD9-2E0E-4D4A-8CAB-00890CE70BA4}"/>
    <dgm:cxn modelId="{730D63EF-61A7-4277-A3CF-72981CCD4C1E}" type="presParOf" srcId="{62704FF3-1F55-4F44-93A1-64D30CF6B13E}" destId="{74AC0AD7-B3D0-4E50-81DC-BFD6C3C91A54}" srcOrd="0" destOrd="0" presId="urn:microsoft.com/office/officeart/2005/8/layout/list1"/>
    <dgm:cxn modelId="{F54AB719-10AE-49CB-BADA-80777D448E5C}" type="presParOf" srcId="{74AC0AD7-B3D0-4E50-81DC-BFD6C3C91A54}" destId="{3FA3725D-A14E-44C3-ADF1-5C69B447D51B}" srcOrd="0" destOrd="0" presId="urn:microsoft.com/office/officeart/2005/8/layout/list1"/>
    <dgm:cxn modelId="{EFF7B355-FAB1-422B-8B4A-78A7F1D8F99F}" type="presParOf" srcId="{74AC0AD7-B3D0-4E50-81DC-BFD6C3C91A54}" destId="{BCDFA4BB-479B-4EA7-841D-2D637C046D0E}" srcOrd="1" destOrd="0" presId="urn:microsoft.com/office/officeart/2005/8/layout/list1"/>
    <dgm:cxn modelId="{75241CF3-C269-47CB-AC87-9DA2C713C575}" type="presParOf" srcId="{62704FF3-1F55-4F44-93A1-64D30CF6B13E}" destId="{A226B4EF-C6C9-48E8-94C8-600B713D8B35}" srcOrd="1" destOrd="0" presId="urn:microsoft.com/office/officeart/2005/8/layout/list1"/>
    <dgm:cxn modelId="{11083C02-9964-4AA3-BFE3-978E81C351F8}" type="presParOf" srcId="{62704FF3-1F55-4F44-93A1-64D30CF6B13E}" destId="{BE739274-ABDB-45F6-8F95-E7DE38EB96FE}" srcOrd="2" destOrd="0" presId="urn:microsoft.com/office/officeart/2005/8/layout/list1"/>
    <dgm:cxn modelId="{3C80EA12-2266-463D-89BB-D16CB74020A8}" type="presParOf" srcId="{62704FF3-1F55-4F44-93A1-64D30CF6B13E}" destId="{60B095CF-F1DA-40F0-9FBC-949A9C273B62}" srcOrd="3" destOrd="0" presId="urn:microsoft.com/office/officeart/2005/8/layout/list1"/>
    <dgm:cxn modelId="{1E8D3C3E-46C2-4F56-89E3-BFB1C0D6D3AC}" type="presParOf" srcId="{62704FF3-1F55-4F44-93A1-64D30CF6B13E}" destId="{2A128F6F-7319-4509-BFC6-1DA402749073}" srcOrd="4" destOrd="0" presId="urn:microsoft.com/office/officeart/2005/8/layout/list1"/>
    <dgm:cxn modelId="{656B6787-1735-4D4A-AD45-AE9A5E2599FA}" type="presParOf" srcId="{2A128F6F-7319-4509-BFC6-1DA402749073}" destId="{D007095D-AA0A-491D-9A74-69968B1510FB}" srcOrd="0" destOrd="0" presId="urn:microsoft.com/office/officeart/2005/8/layout/list1"/>
    <dgm:cxn modelId="{9BF01B64-E7BA-424E-9C6B-45376CC3C1CA}" type="presParOf" srcId="{2A128F6F-7319-4509-BFC6-1DA402749073}" destId="{5F0BD533-879B-43A3-951C-C729C038C450}" srcOrd="1" destOrd="0" presId="urn:microsoft.com/office/officeart/2005/8/layout/list1"/>
    <dgm:cxn modelId="{0FFA46A5-688E-4792-8248-85E53DF15DDF}" type="presParOf" srcId="{62704FF3-1F55-4F44-93A1-64D30CF6B13E}" destId="{6951A194-DAA3-456A-83B2-848708CFB238}" srcOrd="5" destOrd="0" presId="urn:microsoft.com/office/officeart/2005/8/layout/list1"/>
    <dgm:cxn modelId="{F424DD92-EF06-407C-A1A5-F744865DFBC7}" type="presParOf" srcId="{62704FF3-1F55-4F44-93A1-64D30CF6B13E}" destId="{076F6F8B-4133-4621-88CB-5BECBB946E6D}" srcOrd="6" destOrd="0" presId="urn:microsoft.com/office/officeart/2005/8/layout/list1"/>
    <dgm:cxn modelId="{ADE8BF63-4490-4904-806D-306AF0C3F7FA}" type="presParOf" srcId="{62704FF3-1F55-4F44-93A1-64D30CF6B13E}" destId="{44CC1992-8D9F-42DE-97BA-768F9AFCC879}" srcOrd="7" destOrd="0" presId="urn:microsoft.com/office/officeart/2005/8/layout/list1"/>
    <dgm:cxn modelId="{1BC22B45-32E2-44E0-8299-6936F7920F0C}" type="presParOf" srcId="{62704FF3-1F55-4F44-93A1-64D30CF6B13E}" destId="{E322E6E9-3203-450D-8A17-F3B1F142CD3F}" srcOrd="8" destOrd="0" presId="urn:microsoft.com/office/officeart/2005/8/layout/list1"/>
    <dgm:cxn modelId="{B1AD55FC-0DB4-4DA0-9A9A-29AD8B8CBC2E}" type="presParOf" srcId="{E322E6E9-3203-450D-8A17-F3B1F142CD3F}" destId="{6333074B-E98A-462D-A85A-C0A0ED040E6A}" srcOrd="0" destOrd="0" presId="urn:microsoft.com/office/officeart/2005/8/layout/list1"/>
    <dgm:cxn modelId="{0BF8E5D2-EF3C-465A-8049-C79368D6643D}" type="presParOf" srcId="{E322E6E9-3203-450D-8A17-F3B1F142CD3F}" destId="{5637B7A2-63BD-464C-B2D6-F0E0C90BDE91}" srcOrd="1" destOrd="0" presId="urn:microsoft.com/office/officeart/2005/8/layout/list1"/>
    <dgm:cxn modelId="{015CF418-0AD6-4D3E-BC33-F661D74E9354}" type="presParOf" srcId="{62704FF3-1F55-4F44-93A1-64D30CF6B13E}" destId="{CFD88935-FB82-417F-BB90-A1B50EFDB159}" srcOrd="9" destOrd="0" presId="urn:microsoft.com/office/officeart/2005/8/layout/list1"/>
    <dgm:cxn modelId="{81A381E8-1915-4F0A-9C16-6BBBBD439DF2}" type="presParOf" srcId="{62704FF3-1F55-4F44-93A1-64D30CF6B13E}" destId="{779EF7C6-4493-4444-A4C5-9633B597127F}" srcOrd="10" destOrd="0" presId="urn:microsoft.com/office/officeart/2005/8/layout/list1"/>
    <dgm:cxn modelId="{1571B27B-1442-465A-B6B6-1EC1A9AFC1F3}" type="presParOf" srcId="{62704FF3-1F55-4F44-93A1-64D30CF6B13E}" destId="{DB2D58B5-0623-4F5E-8597-49D4D12C0918}" srcOrd="11" destOrd="0" presId="urn:microsoft.com/office/officeart/2005/8/layout/list1"/>
    <dgm:cxn modelId="{3D200EC6-DFF6-449C-B5E0-8178097DBBC0}" type="presParOf" srcId="{62704FF3-1F55-4F44-93A1-64D30CF6B13E}" destId="{7DB997E8-F098-417A-93CA-36509981C946}" srcOrd="12" destOrd="0" presId="urn:microsoft.com/office/officeart/2005/8/layout/list1"/>
    <dgm:cxn modelId="{E2FD3F0F-675C-41BE-B1B2-F4517CF3B5F4}" type="presParOf" srcId="{7DB997E8-F098-417A-93CA-36509981C946}" destId="{3B1F7EED-6CD9-4EBC-A0B2-44FCB8A83FD4}" srcOrd="0" destOrd="0" presId="urn:microsoft.com/office/officeart/2005/8/layout/list1"/>
    <dgm:cxn modelId="{4D979B84-E60E-4532-A080-B5CA9717F941}" type="presParOf" srcId="{7DB997E8-F098-417A-93CA-36509981C946}" destId="{3087D018-5458-47CA-8AC6-4624758ED765}" srcOrd="1" destOrd="0" presId="urn:microsoft.com/office/officeart/2005/8/layout/list1"/>
    <dgm:cxn modelId="{DEFCBC72-B3C2-46FB-B692-C470652EDB52}" type="presParOf" srcId="{62704FF3-1F55-4F44-93A1-64D30CF6B13E}" destId="{2FEDB409-D875-4DB7-9714-59800B89B373}" srcOrd="13" destOrd="0" presId="urn:microsoft.com/office/officeart/2005/8/layout/list1"/>
    <dgm:cxn modelId="{37BCE503-AA94-4B18-8339-CF2DCC4208B8}" type="presParOf" srcId="{62704FF3-1F55-4F44-93A1-64D30CF6B13E}" destId="{426AB2B7-6F88-4935-971A-64EF8EA951F2}" srcOrd="14" destOrd="0" presId="urn:microsoft.com/office/officeart/2005/8/layout/list1"/>
    <dgm:cxn modelId="{AEE31E0F-187E-4140-89B7-10A8B8BB873C}" type="presParOf" srcId="{62704FF3-1F55-4F44-93A1-64D30CF6B13E}" destId="{7825E3D7-5187-40A1-BF7B-B6DE05026F6A}" srcOrd="15" destOrd="0" presId="urn:microsoft.com/office/officeart/2005/8/layout/list1"/>
    <dgm:cxn modelId="{432E52E1-A95B-408B-9A5A-023A20F50E07}" type="presParOf" srcId="{62704FF3-1F55-4F44-93A1-64D30CF6B13E}" destId="{B4CF895C-D8B2-4DB0-97AD-A293392FAB17}" srcOrd="16" destOrd="0" presId="urn:microsoft.com/office/officeart/2005/8/layout/list1"/>
    <dgm:cxn modelId="{83945FF5-2337-4EEB-BF16-8C90A94C687D}" type="presParOf" srcId="{B4CF895C-D8B2-4DB0-97AD-A293392FAB17}" destId="{219A4AE7-C252-48BE-B401-7A8BCC2DB616}" srcOrd="0" destOrd="0" presId="urn:microsoft.com/office/officeart/2005/8/layout/list1"/>
    <dgm:cxn modelId="{1B51EA32-617B-41B5-A0DC-B5189FFF15C1}" type="presParOf" srcId="{B4CF895C-D8B2-4DB0-97AD-A293392FAB17}" destId="{3264C6BB-A473-4143-84E8-F45D1A546644}" srcOrd="1" destOrd="0" presId="urn:microsoft.com/office/officeart/2005/8/layout/list1"/>
    <dgm:cxn modelId="{DED1F9F0-DBC5-40B8-82BA-47D6BC84F1CF}" type="presParOf" srcId="{62704FF3-1F55-4F44-93A1-64D30CF6B13E}" destId="{B0AA4D6A-EA78-47C4-8A18-4D432D648127}" srcOrd="17" destOrd="0" presId="urn:microsoft.com/office/officeart/2005/8/layout/list1"/>
    <dgm:cxn modelId="{99B1F20B-6A53-4D08-90D0-4F03CA96D593}" type="presParOf" srcId="{62704FF3-1F55-4F44-93A1-64D30CF6B13E}" destId="{E30D5F7A-82E4-4BEE-9165-C4E1E9272C13}" srcOrd="18" destOrd="0" presId="urn:microsoft.com/office/officeart/2005/8/layout/list1"/>
    <dgm:cxn modelId="{F569F968-0527-4397-A393-BDCC3BAFBDC0}" type="presParOf" srcId="{62704FF3-1F55-4F44-93A1-64D30CF6B13E}" destId="{F9EC2491-D07B-4F6E-BEFE-0E811E8DDA02}" srcOrd="19" destOrd="0" presId="urn:microsoft.com/office/officeart/2005/8/layout/list1"/>
    <dgm:cxn modelId="{8290A87E-D029-4FFF-A921-1D190B75E986}" type="presParOf" srcId="{62704FF3-1F55-4F44-93A1-64D30CF6B13E}" destId="{FD12651A-18E3-4F31-BBA0-C2020E1B7886}" srcOrd="20" destOrd="0" presId="urn:microsoft.com/office/officeart/2005/8/layout/list1"/>
    <dgm:cxn modelId="{F2451D47-3860-4D90-9528-AB7D51A36BEF}" type="presParOf" srcId="{FD12651A-18E3-4F31-BBA0-C2020E1B7886}" destId="{A38F9833-44E2-4426-8B83-C91AAE66BF1A}" srcOrd="0" destOrd="0" presId="urn:microsoft.com/office/officeart/2005/8/layout/list1"/>
    <dgm:cxn modelId="{6D7725B5-B3ED-480F-A197-47A7120B5685}" type="presParOf" srcId="{FD12651A-18E3-4F31-BBA0-C2020E1B7886}" destId="{1B881AA9-7A58-4C81-ADC1-5333CDC0C221}" srcOrd="1" destOrd="0" presId="urn:microsoft.com/office/officeart/2005/8/layout/list1"/>
    <dgm:cxn modelId="{761060D7-999B-45B7-8813-FF061EAB08E3}" type="presParOf" srcId="{62704FF3-1F55-4F44-93A1-64D30CF6B13E}" destId="{D222D120-6727-4651-A8DA-4A3B6E8D62AF}" srcOrd="21" destOrd="0" presId="urn:microsoft.com/office/officeart/2005/8/layout/list1"/>
    <dgm:cxn modelId="{3136302E-D732-4177-A69D-C635D8B09C93}" type="presParOf" srcId="{62704FF3-1F55-4F44-93A1-64D30CF6B13E}" destId="{6F3F7EC9-B2B2-41D6-B0C5-28A7A4FE366A}" srcOrd="22" destOrd="0" presId="urn:microsoft.com/office/officeart/2005/8/layout/list1"/>
    <dgm:cxn modelId="{38F167A0-5B00-42F0-8506-565110FB93CE}" type="presParOf" srcId="{62704FF3-1F55-4F44-93A1-64D30CF6B13E}" destId="{098CFD9E-9600-43CA-9237-0B643472CFD1}" srcOrd="23" destOrd="0" presId="urn:microsoft.com/office/officeart/2005/8/layout/list1"/>
    <dgm:cxn modelId="{8293D42B-F010-4429-8F05-48B065B3850D}" type="presParOf" srcId="{62704FF3-1F55-4F44-93A1-64D30CF6B13E}" destId="{4BE02CD3-B6F8-4AFC-BA09-D87E610DEB36}" srcOrd="24" destOrd="0" presId="urn:microsoft.com/office/officeart/2005/8/layout/list1"/>
    <dgm:cxn modelId="{A60628EB-47D6-4997-B2C8-CAC44F05DB21}" type="presParOf" srcId="{4BE02CD3-B6F8-4AFC-BA09-D87E610DEB36}" destId="{750EADD5-AE48-441D-AC51-97A0076BBE0C}" srcOrd="0" destOrd="0" presId="urn:microsoft.com/office/officeart/2005/8/layout/list1"/>
    <dgm:cxn modelId="{3BAFDC76-EF2D-4E30-85AE-A15D45CC2A34}" type="presParOf" srcId="{4BE02CD3-B6F8-4AFC-BA09-D87E610DEB36}" destId="{DC964DBA-E3D2-4E43-968E-EEF6DE4627C2}" srcOrd="1" destOrd="0" presId="urn:microsoft.com/office/officeart/2005/8/layout/list1"/>
    <dgm:cxn modelId="{E90B5EB0-99CC-4B93-96EC-237C29C722C0}" type="presParOf" srcId="{62704FF3-1F55-4F44-93A1-64D30CF6B13E}" destId="{4A06108E-E18E-4E89-9430-EA096E29F81C}" srcOrd="25" destOrd="0" presId="urn:microsoft.com/office/officeart/2005/8/layout/list1"/>
    <dgm:cxn modelId="{A7AE284C-6C23-4C0D-A060-4C306E691063}" type="presParOf" srcId="{62704FF3-1F55-4F44-93A1-64D30CF6B13E}" destId="{EE558E4B-B4D1-4D5B-A160-DBB99A5E3CEF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65CA4-AB64-469A-B63F-1CC1865FF76D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A267CC0B-1685-4038-931A-30DE75D54C1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-Особые требования к работе сервера в условиях «эффекта толпы» , телеконференций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Надежность связи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-Подготовка видеоматериалов, обучающих дисков , справочных материалов,  обучающих программ по процессу обучения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-Контроль  состояния обучения                                                 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E62A034-ECA8-4BF1-B41C-A9FCA98AB166}" type="parTrans" cxnId="{99EA0D5D-B358-4694-AA36-B1FA6EEFAD85}">
      <dgm:prSet/>
      <dgm:spPr/>
      <dgm:t>
        <a:bodyPr/>
        <a:lstStyle/>
        <a:p>
          <a:endParaRPr lang="ru-RU"/>
        </a:p>
      </dgm:t>
    </dgm:pt>
    <dgm:pt modelId="{A432C715-95E5-4FF9-B95C-15564050AD0C}" type="sibTrans" cxnId="{99EA0D5D-B358-4694-AA36-B1FA6EEFAD85}">
      <dgm:prSet/>
      <dgm:spPr/>
      <dgm:t>
        <a:bodyPr/>
        <a:lstStyle/>
        <a:p>
          <a:endParaRPr lang="ru-RU"/>
        </a:p>
      </dgm:t>
    </dgm:pt>
    <dgm:pt modelId="{06E8A58D-DAE4-4EBA-8167-B448E90EFAF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Создание отделения ДО: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-заведующий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-системный администратор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-преподаватели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-мастера </a:t>
          </a:r>
          <a:r>
            <a:rPr lang="ru-RU" sz="16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/о</a:t>
          </a:r>
          <a:endParaRPr lang="ru-RU" sz="20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>
            <a:solidFill>
              <a:schemeClr val="bg1"/>
            </a:solidFill>
          </a:endParaRPr>
        </a:p>
      </dgm:t>
    </dgm:pt>
    <dgm:pt modelId="{5B74495E-CABE-45AB-8D40-026FFFC8C8F2}" type="parTrans" cxnId="{25A08309-640C-4B0C-9C9F-2E8048D02E7E}">
      <dgm:prSet/>
      <dgm:spPr/>
      <dgm:t>
        <a:bodyPr/>
        <a:lstStyle/>
        <a:p>
          <a:endParaRPr lang="ru-RU"/>
        </a:p>
      </dgm:t>
    </dgm:pt>
    <dgm:pt modelId="{7FA2B6A6-5D00-4331-985E-E49A6680EA78}" type="sibTrans" cxnId="{25A08309-640C-4B0C-9C9F-2E8048D02E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F44F61C-F111-4345-9290-32AAC8873FB0}" type="pres">
      <dgm:prSet presAssocID="{03665CA4-AB64-469A-B63F-1CC1865FF7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E684E1C-AE5A-4EDB-A97F-F241D4C1E50C}" type="pres">
      <dgm:prSet presAssocID="{A267CC0B-1685-4038-931A-30DE75D54C12}" presName="gear1" presStyleLbl="node1" presStyleIdx="0" presStyleCnt="2" custScaleX="174663" custScaleY="158942" custLinFactNeighborX="24675" custLinFactNeighborY="-20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62D2D-5366-48D8-9175-17FD421366DE}" type="pres">
      <dgm:prSet presAssocID="{A267CC0B-1685-4038-931A-30DE75D54C12}" presName="gear1srcNode" presStyleLbl="node1" presStyleIdx="0" presStyleCnt="2"/>
      <dgm:spPr/>
      <dgm:t>
        <a:bodyPr/>
        <a:lstStyle/>
        <a:p>
          <a:endParaRPr lang="ru-RU"/>
        </a:p>
      </dgm:t>
    </dgm:pt>
    <dgm:pt modelId="{C43164C7-459D-4215-879C-2065F67E1073}" type="pres">
      <dgm:prSet presAssocID="{A267CC0B-1685-4038-931A-30DE75D54C12}" presName="gear1dstNode" presStyleLbl="node1" presStyleIdx="0" presStyleCnt="2"/>
      <dgm:spPr/>
      <dgm:t>
        <a:bodyPr/>
        <a:lstStyle/>
        <a:p>
          <a:endParaRPr lang="ru-RU"/>
        </a:p>
      </dgm:t>
    </dgm:pt>
    <dgm:pt modelId="{E0D11A5F-99F8-4C5F-A86C-9405BE5664A3}" type="pres">
      <dgm:prSet presAssocID="{06E8A58D-DAE4-4EBA-8167-B448E90EFAFA}" presName="gear2" presStyleLbl="node1" presStyleIdx="1" presStyleCnt="2" custScaleX="203921" custScaleY="184096" custLinFactNeighborX="-71538" custLinFactNeighborY="-56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D186-F5DC-4F44-AF3E-507B9214FD67}" type="pres">
      <dgm:prSet presAssocID="{06E8A58D-DAE4-4EBA-8167-B448E90EFAFA}" presName="gear2srcNode" presStyleLbl="node1" presStyleIdx="1" presStyleCnt="2"/>
      <dgm:spPr/>
      <dgm:t>
        <a:bodyPr/>
        <a:lstStyle/>
        <a:p>
          <a:endParaRPr lang="ru-RU"/>
        </a:p>
      </dgm:t>
    </dgm:pt>
    <dgm:pt modelId="{988E8786-A7CE-420F-A9DD-DFB1489DD449}" type="pres">
      <dgm:prSet presAssocID="{06E8A58D-DAE4-4EBA-8167-B448E90EFAFA}" presName="gear2dstNode" presStyleLbl="node1" presStyleIdx="1" presStyleCnt="2"/>
      <dgm:spPr/>
      <dgm:t>
        <a:bodyPr/>
        <a:lstStyle/>
        <a:p>
          <a:endParaRPr lang="ru-RU"/>
        </a:p>
      </dgm:t>
    </dgm:pt>
    <dgm:pt modelId="{3CB4E356-6C05-42D9-BB94-1521389E1E9C}" type="pres">
      <dgm:prSet presAssocID="{A432C715-95E5-4FF9-B95C-15564050AD0C}" presName="connector1" presStyleLbl="sibTrans2D1" presStyleIdx="0" presStyleCnt="2" custAng="2441151" custLinFactNeighborX="39942" custLinFactNeighborY="10999"/>
      <dgm:spPr/>
      <dgm:t>
        <a:bodyPr/>
        <a:lstStyle/>
        <a:p>
          <a:endParaRPr lang="ru-RU"/>
        </a:p>
      </dgm:t>
    </dgm:pt>
    <dgm:pt modelId="{817B4DFE-BA11-4A54-8191-37571BCD330D}" type="pres">
      <dgm:prSet presAssocID="{7FA2B6A6-5D00-4331-985E-E49A6680EA78}" presName="connector2" presStyleLbl="sibTrans2D1" presStyleIdx="1" presStyleCnt="2" custLinFactNeighborX="-87921" custLinFactNeighborY="-22713"/>
      <dgm:spPr/>
      <dgm:t>
        <a:bodyPr/>
        <a:lstStyle/>
        <a:p>
          <a:endParaRPr lang="ru-RU"/>
        </a:p>
      </dgm:t>
    </dgm:pt>
  </dgm:ptLst>
  <dgm:cxnLst>
    <dgm:cxn modelId="{74866E75-04E9-4AD4-831F-E2CE26FDFF24}" type="presOf" srcId="{06E8A58D-DAE4-4EBA-8167-B448E90EFAFA}" destId="{988E8786-A7CE-420F-A9DD-DFB1489DD449}" srcOrd="2" destOrd="0" presId="urn:microsoft.com/office/officeart/2005/8/layout/gear1"/>
    <dgm:cxn modelId="{92BB2EDA-AF2F-4D34-B98C-077CB37BD978}" type="presOf" srcId="{7FA2B6A6-5D00-4331-985E-E49A6680EA78}" destId="{817B4DFE-BA11-4A54-8191-37571BCD330D}" srcOrd="0" destOrd="0" presId="urn:microsoft.com/office/officeart/2005/8/layout/gear1"/>
    <dgm:cxn modelId="{F01064A4-46AD-4ACE-99C7-18931B6AD014}" type="presOf" srcId="{A267CC0B-1685-4038-931A-30DE75D54C12}" destId="{5E684E1C-AE5A-4EDB-A97F-F241D4C1E50C}" srcOrd="0" destOrd="0" presId="urn:microsoft.com/office/officeart/2005/8/layout/gear1"/>
    <dgm:cxn modelId="{43E69D47-C3C9-40AC-BE57-77193221E4BC}" type="presOf" srcId="{03665CA4-AB64-469A-B63F-1CC1865FF76D}" destId="{5F44F61C-F111-4345-9290-32AAC8873FB0}" srcOrd="0" destOrd="0" presId="urn:microsoft.com/office/officeart/2005/8/layout/gear1"/>
    <dgm:cxn modelId="{6CD3A9FB-F546-4913-A875-F2975002F295}" type="presOf" srcId="{06E8A58D-DAE4-4EBA-8167-B448E90EFAFA}" destId="{E0D11A5F-99F8-4C5F-A86C-9405BE5664A3}" srcOrd="0" destOrd="0" presId="urn:microsoft.com/office/officeart/2005/8/layout/gear1"/>
    <dgm:cxn modelId="{EB234415-1E7A-43C5-8347-427F6AC2876B}" type="presOf" srcId="{A267CC0B-1685-4038-931A-30DE75D54C12}" destId="{C43164C7-459D-4215-879C-2065F67E1073}" srcOrd="2" destOrd="0" presId="urn:microsoft.com/office/officeart/2005/8/layout/gear1"/>
    <dgm:cxn modelId="{4A2E15E0-FFDB-465E-9515-B72CDAE80161}" type="presOf" srcId="{A432C715-95E5-4FF9-B95C-15564050AD0C}" destId="{3CB4E356-6C05-42D9-BB94-1521389E1E9C}" srcOrd="0" destOrd="0" presId="urn:microsoft.com/office/officeart/2005/8/layout/gear1"/>
    <dgm:cxn modelId="{25A08309-640C-4B0C-9C9F-2E8048D02E7E}" srcId="{03665CA4-AB64-469A-B63F-1CC1865FF76D}" destId="{06E8A58D-DAE4-4EBA-8167-B448E90EFAFA}" srcOrd="1" destOrd="0" parTransId="{5B74495E-CABE-45AB-8D40-026FFFC8C8F2}" sibTransId="{7FA2B6A6-5D00-4331-985E-E49A6680EA78}"/>
    <dgm:cxn modelId="{48BBE477-A6CD-4867-85B9-ADD8440E01B3}" type="presOf" srcId="{06E8A58D-DAE4-4EBA-8167-B448E90EFAFA}" destId="{DE76D186-F5DC-4F44-AF3E-507B9214FD67}" srcOrd="1" destOrd="0" presId="urn:microsoft.com/office/officeart/2005/8/layout/gear1"/>
    <dgm:cxn modelId="{53CFBE97-6E14-4027-8815-CC072862A59E}" type="presOf" srcId="{A267CC0B-1685-4038-931A-30DE75D54C12}" destId="{06662D2D-5366-48D8-9175-17FD421366DE}" srcOrd="1" destOrd="0" presId="urn:microsoft.com/office/officeart/2005/8/layout/gear1"/>
    <dgm:cxn modelId="{99EA0D5D-B358-4694-AA36-B1FA6EEFAD85}" srcId="{03665CA4-AB64-469A-B63F-1CC1865FF76D}" destId="{A267CC0B-1685-4038-931A-30DE75D54C12}" srcOrd="0" destOrd="0" parTransId="{5E62A034-ECA8-4BF1-B41C-A9FCA98AB166}" sibTransId="{A432C715-95E5-4FF9-B95C-15564050AD0C}"/>
    <dgm:cxn modelId="{D506D6D0-CB21-45EC-BCED-87E8DF6273A6}" type="presParOf" srcId="{5F44F61C-F111-4345-9290-32AAC8873FB0}" destId="{5E684E1C-AE5A-4EDB-A97F-F241D4C1E50C}" srcOrd="0" destOrd="0" presId="urn:microsoft.com/office/officeart/2005/8/layout/gear1"/>
    <dgm:cxn modelId="{4FE8DD00-6B8E-4BED-9121-36744129DBA6}" type="presParOf" srcId="{5F44F61C-F111-4345-9290-32AAC8873FB0}" destId="{06662D2D-5366-48D8-9175-17FD421366DE}" srcOrd="1" destOrd="0" presId="urn:microsoft.com/office/officeart/2005/8/layout/gear1"/>
    <dgm:cxn modelId="{4DF156CA-FAF2-4070-856E-68776ADE66CF}" type="presParOf" srcId="{5F44F61C-F111-4345-9290-32AAC8873FB0}" destId="{C43164C7-459D-4215-879C-2065F67E1073}" srcOrd="2" destOrd="0" presId="urn:microsoft.com/office/officeart/2005/8/layout/gear1"/>
    <dgm:cxn modelId="{066C8550-9BED-42AE-A230-0F9CD66CEFBF}" type="presParOf" srcId="{5F44F61C-F111-4345-9290-32AAC8873FB0}" destId="{E0D11A5F-99F8-4C5F-A86C-9405BE5664A3}" srcOrd="3" destOrd="0" presId="urn:microsoft.com/office/officeart/2005/8/layout/gear1"/>
    <dgm:cxn modelId="{A9BB1BE7-5279-4B79-AC11-91DB9E564F34}" type="presParOf" srcId="{5F44F61C-F111-4345-9290-32AAC8873FB0}" destId="{DE76D186-F5DC-4F44-AF3E-507B9214FD67}" srcOrd="4" destOrd="0" presId="urn:microsoft.com/office/officeart/2005/8/layout/gear1"/>
    <dgm:cxn modelId="{390469E5-9E21-42FC-A4B1-8CA295AE07D3}" type="presParOf" srcId="{5F44F61C-F111-4345-9290-32AAC8873FB0}" destId="{988E8786-A7CE-420F-A9DD-DFB1489DD449}" srcOrd="5" destOrd="0" presId="urn:microsoft.com/office/officeart/2005/8/layout/gear1"/>
    <dgm:cxn modelId="{D5BC0672-B6E8-4F3B-AF30-D56CA5C8680D}" type="presParOf" srcId="{5F44F61C-F111-4345-9290-32AAC8873FB0}" destId="{3CB4E356-6C05-42D9-BB94-1521389E1E9C}" srcOrd="6" destOrd="0" presId="urn:microsoft.com/office/officeart/2005/8/layout/gear1"/>
    <dgm:cxn modelId="{6F8A6374-6802-4525-B8C9-DE783807C44B}" type="presParOf" srcId="{5F44F61C-F111-4345-9290-32AAC8873FB0}" destId="{817B4DFE-BA11-4A54-8191-37571BCD330D}" srcOrd="7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3FCC3-1109-4842-8488-25AA969D96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88A02-C996-471E-A562-2718A8E35745}">
      <dgm:prSet phldrT="[Текст]"/>
      <dgm:spPr/>
      <dgm:t>
        <a:bodyPr/>
        <a:lstStyle/>
        <a:p>
          <a:pPr algn="ctr"/>
          <a:r>
            <a:rPr lang="ru-RU" dirty="0" smtClean="0"/>
            <a:t>Целевая аудитория</a:t>
          </a:r>
          <a:endParaRPr lang="ru-RU" dirty="0"/>
        </a:p>
      </dgm:t>
    </dgm:pt>
    <dgm:pt modelId="{3C9ADDD6-C6E3-48DA-9934-B22023E9E1CF}" type="parTrans" cxnId="{A35AD13B-624E-4695-B98C-7E7600B6CE25}">
      <dgm:prSet/>
      <dgm:spPr/>
      <dgm:t>
        <a:bodyPr/>
        <a:lstStyle/>
        <a:p>
          <a:endParaRPr lang="ru-RU"/>
        </a:p>
      </dgm:t>
    </dgm:pt>
    <dgm:pt modelId="{4BD64A04-F311-4C32-BA10-08D33EFAD432}" type="sibTrans" cxnId="{A35AD13B-624E-4695-B98C-7E7600B6CE25}">
      <dgm:prSet/>
      <dgm:spPr/>
      <dgm:t>
        <a:bodyPr/>
        <a:lstStyle/>
        <a:p>
          <a:endParaRPr lang="ru-RU"/>
        </a:p>
      </dgm:t>
    </dgm:pt>
    <dgm:pt modelId="{58A699F8-A6EF-4F14-8E78-5FDB62FFE94F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</a:rPr>
            <a:t>Контингент обучающихся и студентов техникума </a:t>
          </a:r>
          <a:endParaRPr lang="ru-RU" b="1" dirty="0">
            <a:solidFill>
              <a:schemeClr val="tx1"/>
            </a:solidFill>
          </a:endParaRPr>
        </a:p>
      </dgm:t>
    </dgm:pt>
    <dgm:pt modelId="{170CB62C-6E23-4A1F-AF86-A9913F3037AC}" type="parTrans" cxnId="{D4A140F8-6CCD-4637-B38F-963C8507F688}">
      <dgm:prSet/>
      <dgm:spPr/>
      <dgm:t>
        <a:bodyPr/>
        <a:lstStyle/>
        <a:p>
          <a:endParaRPr lang="ru-RU"/>
        </a:p>
      </dgm:t>
    </dgm:pt>
    <dgm:pt modelId="{927982FA-7489-467E-8111-EE69C57F52F3}" type="sibTrans" cxnId="{D4A140F8-6CCD-4637-B38F-963C8507F688}">
      <dgm:prSet/>
      <dgm:spPr/>
      <dgm:t>
        <a:bodyPr/>
        <a:lstStyle/>
        <a:p>
          <a:endParaRPr lang="ru-RU"/>
        </a:p>
      </dgm:t>
    </dgm:pt>
    <dgm:pt modelId="{138F5CDA-CF26-4129-BD3C-25CF7F471178}">
      <dgm:prSet phldrT="[Текст]"/>
      <dgm:spPr/>
      <dgm:t>
        <a:bodyPr/>
        <a:lstStyle/>
        <a:p>
          <a:pPr algn="ctr"/>
          <a:r>
            <a:rPr lang="ru-RU" dirty="0" smtClean="0"/>
            <a:t>Технические условия</a:t>
          </a:r>
          <a:endParaRPr lang="ru-RU" dirty="0"/>
        </a:p>
      </dgm:t>
    </dgm:pt>
    <dgm:pt modelId="{F4A7E19A-578E-4FA0-B4D3-C19E006B0BD6}" type="parTrans" cxnId="{BFB7F0F3-7FA2-4823-97BB-CB3CEB0DCD9A}">
      <dgm:prSet/>
      <dgm:spPr/>
      <dgm:t>
        <a:bodyPr/>
        <a:lstStyle/>
        <a:p>
          <a:endParaRPr lang="ru-RU"/>
        </a:p>
      </dgm:t>
    </dgm:pt>
    <dgm:pt modelId="{4BA8229F-6886-4891-8724-2E6CBF6F52EA}" type="sibTrans" cxnId="{BFB7F0F3-7FA2-4823-97BB-CB3CEB0DCD9A}">
      <dgm:prSet/>
      <dgm:spPr/>
      <dgm:t>
        <a:bodyPr/>
        <a:lstStyle/>
        <a:p>
          <a:endParaRPr lang="ru-RU"/>
        </a:p>
      </dgm:t>
    </dgm:pt>
    <dgm:pt modelId="{81BD3986-A783-4403-86ED-B783CB8B8221}">
      <dgm:prSet phldrT="[Текст]"/>
      <dgm:spPr/>
      <dgm:t>
        <a:bodyPr/>
        <a:lstStyle/>
        <a:p>
          <a:r>
            <a:rPr lang="ru-RU" b="1" dirty="0" smtClean="0"/>
            <a:t>Наличие ПК, </a:t>
          </a:r>
          <a:r>
            <a:rPr lang="ru-RU" b="1" dirty="0" err="1" smtClean="0"/>
            <a:t>мультимедийных</a:t>
          </a:r>
          <a:r>
            <a:rPr lang="ru-RU" b="1" dirty="0" smtClean="0"/>
            <a:t> кабинетов, локальной сети, </a:t>
          </a:r>
          <a:r>
            <a:rPr lang="ru-RU" b="1" dirty="0" err="1" smtClean="0"/>
            <a:t>медиацентра</a:t>
          </a:r>
          <a:endParaRPr lang="ru-RU" b="1" dirty="0"/>
        </a:p>
      </dgm:t>
    </dgm:pt>
    <dgm:pt modelId="{2155CC92-E1EA-4211-BAAA-F14BB15B0ACA}" type="parTrans" cxnId="{85CF01C9-215F-4692-AEAC-514F77C8FB8F}">
      <dgm:prSet/>
      <dgm:spPr/>
      <dgm:t>
        <a:bodyPr/>
        <a:lstStyle/>
        <a:p>
          <a:endParaRPr lang="ru-RU"/>
        </a:p>
      </dgm:t>
    </dgm:pt>
    <dgm:pt modelId="{9E118DA0-D64C-424D-8D08-CEAFA1EC2614}" type="sibTrans" cxnId="{85CF01C9-215F-4692-AEAC-514F77C8FB8F}">
      <dgm:prSet/>
      <dgm:spPr/>
      <dgm:t>
        <a:bodyPr/>
        <a:lstStyle/>
        <a:p>
          <a:endParaRPr lang="ru-RU"/>
        </a:p>
      </dgm:t>
    </dgm:pt>
    <dgm:pt modelId="{1F3A905E-E990-4596-8FD8-2FC51AA623FD}">
      <dgm:prSet phldrT="[Текст]"/>
      <dgm:spPr/>
      <dgm:t>
        <a:bodyPr/>
        <a:lstStyle/>
        <a:p>
          <a:pPr algn="ctr"/>
          <a:r>
            <a:rPr lang="ru-RU" dirty="0" smtClean="0"/>
            <a:t>Особенности</a:t>
          </a:r>
          <a:endParaRPr lang="ru-RU" dirty="0"/>
        </a:p>
      </dgm:t>
    </dgm:pt>
    <dgm:pt modelId="{421E53C5-8D2C-4297-8718-579BF3F9A7DC}" type="parTrans" cxnId="{C6333807-499D-4729-A9CA-3BA7F577F57A}">
      <dgm:prSet/>
      <dgm:spPr/>
      <dgm:t>
        <a:bodyPr/>
        <a:lstStyle/>
        <a:p>
          <a:endParaRPr lang="ru-RU"/>
        </a:p>
      </dgm:t>
    </dgm:pt>
    <dgm:pt modelId="{6138AD40-8214-449C-A6DD-847BAB986E77}" type="sibTrans" cxnId="{C6333807-499D-4729-A9CA-3BA7F577F57A}">
      <dgm:prSet/>
      <dgm:spPr/>
      <dgm:t>
        <a:bodyPr/>
        <a:lstStyle/>
        <a:p>
          <a:endParaRPr lang="ru-RU"/>
        </a:p>
      </dgm:t>
    </dgm:pt>
    <dgm:pt modelId="{BC4FD0BC-F5EB-44F6-973D-D797CB33E278}">
      <dgm:prSet phldrT="[Текст]"/>
      <dgm:spPr/>
      <dgm:t>
        <a:bodyPr/>
        <a:lstStyle/>
        <a:p>
          <a:r>
            <a:rPr lang="ru-RU" b="1" dirty="0" smtClean="0"/>
            <a:t>Используется в большинстве образовательных учреждениях НПО и СПО при реализации ОПОП</a:t>
          </a:r>
          <a:endParaRPr lang="ru-RU" b="1" dirty="0"/>
        </a:p>
      </dgm:t>
    </dgm:pt>
    <dgm:pt modelId="{75FB75D7-FDC3-4173-949C-CB8B33A33C01}" type="parTrans" cxnId="{4602CB43-99EC-4D7F-A58C-FAD0A3BE8728}">
      <dgm:prSet/>
      <dgm:spPr/>
      <dgm:t>
        <a:bodyPr/>
        <a:lstStyle/>
        <a:p>
          <a:endParaRPr lang="ru-RU"/>
        </a:p>
      </dgm:t>
    </dgm:pt>
    <dgm:pt modelId="{85BEB4F8-B041-49FA-B6AC-6A1D01491470}" type="sibTrans" cxnId="{4602CB43-99EC-4D7F-A58C-FAD0A3BE8728}">
      <dgm:prSet/>
      <dgm:spPr/>
      <dgm:t>
        <a:bodyPr/>
        <a:lstStyle/>
        <a:p>
          <a:endParaRPr lang="ru-RU"/>
        </a:p>
      </dgm:t>
    </dgm:pt>
    <dgm:pt modelId="{33DAF319-3AD5-460F-940B-727487EE3F78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</a:rPr>
            <a:t>Учащиеся школ и лицеев (</a:t>
          </a:r>
          <a:r>
            <a:rPr lang="ru-RU" b="1" dirty="0" err="1" smtClean="0">
              <a:solidFill>
                <a:schemeClr val="tx1"/>
              </a:solidFill>
            </a:rPr>
            <a:t>предпрофильная</a:t>
          </a:r>
          <a:r>
            <a:rPr lang="ru-RU" b="1" dirty="0" smtClean="0">
              <a:solidFill>
                <a:schemeClr val="tx1"/>
              </a:solidFill>
            </a:rPr>
            <a:t> и профильная подготовка ) и других образовательных партнеров</a:t>
          </a:r>
          <a:endParaRPr lang="ru-RU" b="1" dirty="0">
            <a:solidFill>
              <a:schemeClr val="tx1"/>
            </a:solidFill>
          </a:endParaRPr>
        </a:p>
      </dgm:t>
    </dgm:pt>
    <dgm:pt modelId="{26DC77BF-0227-48E6-BAFF-D14B62DC1EA0}" type="parTrans" cxnId="{A815AC1D-C3BE-4A47-95B7-612C15334D93}">
      <dgm:prSet/>
      <dgm:spPr/>
      <dgm:t>
        <a:bodyPr/>
        <a:lstStyle/>
        <a:p>
          <a:endParaRPr lang="ru-RU"/>
        </a:p>
      </dgm:t>
    </dgm:pt>
    <dgm:pt modelId="{8AA068B3-7058-4136-B8AC-2AD6D7E34AEF}" type="sibTrans" cxnId="{A815AC1D-C3BE-4A47-95B7-612C15334D93}">
      <dgm:prSet/>
      <dgm:spPr/>
      <dgm:t>
        <a:bodyPr/>
        <a:lstStyle/>
        <a:p>
          <a:endParaRPr lang="ru-RU"/>
        </a:p>
      </dgm:t>
    </dgm:pt>
    <dgm:pt modelId="{9C2D23D4-0250-413C-8517-BE77609E96B0}">
      <dgm:prSet phldrT="[Текст]"/>
      <dgm:spPr/>
      <dgm:t>
        <a:bodyPr/>
        <a:lstStyle/>
        <a:p>
          <a:r>
            <a:rPr lang="ru-RU" b="1" dirty="0" smtClean="0"/>
            <a:t>Наличие электронных образовательных ресурсов,  программ и  доступ к ним участников образовательного процесса</a:t>
          </a:r>
          <a:endParaRPr lang="ru-RU" b="1" dirty="0"/>
        </a:p>
      </dgm:t>
    </dgm:pt>
    <dgm:pt modelId="{608C4DE6-E4B8-4A3C-8992-CC24B8A0B9CF}" type="parTrans" cxnId="{2D00D134-95EC-49B3-BB1E-324248FC5799}">
      <dgm:prSet/>
      <dgm:spPr/>
      <dgm:t>
        <a:bodyPr/>
        <a:lstStyle/>
        <a:p>
          <a:endParaRPr lang="ru-RU"/>
        </a:p>
      </dgm:t>
    </dgm:pt>
    <dgm:pt modelId="{0883F62C-1549-475C-9F08-16DEC5D28593}" type="sibTrans" cxnId="{2D00D134-95EC-49B3-BB1E-324248FC5799}">
      <dgm:prSet/>
      <dgm:spPr/>
      <dgm:t>
        <a:bodyPr/>
        <a:lstStyle/>
        <a:p>
          <a:endParaRPr lang="ru-RU"/>
        </a:p>
      </dgm:t>
    </dgm:pt>
    <dgm:pt modelId="{5228C10D-D144-4C0F-8A9C-B27DEF279AA8}">
      <dgm:prSet phldrT="[Текст]"/>
      <dgm:spPr/>
      <dgm:t>
        <a:bodyPr/>
        <a:lstStyle/>
        <a:p>
          <a:r>
            <a:rPr lang="ru-RU" b="1" dirty="0" smtClean="0"/>
            <a:t>Профессиональная ориентация, профессиональное консультирование, технологическое обучение учащихся общеобразовательных школ</a:t>
          </a:r>
        </a:p>
      </dgm:t>
    </dgm:pt>
    <dgm:pt modelId="{4E31D093-AEAD-4FB4-B77C-044EC5D11376}" type="parTrans" cxnId="{777CFFA8-D848-4602-A194-5DC1D290D389}">
      <dgm:prSet/>
      <dgm:spPr/>
      <dgm:t>
        <a:bodyPr/>
        <a:lstStyle/>
        <a:p>
          <a:endParaRPr lang="ru-RU"/>
        </a:p>
      </dgm:t>
    </dgm:pt>
    <dgm:pt modelId="{1D590FA9-E0C0-4F26-A3A0-8DFEE8EBEDB2}" type="sibTrans" cxnId="{777CFFA8-D848-4602-A194-5DC1D290D389}">
      <dgm:prSet/>
      <dgm:spPr/>
      <dgm:t>
        <a:bodyPr/>
        <a:lstStyle/>
        <a:p>
          <a:endParaRPr lang="ru-RU"/>
        </a:p>
      </dgm:t>
    </dgm:pt>
    <dgm:pt modelId="{8A0EE410-C69A-424D-ADAA-FBA257E88CAF}" type="pres">
      <dgm:prSet presAssocID="{1C73FCC3-1109-4842-8488-25AA969D96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D9BBA-9C33-4761-A573-B3A748ABF799}" type="pres">
      <dgm:prSet presAssocID="{41A88A02-C996-471E-A562-2718A8E357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AEA7-4A93-44C0-B0A6-F7478669BFAD}" type="pres">
      <dgm:prSet presAssocID="{41A88A02-C996-471E-A562-2718A8E357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B811-EF41-4D5A-B5E8-805A3DC7307A}" type="pres">
      <dgm:prSet presAssocID="{138F5CDA-CF26-4129-BD3C-25CF7F4711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C6C66-8CE5-4BEC-9982-CE1832420400}" type="pres">
      <dgm:prSet presAssocID="{138F5CDA-CF26-4129-BD3C-25CF7F47117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1891A-DAC1-4308-8DCE-F3CB878F54A5}" type="pres">
      <dgm:prSet presAssocID="{1F3A905E-E990-4596-8FD8-2FC51AA623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EABD-B7C6-44C5-87EE-2EB1F112CE0E}" type="pres">
      <dgm:prSet presAssocID="{1F3A905E-E990-4596-8FD8-2FC51AA623F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A140F8-6CCD-4637-B38F-963C8507F688}" srcId="{41A88A02-C996-471E-A562-2718A8E35745}" destId="{58A699F8-A6EF-4F14-8E78-5FDB62FFE94F}" srcOrd="0" destOrd="0" parTransId="{170CB62C-6E23-4A1F-AF86-A9913F3037AC}" sibTransId="{927982FA-7489-467E-8111-EE69C57F52F3}"/>
    <dgm:cxn modelId="{ED24B3FE-7D5C-42F8-9F7E-88EFEFABEBF4}" type="presOf" srcId="{9C2D23D4-0250-413C-8517-BE77609E96B0}" destId="{ACAC6C66-8CE5-4BEC-9982-CE1832420400}" srcOrd="0" destOrd="1" presId="urn:microsoft.com/office/officeart/2005/8/layout/vList2"/>
    <dgm:cxn modelId="{777CFFA8-D848-4602-A194-5DC1D290D389}" srcId="{1F3A905E-E990-4596-8FD8-2FC51AA623FD}" destId="{5228C10D-D144-4C0F-8A9C-B27DEF279AA8}" srcOrd="1" destOrd="0" parTransId="{4E31D093-AEAD-4FB4-B77C-044EC5D11376}" sibTransId="{1D590FA9-E0C0-4F26-A3A0-8DFEE8EBEDB2}"/>
    <dgm:cxn modelId="{AC69CBE2-FC3F-435C-9CDA-095012DEDACB}" type="presOf" srcId="{41A88A02-C996-471E-A562-2718A8E35745}" destId="{B16D9BBA-9C33-4761-A573-B3A748ABF799}" srcOrd="0" destOrd="0" presId="urn:microsoft.com/office/officeart/2005/8/layout/vList2"/>
    <dgm:cxn modelId="{EA0027DE-0EDA-446D-A950-50ED15E0064A}" type="presOf" srcId="{81BD3986-A783-4403-86ED-B783CB8B8221}" destId="{ACAC6C66-8CE5-4BEC-9982-CE1832420400}" srcOrd="0" destOrd="0" presId="urn:microsoft.com/office/officeart/2005/8/layout/vList2"/>
    <dgm:cxn modelId="{3AAA889E-6165-454E-92EE-AFBD36F114B3}" type="presOf" srcId="{BC4FD0BC-F5EB-44F6-973D-D797CB33E278}" destId="{C2A6EABD-B7C6-44C5-87EE-2EB1F112CE0E}" srcOrd="0" destOrd="0" presId="urn:microsoft.com/office/officeart/2005/8/layout/vList2"/>
    <dgm:cxn modelId="{4602CB43-99EC-4D7F-A58C-FAD0A3BE8728}" srcId="{1F3A905E-E990-4596-8FD8-2FC51AA623FD}" destId="{BC4FD0BC-F5EB-44F6-973D-D797CB33E278}" srcOrd="0" destOrd="0" parTransId="{75FB75D7-FDC3-4173-949C-CB8B33A33C01}" sibTransId="{85BEB4F8-B041-49FA-B6AC-6A1D01491470}"/>
    <dgm:cxn modelId="{BFB7F0F3-7FA2-4823-97BB-CB3CEB0DCD9A}" srcId="{1C73FCC3-1109-4842-8488-25AA969D96D9}" destId="{138F5CDA-CF26-4129-BD3C-25CF7F471178}" srcOrd="1" destOrd="0" parTransId="{F4A7E19A-578E-4FA0-B4D3-C19E006B0BD6}" sibTransId="{4BA8229F-6886-4891-8724-2E6CBF6F52EA}"/>
    <dgm:cxn modelId="{389F2E3C-4122-4ED4-A37C-791248C71372}" type="presOf" srcId="{1C73FCC3-1109-4842-8488-25AA969D96D9}" destId="{8A0EE410-C69A-424D-ADAA-FBA257E88CAF}" srcOrd="0" destOrd="0" presId="urn:microsoft.com/office/officeart/2005/8/layout/vList2"/>
    <dgm:cxn modelId="{EF1D7CFC-8D3C-426D-9F7F-62F66690BB15}" type="presOf" srcId="{1F3A905E-E990-4596-8FD8-2FC51AA623FD}" destId="{C571891A-DAC1-4308-8DCE-F3CB878F54A5}" srcOrd="0" destOrd="0" presId="urn:microsoft.com/office/officeart/2005/8/layout/vList2"/>
    <dgm:cxn modelId="{2E38259D-3808-47EC-A195-7E37EBDAD8E3}" type="presOf" srcId="{33DAF319-3AD5-460F-940B-727487EE3F78}" destId="{38EBAEA7-4A93-44C0-B0A6-F7478669BFAD}" srcOrd="0" destOrd="1" presId="urn:microsoft.com/office/officeart/2005/8/layout/vList2"/>
    <dgm:cxn modelId="{01827DE0-74F6-458E-8C84-113AA28289CA}" type="presOf" srcId="{58A699F8-A6EF-4F14-8E78-5FDB62FFE94F}" destId="{38EBAEA7-4A93-44C0-B0A6-F7478669BFAD}" srcOrd="0" destOrd="0" presId="urn:microsoft.com/office/officeart/2005/8/layout/vList2"/>
    <dgm:cxn modelId="{A815AC1D-C3BE-4A47-95B7-612C15334D93}" srcId="{41A88A02-C996-471E-A562-2718A8E35745}" destId="{33DAF319-3AD5-460F-940B-727487EE3F78}" srcOrd="1" destOrd="0" parTransId="{26DC77BF-0227-48E6-BAFF-D14B62DC1EA0}" sibTransId="{8AA068B3-7058-4136-B8AC-2AD6D7E34AEF}"/>
    <dgm:cxn modelId="{C6333807-499D-4729-A9CA-3BA7F577F57A}" srcId="{1C73FCC3-1109-4842-8488-25AA969D96D9}" destId="{1F3A905E-E990-4596-8FD8-2FC51AA623FD}" srcOrd="2" destOrd="0" parTransId="{421E53C5-8D2C-4297-8718-579BF3F9A7DC}" sibTransId="{6138AD40-8214-449C-A6DD-847BAB986E77}"/>
    <dgm:cxn modelId="{ADC2EBE1-601E-4747-A0C0-8AB6C29052B1}" type="presOf" srcId="{5228C10D-D144-4C0F-8A9C-B27DEF279AA8}" destId="{C2A6EABD-B7C6-44C5-87EE-2EB1F112CE0E}" srcOrd="0" destOrd="1" presId="urn:microsoft.com/office/officeart/2005/8/layout/vList2"/>
    <dgm:cxn modelId="{A35AD13B-624E-4695-B98C-7E7600B6CE25}" srcId="{1C73FCC3-1109-4842-8488-25AA969D96D9}" destId="{41A88A02-C996-471E-A562-2718A8E35745}" srcOrd="0" destOrd="0" parTransId="{3C9ADDD6-C6E3-48DA-9934-B22023E9E1CF}" sibTransId="{4BD64A04-F311-4C32-BA10-08D33EFAD432}"/>
    <dgm:cxn modelId="{96786CFA-2CBD-4700-955E-0C624F37881D}" type="presOf" srcId="{138F5CDA-CF26-4129-BD3C-25CF7F471178}" destId="{3DC6B811-EF41-4D5A-B5E8-805A3DC7307A}" srcOrd="0" destOrd="0" presId="urn:microsoft.com/office/officeart/2005/8/layout/vList2"/>
    <dgm:cxn modelId="{2D00D134-95EC-49B3-BB1E-324248FC5799}" srcId="{138F5CDA-CF26-4129-BD3C-25CF7F471178}" destId="{9C2D23D4-0250-413C-8517-BE77609E96B0}" srcOrd="1" destOrd="0" parTransId="{608C4DE6-E4B8-4A3C-8992-CC24B8A0B9CF}" sibTransId="{0883F62C-1549-475C-9F08-16DEC5D28593}"/>
    <dgm:cxn modelId="{85CF01C9-215F-4692-AEAC-514F77C8FB8F}" srcId="{138F5CDA-CF26-4129-BD3C-25CF7F471178}" destId="{81BD3986-A783-4403-86ED-B783CB8B8221}" srcOrd="0" destOrd="0" parTransId="{2155CC92-E1EA-4211-BAAA-F14BB15B0ACA}" sibTransId="{9E118DA0-D64C-424D-8D08-CEAFA1EC2614}"/>
    <dgm:cxn modelId="{9465354B-B63D-4F2F-8421-E36A45D3941A}" type="presParOf" srcId="{8A0EE410-C69A-424D-ADAA-FBA257E88CAF}" destId="{B16D9BBA-9C33-4761-A573-B3A748ABF799}" srcOrd="0" destOrd="0" presId="urn:microsoft.com/office/officeart/2005/8/layout/vList2"/>
    <dgm:cxn modelId="{74834E3A-4B92-45E4-90D0-C32A774DAAB3}" type="presParOf" srcId="{8A0EE410-C69A-424D-ADAA-FBA257E88CAF}" destId="{38EBAEA7-4A93-44C0-B0A6-F7478669BFAD}" srcOrd="1" destOrd="0" presId="urn:microsoft.com/office/officeart/2005/8/layout/vList2"/>
    <dgm:cxn modelId="{20ECB3B5-D234-433E-9379-16B4ABE9A8EC}" type="presParOf" srcId="{8A0EE410-C69A-424D-ADAA-FBA257E88CAF}" destId="{3DC6B811-EF41-4D5A-B5E8-805A3DC7307A}" srcOrd="2" destOrd="0" presId="urn:microsoft.com/office/officeart/2005/8/layout/vList2"/>
    <dgm:cxn modelId="{995BAF66-7CAF-4FA5-9BF4-647822BA104C}" type="presParOf" srcId="{8A0EE410-C69A-424D-ADAA-FBA257E88CAF}" destId="{ACAC6C66-8CE5-4BEC-9982-CE1832420400}" srcOrd="3" destOrd="0" presId="urn:microsoft.com/office/officeart/2005/8/layout/vList2"/>
    <dgm:cxn modelId="{CDB82821-1A5E-43BC-8DCE-FE446DEF47CF}" type="presParOf" srcId="{8A0EE410-C69A-424D-ADAA-FBA257E88CAF}" destId="{C571891A-DAC1-4308-8DCE-F3CB878F54A5}" srcOrd="4" destOrd="0" presId="urn:microsoft.com/office/officeart/2005/8/layout/vList2"/>
    <dgm:cxn modelId="{4DD6BC2F-1336-4053-9C83-68560944781E}" type="presParOf" srcId="{8A0EE410-C69A-424D-ADAA-FBA257E88CAF}" destId="{C2A6EABD-B7C6-44C5-87EE-2EB1F112CE0E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73FCC3-1109-4842-8488-25AA969D96D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1A88A02-C996-471E-A562-2718A8E35745}">
      <dgm:prSet phldrT="[Текст]"/>
      <dgm:spPr/>
      <dgm:t>
        <a:bodyPr/>
        <a:lstStyle/>
        <a:p>
          <a:pPr algn="ctr"/>
          <a:r>
            <a:rPr lang="ru-RU" dirty="0" smtClean="0"/>
            <a:t>Целевая аудитория</a:t>
          </a:r>
          <a:endParaRPr lang="ru-RU" dirty="0"/>
        </a:p>
      </dgm:t>
    </dgm:pt>
    <dgm:pt modelId="{3C9ADDD6-C6E3-48DA-9934-B22023E9E1CF}" type="parTrans" cxnId="{A35AD13B-624E-4695-B98C-7E7600B6CE25}">
      <dgm:prSet/>
      <dgm:spPr/>
      <dgm:t>
        <a:bodyPr/>
        <a:lstStyle/>
        <a:p>
          <a:endParaRPr lang="ru-RU"/>
        </a:p>
      </dgm:t>
    </dgm:pt>
    <dgm:pt modelId="{4BD64A04-F311-4C32-BA10-08D33EFAD432}" type="sibTrans" cxnId="{A35AD13B-624E-4695-B98C-7E7600B6CE25}">
      <dgm:prSet/>
      <dgm:spPr/>
      <dgm:t>
        <a:bodyPr/>
        <a:lstStyle/>
        <a:p>
          <a:endParaRPr lang="ru-RU"/>
        </a:p>
      </dgm:t>
    </dgm:pt>
    <dgm:pt modelId="{58A699F8-A6EF-4F14-8E78-5FDB62FFE94F}">
      <dgm:prSet phldrT="[Текст]"/>
      <dgm:spPr/>
      <dgm:t>
        <a:bodyPr/>
        <a:lstStyle/>
        <a:p>
          <a:pPr algn="l"/>
          <a:r>
            <a:rPr lang="ru-RU" b="1" dirty="0" smtClean="0"/>
            <a:t>Обучающиеся и студенты, педагогические сотрудники однопрофильных образовательных учреждений профессионального образования (стажировки)</a:t>
          </a:r>
        </a:p>
      </dgm:t>
    </dgm:pt>
    <dgm:pt modelId="{170CB62C-6E23-4A1F-AF86-A9913F3037AC}" type="parTrans" cxnId="{D4A140F8-6CCD-4637-B38F-963C8507F688}">
      <dgm:prSet/>
      <dgm:spPr/>
      <dgm:t>
        <a:bodyPr/>
        <a:lstStyle/>
        <a:p>
          <a:endParaRPr lang="ru-RU"/>
        </a:p>
      </dgm:t>
    </dgm:pt>
    <dgm:pt modelId="{927982FA-7489-467E-8111-EE69C57F52F3}" type="sibTrans" cxnId="{D4A140F8-6CCD-4637-B38F-963C8507F688}">
      <dgm:prSet/>
      <dgm:spPr/>
      <dgm:t>
        <a:bodyPr/>
        <a:lstStyle/>
        <a:p>
          <a:endParaRPr lang="ru-RU"/>
        </a:p>
      </dgm:t>
    </dgm:pt>
    <dgm:pt modelId="{138F5CDA-CF26-4129-BD3C-25CF7F471178}">
      <dgm:prSet phldrT="[Текст]"/>
      <dgm:spPr/>
      <dgm:t>
        <a:bodyPr/>
        <a:lstStyle/>
        <a:p>
          <a:pPr algn="ctr"/>
          <a:r>
            <a:rPr lang="ru-RU" dirty="0" smtClean="0"/>
            <a:t>Технические условия</a:t>
          </a:r>
          <a:endParaRPr lang="ru-RU" dirty="0"/>
        </a:p>
      </dgm:t>
    </dgm:pt>
    <dgm:pt modelId="{F4A7E19A-578E-4FA0-B4D3-C19E006B0BD6}" type="parTrans" cxnId="{BFB7F0F3-7FA2-4823-97BB-CB3CEB0DCD9A}">
      <dgm:prSet/>
      <dgm:spPr/>
      <dgm:t>
        <a:bodyPr/>
        <a:lstStyle/>
        <a:p>
          <a:endParaRPr lang="ru-RU"/>
        </a:p>
      </dgm:t>
    </dgm:pt>
    <dgm:pt modelId="{4BA8229F-6886-4891-8724-2E6CBF6F52EA}" type="sibTrans" cxnId="{BFB7F0F3-7FA2-4823-97BB-CB3CEB0DCD9A}">
      <dgm:prSet/>
      <dgm:spPr/>
      <dgm:t>
        <a:bodyPr/>
        <a:lstStyle/>
        <a:p>
          <a:endParaRPr lang="ru-RU"/>
        </a:p>
      </dgm:t>
    </dgm:pt>
    <dgm:pt modelId="{81BD3986-A783-4403-86ED-B783CB8B8221}">
      <dgm:prSet phldrT="[Текст]"/>
      <dgm:spPr/>
      <dgm:t>
        <a:bodyPr/>
        <a:lstStyle/>
        <a:p>
          <a:r>
            <a:rPr lang="ru-RU" b="1" dirty="0" smtClean="0"/>
            <a:t>Наличие </a:t>
          </a:r>
          <a:r>
            <a:rPr lang="ru-RU" b="1" dirty="0" err="1" smtClean="0"/>
            <a:t>мультимедийных</a:t>
          </a:r>
          <a:r>
            <a:rPr lang="ru-RU" b="1" dirty="0" smtClean="0"/>
            <a:t> кабинетов, локальной сети, </a:t>
          </a:r>
          <a:r>
            <a:rPr lang="ru-RU" b="1" dirty="0" err="1" smtClean="0"/>
            <a:t>медиацентра</a:t>
          </a:r>
          <a:endParaRPr lang="ru-RU" b="1" dirty="0"/>
        </a:p>
      </dgm:t>
    </dgm:pt>
    <dgm:pt modelId="{2155CC92-E1EA-4211-BAAA-F14BB15B0ACA}" type="parTrans" cxnId="{85CF01C9-215F-4692-AEAC-514F77C8FB8F}">
      <dgm:prSet/>
      <dgm:spPr/>
      <dgm:t>
        <a:bodyPr/>
        <a:lstStyle/>
        <a:p>
          <a:endParaRPr lang="ru-RU"/>
        </a:p>
      </dgm:t>
    </dgm:pt>
    <dgm:pt modelId="{9E118DA0-D64C-424D-8D08-CEAFA1EC2614}" type="sibTrans" cxnId="{85CF01C9-215F-4692-AEAC-514F77C8FB8F}">
      <dgm:prSet/>
      <dgm:spPr/>
      <dgm:t>
        <a:bodyPr/>
        <a:lstStyle/>
        <a:p>
          <a:endParaRPr lang="ru-RU"/>
        </a:p>
      </dgm:t>
    </dgm:pt>
    <dgm:pt modelId="{1F3A905E-E990-4596-8FD8-2FC51AA623FD}">
      <dgm:prSet phldrT="[Текст]"/>
      <dgm:spPr/>
      <dgm:t>
        <a:bodyPr/>
        <a:lstStyle/>
        <a:p>
          <a:pPr algn="ctr"/>
          <a:r>
            <a:rPr lang="ru-RU" dirty="0" smtClean="0"/>
            <a:t>Особенности</a:t>
          </a:r>
          <a:endParaRPr lang="ru-RU" dirty="0"/>
        </a:p>
      </dgm:t>
    </dgm:pt>
    <dgm:pt modelId="{421E53C5-8D2C-4297-8718-579BF3F9A7DC}" type="parTrans" cxnId="{C6333807-499D-4729-A9CA-3BA7F577F57A}">
      <dgm:prSet/>
      <dgm:spPr/>
      <dgm:t>
        <a:bodyPr/>
        <a:lstStyle/>
        <a:p>
          <a:endParaRPr lang="ru-RU"/>
        </a:p>
      </dgm:t>
    </dgm:pt>
    <dgm:pt modelId="{6138AD40-8214-449C-A6DD-847BAB986E77}" type="sibTrans" cxnId="{C6333807-499D-4729-A9CA-3BA7F577F57A}">
      <dgm:prSet/>
      <dgm:spPr/>
      <dgm:t>
        <a:bodyPr/>
        <a:lstStyle/>
        <a:p>
          <a:endParaRPr lang="ru-RU"/>
        </a:p>
      </dgm:t>
    </dgm:pt>
    <dgm:pt modelId="{BC4FD0BC-F5EB-44F6-973D-D797CB33E278}">
      <dgm:prSet phldrT="[Текст]"/>
      <dgm:spPr/>
      <dgm:t>
        <a:bodyPr/>
        <a:lstStyle/>
        <a:p>
          <a:r>
            <a:rPr lang="ru-RU" b="1" dirty="0" smtClean="0"/>
            <a:t>Используется в  РЦ образовательных учреждений СПО при  подготовке, переподготовке и ПК  квалифицированных кадров на рынке труда региона</a:t>
          </a:r>
          <a:endParaRPr lang="ru-RU" dirty="0"/>
        </a:p>
      </dgm:t>
    </dgm:pt>
    <dgm:pt modelId="{75FB75D7-FDC3-4173-949C-CB8B33A33C01}" type="parTrans" cxnId="{4602CB43-99EC-4D7F-A58C-FAD0A3BE8728}">
      <dgm:prSet/>
      <dgm:spPr/>
      <dgm:t>
        <a:bodyPr/>
        <a:lstStyle/>
        <a:p>
          <a:endParaRPr lang="ru-RU"/>
        </a:p>
      </dgm:t>
    </dgm:pt>
    <dgm:pt modelId="{85BEB4F8-B041-49FA-B6AC-6A1D01491470}" type="sibTrans" cxnId="{4602CB43-99EC-4D7F-A58C-FAD0A3BE8728}">
      <dgm:prSet/>
      <dgm:spPr/>
      <dgm:t>
        <a:bodyPr/>
        <a:lstStyle/>
        <a:p>
          <a:endParaRPr lang="ru-RU"/>
        </a:p>
      </dgm:t>
    </dgm:pt>
    <dgm:pt modelId="{9C2D23D4-0250-413C-8517-BE77609E96B0}">
      <dgm:prSet phldrT="[Текст]"/>
      <dgm:spPr/>
      <dgm:t>
        <a:bodyPr/>
        <a:lstStyle/>
        <a:p>
          <a:r>
            <a:rPr lang="ru-RU" b="1" dirty="0" smtClean="0"/>
            <a:t>Наличие электронных образовательных ресурсов,  программ и доступ к ним участников образовательного процесса</a:t>
          </a:r>
          <a:endParaRPr lang="ru-RU" b="1" dirty="0"/>
        </a:p>
      </dgm:t>
    </dgm:pt>
    <dgm:pt modelId="{608C4DE6-E4B8-4A3C-8992-CC24B8A0B9CF}" type="parTrans" cxnId="{2D00D134-95EC-49B3-BB1E-324248FC5799}">
      <dgm:prSet/>
      <dgm:spPr/>
      <dgm:t>
        <a:bodyPr/>
        <a:lstStyle/>
        <a:p>
          <a:endParaRPr lang="ru-RU"/>
        </a:p>
      </dgm:t>
    </dgm:pt>
    <dgm:pt modelId="{0883F62C-1549-475C-9F08-16DEC5D28593}" type="sibTrans" cxnId="{2D00D134-95EC-49B3-BB1E-324248FC5799}">
      <dgm:prSet/>
      <dgm:spPr/>
      <dgm:t>
        <a:bodyPr/>
        <a:lstStyle/>
        <a:p>
          <a:endParaRPr lang="ru-RU"/>
        </a:p>
      </dgm:t>
    </dgm:pt>
    <dgm:pt modelId="{F5F81B96-48FD-488A-ACED-1971BE53A913}">
      <dgm:prSet phldrT="[Текст]"/>
      <dgm:spPr/>
      <dgm:t>
        <a:bodyPr/>
        <a:lstStyle/>
        <a:p>
          <a:pPr algn="l"/>
          <a:r>
            <a:rPr lang="ru-RU" b="1" dirty="0" smtClean="0"/>
            <a:t>Различные возрастные групп граждан для обучения по сложным и новым профессиям, специальностям, видам профессиональной деятельности</a:t>
          </a:r>
        </a:p>
      </dgm:t>
    </dgm:pt>
    <dgm:pt modelId="{C64F8DB0-2232-4351-81F8-BAF012FA21A1}" type="parTrans" cxnId="{EF6A5BD8-22F9-492A-9B5C-C55ACEDE0EA6}">
      <dgm:prSet/>
      <dgm:spPr/>
      <dgm:t>
        <a:bodyPr/>
        <a:lstStyle/>
        <a:p>
          <a:endParaRPr lang="ru-RU"/>
        </a:p>
      </dgm:t>
    </dgm:pt>
    <dgm:pt modelId="{C67E8664-3711-4DF8-AFA7-23578E36EB9F}" type="sibTrans" cxnId="{EF6A5BD8-22F9-492A-9B5C-C55ACEDE0EA6}">
      <dgm:prSet/>
      <dgm:spPr/>
      <dgm:t>
        <a:bodyPr/>
        <a:lstStyle/>
        <a:p>
          <a:endParaRPr lang="ru-RU"/>
        </a:p>
      </dgm:t>
    </dgm:pt>
    <dgm:pt modelId="{0955C19B-918C-43B9-A9BB-766B111B8B86}">
      <dgm:prSet phldrT="[Текст]"/>
      <dgm:spPr/>
      <dgm:t>
        <a:bodyPr/>
        <a:lstStyle/>
        <a:p>
          <a:r>
            <a:rPr lang="ru-RU" b="1" dirty="0" smtClean="0"/>
            <a:t>Наличие базы практик в КСТ</a:t>
          </a:r>
          <a:endParaRPr lang="ru-RU" b="1" dirty="0"/>
        </a:p>
      </dgm:t>
    </dgm:pt>
    <dgm:pt modelId="{24770B55-9E7A-4F70-B5A3-3A28EE3AC895}" type="parTrans" cxnId="{9E981586-0E01-415E-A6F1-5D99AE8B1805}">
      <dgm:prSet/>
      <dgm:spPr/>
      <dgm:t>
        <a:bodyPr/>
        <a:lstStyle/>
        <a:p>
          <a:endParaRPr lang="ru-RU"/>
        </a:p>
      </dgm:t>
    </dgm:pt>
    <dgm:pt modelId="{0A399FD8-6F60-4EC7-BD8F-EF82275E819B}" type="sibTrans" cxnId="{9E981586-0E01-415E-A6F1-5D99AE8B1805}">
      <dgm:prSet/>
      <dgm:spPr/>
      <dgm:t>
        <a:bodyPr/>
        <a:lstStyle/>
        <a:p>
          <a:endParaRPr lang="ru-RU"/>
        </a:p>
      </dgm:t>
    </dgm:pt>
    <dgm:pt modelId="{08EDD505-3A70-47C6-952A-F7F997369D08}">
      <dgm:prSet phldrT="[Текст]"/>
      <dgm:spPr/>
      <dgm:t>
        <a:bodyPr/>
        <a:lstStyle/>
        <a:p>
          <a:r>
            <a:rPr lang="ru-RU" b="1" dirty="0" smtClean="0"/>
            <a:t>Наличие центра Модульного обучения по строительным профессиям и специальностям (КСТ), использование МТН технологий</a:t>
          </a:r>
          <a:endParaRPr lang="ru-RU" b="1" dirty="0"/>
        </a:p>
      </dgm:t>
    </dgm:pt>
    <dgm:pt modelId="{CA7BAA63-02DA-4B5F-96F6-994F7D944A5E}" type="parTrans" cxnId="{F9E2D74C-DFF6-461C-8050-61A6B519EA39}">
      <dgm:prSet/>
      <dgm:spPr/>
      <dgm:t>
        <a:bodyPr/>
        <a:lstStyle/>
        <a:p>
          <a:endParaRPr lang="ru-RU"/>
        </a:p>
      </dgm:t>
    </dgm:pt>
    <dgm:pt modelId="{230CE7F2-9C41-4503-B24B-6D558255F793}" type="sibTrans" cxnId="{F9E2D74C-DFF6-461C-8050-61A6B519EA39}">
      <dgm:prSet/>
      <dgm:spPr/>
      <dgm:t>
        <a:bodyPr/>
        <a:lstStyle/>
        <a:p>
          <a:endParaRPr lang="ru-RU"/>
        </a:p>
      </dgm:t>
    </dgm:pt>
    <dgm:pt modelId="{4B43B3B2-712A-49F3-AAE3-0C5FB990D8FB}">
      <dgm:prSet phldrT="[Текст]"/>
      <dgm:spPr/>
      <dgm:t>
        <a:bodyPr/>
        <a:lstStyle/>
        <a:p>
          <a:r>
            <a:rPr lang="ru-RU" b="1" dirty="0" smtClean="0"/>
            <a:t>Концентрация образовательных ресурсов в РЦ</a:t>
          </a:r>
          <a:endParaRPr lang="ru-RU" b="1" dirty="0"/>
        </a:p>
      </dgm:t>
    </dgm:pt>
    <dgm:pt modelId="{FC611F80-A8C2-480B-AFCC-ECAC446C87FF}" type="parTrans" cxnId="{F97AF7F4-D201-4025-8F26-0E26B58C9AD5}">
      <dgm:prSet/>
      <dgm:spPr/>
      <dgm:t>
        <a:bodyPr/>
        <a:lstStyle/>
        <a:p>
          <a:endParaRPr lang="ru-RU"/>
        </a:p>
      </dgm:t>
    </dgm:pt>
    <dgm:pt modelId="{33E77A99-5884-416E-A723-737D754001CB}" type="sibTrans" cxnId="{F97AF7F4-D201-4025-8F26-0E26B58C9AD5}">
      <dgm:prSet/>
      <dgm:spPr/>
      <dgm:t>
        <a:bodyPr/>
        <a:lstStyle/>
        <a:p>
          <a:endParaRPr lang="ru-RU"/>
        </a:p>
      </dgm:t>
    </dgm:pt>
    <dgm:pt modelId="{C93D5798-968D-4F6B-8006-A7191694B45D}">
      <dgm:prSet phldrT="[Текст]"/>
      <dgm:spPr/>
      <dgm:t>
        <a:bodyPr/>
        <a:lstStyle/>
        <a:p>
          <a:endParaRPr lang="ru-RU" b="1" dirty="0"/>
        </a:p>
      </dgm:t>
    </dgm:pt>
    <dgm:pt modelId="{B04179AA-97B5-44C9-9B33-9565DCEDF50B}" type="parTrans" cxnId="{6C681404-8730-4AE5-8F71-EB2ADC543BD1}">
      <dgm:prSet/>
      <dgm:spPr/>
      <dgm:t>
        <a:bodyPr/>
        <a:lstStyle/>
        <a:p>
          <a:endParaRPr lang="ru-RU"/>
        </a:p>
      </dgm:t>
    </dgm:pt>
    <dgm:pt modelId="{0BA7E31F-8F16-4B86-8956-4FD42B2DBDD6}" type="sibTrans" cxnId="{6C681404-8730-4AE5-8F71-EB2ADC543BD1}">
      <dgm:prSet/>
      <dgm:spPr/>
      <dgm:t>
        <a:bodyPr/>
        <a:lstStyle/>
        <a:p>
          <a:endParaRPr lang="ru-RU"/>
        </a:p>
      </dgm:t>
    </dgm:pt>
    <dgm:pt modelId="{209EAE82-31E5-4646-A7D8-B6EBC7A22827}">
      <dgm:prSet phldrT="[Текст]"/>
      <dgm:spPr/>
      <dgm:t>
        <a:bodyPr/>
        <a:lstStyle/>
        <a:p>
          <a:pPr algn="l"/>
          <a:r>
            <a:rPr lang="ru-RU" b="1" dirty="0" smtClean="0"/>
            <a:t>Люди с ограниченными возможностями здоровья, выпускники коррекционных школ 1-2 вида (слабо слышащие), 3-4 вида (слабо видящие) </a:t>
          </a:r>
        </a:p>
      </dgm:t>
    </dgm:pt>
    <dgm:pt modelId="{AE1127B2-9D72-4014-8920-8B3731CDE185}" type="parTrans" cxnId="{22981DD0-21DD-442D-9814-8EE8953E7761}">
      <dgm:prSet/>
      <dgm:spPr/>
      <dgm:t>
        <a:bodyPr/>
        <a:lstStyle/>
        <a:p>
          <a:endParaRPr lang="ru-RU"/>
        </a:p>
      </dgm:t>
    </dgm:pt>
    <dgm:pt modelId="{054326DF-7FD0-4C75-8B0B-2BC3191A2892}" type="sibTrans" cxnId="{22981DD0-21DD-442D-9814-8EE8953E7761}">
      <dgm:prSet/>
      <dgm:spPr/>
      <dgm:t>
        <a:bodyPr/>
        <a:lstStyle/>
        <a:p>
          <a:endParaRPr lang="ru-RU"/>
        </a:p>
      </dgm:t>
    </dgm:pt>
    <dgm:pt modelId="{8A0EE410-C69A-424D-ADAA-FBA257E88CAF}" type="pres">
      <dgm:prSet presAssocID="{1C73FCC3-1109-4842-8488-25AA969D96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D9BBA-9C33-4761-A573-B3A748ABF799}" type="pres">
      <dgm:prSet presAssocID="{41A88A02-C996-471E-A562-2718A8E357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AEA7-4A93-44C0-B0A6-F7478669BFAD}" type="pres">
      <dgm:prSet presAssocID="{41A88A02-C996-471E-A562-2718A8E357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B811-EF41-4D5A-B5E8-805A3DC7307A}" type="pres">
      <dgm:prSet presAssocID="{138F5CDA-CF26-4129-BD3C-25CF7F4711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C6C66-8CE5-4BEC-9982-CE1832420400}" type="pres">
      <dgm:prSet presAssocID="{138F5CDA-CF26-4129-BD3C-25CF7F47117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1891A-DAC1-4308-8DCE-F3CB878F54A5}" type="pres">
      <dgm:prSet presAssocID="{1F3A905E-E990-4596-8FD8-2FC51AA623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EABD-B7C6-44C5-87EE-2EB1F112CE0E}" type="pres">
      <dgm:prSet presAssocID="{1F3A905E-E990-4596-8FD8-2FC51AA623F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34887-58B5-4A10-AAA3-A72AF3FFB7F8}" type="presOf" srcId="{BC4FD0BC-F5EB-44F6-973D-D797CB33E278}" destId="{C2A6EABD-B7C6-44C5-87EE-2EB1F112CE0E}" srcOrd="0" destOrd="0" presId="urn:microsoft.com/office/officeart/2005/8/layout/vList2"/>
    <dgm:cxn modelId="{D4A140F8-6CCD-4637-B38F-963C8507F688}" srcId="{41A88A02-C996-471E-A562-2718A8E35745}" destId="{58A699F8-A6EF-4F14-8E78-5FDB62FFE94F}" srcOrd="0" destOrd="0" parTransId="{170CB62C-6E23-4A1F-AF86-A9913F3037AC}" sibTransId="{927982FA-7489-467E-8111-EE69C57F52F3}"/>
    <dgm:cxn modelId="{6C4DDA27-A2D1-4793-812D-9999C0B0EF12}" type="presOf" srcId="{138F5CDA-CF26-4129-BD3C-25CF7F471178}" destId="{3DC6B811-EF41-4D5A-B5E8-805A3DC7307A}" srcOrd="0" destOrd="0" presId="urn:microsoft.com/office/officeart/2005/8/layout/vList2"/>
    <dgm:cxn modelId="{14F98516-9879-4123-BAFA-4BB90A363B77}" type="presOf" srcId="{58A699F8-A6EF-4F14-8E78-5FDB62FFE94F}" destId="{38EBAEA7-4A93-44C0-B0A6-F7478669BFAD}" srcOrd="0" destOrd="0" presId="urn:microsoft.com/office/officeart/2005/8/layout/vList2"/>
    <dgm:cxn modelId="{22981DD0-21DD-442D-9814-8EE8953E7761}" srcId="{41A88A02-C996-471E-A562-2718A8E35745}" destId="{209EAE82-31E5-4646-A7D8-B6EBC7A22827}" srcOrd="2" destOrd="0" parTransId="{AE1127B2-9D72-4014-8920-8B3731CDE185}" sibTransId="{054326DF-7FD0-4C75-8B0B-2BC3191A2892}"/>
    <dgm:cxn modelId="{720F7380-2CAC-4C1B-949A-E2CA9A8162DA}" type="presOf" srcId="{1C73FCC3-1109-4842-8488-25AA969D96D9}" destId="{8A0EE410-C69A-424D-ADAA-FBA257E88CAF}" srcOrd="0" destOrd="0" presId="urn:microsoft.com/office/officeart/2005/8/layout/vList2"/>
    <dgm:cxn modelId="{EF6A5BD8-22F9-492A-9B5C-C55ACEDE0EA6}" srcId="{41A88A02-C996-471E-A562-2718A8E35745}" destId="{F5F81B96-48FD-488A-ACED-1971BE53A913}" srcOrd="1" destOrd="0" parTransId="{C64F8DB0-2232-4351-81F8-BAF012FA21A1}" sibTransId="{C67E8664-3711-4DF8-AFA7-23578E36EB9F}"/>
    <dgm:cxn modelId="{4602CB43-99EC-4D7F-A58C-FAD0A3BE8728}" srcId="{1F3A905E-E990-4596-8FD8-2FC51AA623FD}" destId="{BC4FD0BC-F5EB-44F6-973D-D797CB33E278}" srcOrd="0" destOrd="0" parTransId="{75FB75D7-FDC3-4173-949C-CB8B33A33C01}" sibTransId="{85BEB4F8-B041-49FA-B6AC-6A1D01491470}"/>
    <dgm:cxn modelId="{BFB7F0F3-7FA2-4823-97BB-CB3CEB0DCD9A}" srcId="{1C73FCC3-1109-4842-8488-25AA969D96D9}" destId="{138F5CDA-CF26-4129-BD3C-25CF7F471178}" srcOrd="1" destOrd="0" parTransId="{F4A7E19A-578E-4FA0-B4D3-C19E006B0BD6}" sibTransId="{4BA8229F-6886-4891-8724-2E6CBF6F52EA}"/>
    <dgm:cxn modelId="{6CA4481D-BD3C-4F42-94A9-9C335812EB8A}" type="presOf" srcId="{41A88A02-C996-471E-A562-2718A8E35745}" destId="{B16D9BBA-9C33-4761-A573-B3A748ABF799}" srcOrd="0" destOrd="0" presId="urn:microsoft.com/office/officeart/2005/8/layout/vList2"/>
    <dgm:cxn modelId="{B0AD2387-7078-41E1-8B81-6CCAF20B6FAE}" type="presOf" srcId="{F5F81B96-48FD-488A-ACED-1971BE53A913}" destId="{38EBAEA7-4A93-44C0-B0A6-F7478669BFAD}" srcOrd="0" destOrd="1" presId="urn:microsoft.com/office/officeart/2005/8/layout/vList2"/>
    <dgm:cxn modelId="{C6333807-499D-4729-A9CA-3BA7F577F57A}" srcId="{1C73FCC3-1109-4842-8488-25AA969D96D9}" destId="{1F3A905E-E990-4596-8FD8-2FC51AA623FD}" srcOrd="2" destOrd="0" parTransId="{421E53C5-8D2C-4297-8718-579BF3F9A7DC}" sibTransId="{6138AD40-8214-449C-A6DD-847BAB986E77}"/>
    <dgm:cxn modelId="{5E7CAC3A-EABE-4672-91EA-17B74E153339}" type="presOf" srcId="{0955C19B-918C-43B9-A9BB-766B111B8B86}" destId="{ACAC6C66-8CE5-4BEC-9982-CE1832420400}" srcOrd="0" destOrd="2" presId="urn:microsoft.com/office/officeart/2005/8/layout/vList2"/>
    <dgm:cxn modelId="{A35AD13B-624E-4695-B98C-7E7600B6CE25}" srcId="{1C73FCC3-1109-4842-8488-25AA969D96D9}" destId="{41A88A02-C996-471E-A562-2718A8E35745}" srcOrd="0" destOrd="0" parTransId="{3C9ADDD6-C6E3-48DA-9934-B22023E9E1CF}" sibTransId="{4BD64A04-F311-4C32-BA10-08D33EFAD432}"/>
    <dgm:cxn modelId="{981A0F5A-0D52-4063-A735-0A839415E4F6}" type="presOf" srcId="{9C2D23D4-0250-413C-8517-BE77609E96B0}" destId="{ACAC6C66-8CE5-4BEC-9982-CE1832420400}" srcOrd="0" destOrd="1" presId="urn:microsoft.com/office/officeart/2005/8/layout/vList2"/>
    <dgm:cxn modelId="{F9E2D74C-DFF6-461C-8050-61A6B519EA39}" srcId="{1F3A905E-E990-4596-8FD8-2FC51AA623FD}" destId="{08EDD505-3A70-47C6-952A-F7F997369D08}" srcOrd="1" destOrd="0" parTransId="{CA7BAA63-02DA-4B5F-96F6-994F7D944A5E}" sibTransId="{230CE7F2-9C41-4503-B24B-6D558255F793}"/>
    <dgm:cxn modelId="{288E2E90-E52F-4494-87AC-A72AB99C0919}" type="presOf" srcId="{1F3A905E-E990-4596-8FD8-2FC51AA623FD}" destId="{C571891A-DAC1-4308-8DCE-F3CB878F54A5}" srcOrd="0" destOrd="0" presId="urn:microsoft.com/office/officeart/2005/8/layout/vList2"/>
    <dgm:cxn modelId="{9F9308FE-C66D-4BEF-9EA8-769F50248509}" type="presOf" srcId="{C93D5798-968D-4F6B-8006-A7191694B45D}" destId="{C2A6EABD-B7C6-44C5-87EE-2EB1F112CE0E}" srcOrd="0" destOrd="2" presId="urn:microsoft.com/office/officeart/2005/8/layout/vList2"/>
    <dgm:cxn modelId="{6C681404-8730-4AE5-8F71-EB2ADC543BD1}" srcId="{1F3A905E-E990-4596-8FD8-2FC51AA623FD}" destId="{C93D5798-968D-4F6B-8006-A7191694B45D}" srcOrd="2" destOrd="0" parTransId="{B04179AA-97B5-44C9-9B33-9565DCEDF50B}" sibTransId="{0BA7E31F-8F16-4B86-8956-4FD42B2DBDD6}"/>
    <dgm:cxn modelId="{9E981586-0E01-415E-A6F1-5D99AE8B1805}" srcId="{138F5CDA-CF26-4129-BD3C-25CF7F471178}" destId="{0955C19B-918C-43B9-A9BB-766B111B8B86}" srcOrd="2" destOrd="0" parTransId="{24770B55-9E7A-4F70-B5A3-3A28EE3AC895}" sibTransId="{0A399FD8-6F60-4EC7-BD8F-EF82275E819B}"/>
    <dgm:cxn modelId="{2D00D134-95EC-49B3-BB1E-324248FC5799}" srcId="{138F5CDA-CF26-4129-BD3C-25CF7F471178}" destId="{9C2D23D4-0250-413C-8517-BE77609E96B0}" srcOrd="1" destOrd="0" parTransId="{608C4DE6-E4B8-4A3C-8992-CC24B8A0B9CF}" sibTransId="{0883F62C-1549-475C-9F08-16DEC5D28593}"/>
    <dgm:cxn modelId="{BA7443A4-63EB-47E6-A21B-AEA5F7932B61}" type="presOf" srcId="{4B43B3B2-712A-49F3-AAE3-0C5FB990D8FB}" destId="{ACAC6C66-8CE5-4BEC-9982-CE1832420400}" srcOrd="0" destOrd="3" presId="urn:microsoft.com/office/officeart/2005/8/layout/vList2"/>
    <dgm:cxn modelId="{CD54DE9E-30BD-47DA-B17A-F593342E3BA0}" type="presOf" srcId="{209EAE82-31E5-4646-A7D8-B6EBC7A22827}" destId="{38EBAEA7-4A93-44C0-B0A6-F7478669BFAD}" srcOrd="0" destOrd="2" presId="urn:microsoft.com/office/officeart/2005/8/layout/vList2"/>
    <dgm:cxn modelId="{F5FC63B9-DD66-4B36-AFCE-C7EAF84BB110}" type="presOf" srcId="{08EDD505-3A70-47C6-952A-F7F997369D08}" destId="{C2A6EABD-B7C6-44C5-87EE-2EB1F112CE0E}" srcOrd="0" destOrd="1" presId="urn:microsoft.com/office/officeart/2005/8/layout/vList2"/>
    <dgm:cxn modelId="{8E22010D-CF1C-4432-8E1A-B3752AF770D5}" type="presOf" srcId="{81BD3986-A783-4403-86ED-B783CB8B8221}" destId="{ACAC6C66-8CE5-4BEC-9982-CE1832420400}" srcOrd="0" destOrd="0" presId="urn:microsoft.com/office/officeart/2005/8/layout/vList2"/>
    <dgm:cxn modelId="{85CF01C9-215F-4692-AEAC-514F77C8FB8F}" srcId="{138F5CDA-CF26-4129-BD3C-25CF7F471178}" destId="{81BD3986-A783-4403-86ED-B783CB8B8221}" srcOrd="0" destOrd="0" parTransId="{2155CC92-E1EA-4211-BAAA-F14BB15B0ACA}" sibTransId="{9E118DA0-D64C-424D-8D08-CEAFA1EC2614}"/>
    <dgm:cxn modelId="{F97AF7F4-D201-4025-8F26-0E26B58C9AD5}" srcId="{138F5CDA-CF26-4129-BD3C-25CF7F471178}" destId="{4B43B3B2-712A-49F3-AAE3-0C5FB990D8FB}" srcOrd="3" destOrd="0" parTransId="{FC611F80-A8C2-480B-AFCC-ECAC446C87FF}" sibTransId="{33E77A99-5884-416E-A723-737D754001CB}"/>
    <dgm:cxn modelId="{49862E4C-306A-4BB2-B59A-5CCA1B66BE05}" type="presParOf" srcId="{8A0EE410-C69A-424D-ADAA-FBA257E88CAF}" destId="{B16D9BBA-9C33-4761-A573-B3A748ABF799}" srcOrd="0" destOrd="0" presId="urn:microsoft.com/office/officeart/2005/8/layout/vList2"/>
    <dgm:cxn modelId="{0A24C6AD-F0B3-4673-8001-8CB01397CDA0}" type="presParOf" srcId="{8A0EE410-C69A-424D-ADAA-FBA257E88CAF}" destId="{38EBAEA7-4A93-44C0-B0A6-F7478669BFAD}" srcOrd="1" destOrd="0" presId="urn:microsoft.com/office/officeart/2005/8/layout/vList2"/>
    <dgm:cxn modelId="{90C4B086-1CBE-4725-BB4A-9C92048222B7}" type="presParOf" srcId="{8A0EE410-C69A-424D-ADAA-FBA257E88CAF}" destId="{3DC6B811-EF41-4D5A-B5E8-805A3DC7307A}" srcOrd="2" destOrd="0" presId="urn:microsoft.com/office/officeart/2005/8/layout/vList2"/>
    <dgm:cxn modelId="{7AD9212E-7097-4A40-9BC9-35626D013A60}" type="presParOf" srcId="{8A0EE410-C69A-424D-ADAA-FBA257E88CAF}" destId="{ACAC6C66-8CE5-4BEC-9982-CE1832420400}" srcOrd="3" destOrd="0" presId="urn:microsoft.com/office/officeart/2005/8/layout/vList2"/>
    <dgm:cxn modelId="{6508356F-9E73-4ECA-B024-6F1AE08AB819}" type="presParOf" srcId="{8A0EE410-C69A-424D-ADAA-FBA257E88CAF}" destId="{C571891A-DAC1-4308-8DCE-F3CB878F54A5}" srcOrd="4" destOrd="0" presId="urn:microsoft.com/office/officeart/2005/8/layout/vList2"/>
    <dgm:cxn modelId="{2967C36A-04CA-43F1-A717-5FD031A67D12}" type="presParOf" srcId="{8A0EE410-C69A-424D-ADAA-FBA257E88CAF}" destId="{C2A6EABD-B7C6-44C5-87EE-2EB1F112CE0E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73FCC3-1109-4842-8488-25AA969D96D9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1A88A02-C996-471E-A562-2718A8E35745}">
      <dgm:prSet phldrT="[Текст]"/>
      <dgm:spPr/>
      <dgm:t>
        <a:bodyPr/>
        <a:lstStyle/>
        <a:p>
          <a:pPr algn="ctr"/>
          <a:r>
            <a:rPr lang="ru-RU" dirty="0" smtClean="0"/>
            <a:t>Целевая аудитория</a:t>
          </a:r>
          <a:endParaRPr lang="ru-RU" dirty="0"/>
        </a:p>
      </dgm:t>
    </dgm:pt>
    <dgm:pt modelId="{3C9ADDD6-C6E3-48DA-9934-B22023E9E1CF}" type="parTrans" cxnId="{A35AD13B-624E-4695-B98C-7E7600B6CE25}">
      <dgm:prSet/>
      <dgm:spPr/>
      <dgm:t>
        <a:bodyPr/>
        <a:lstStyle/>
        <a:p>
          <a:endParaRPr lang="ru-RU"/>
        </a:p>
      </dgm:t>
    </dgm:pt>
    <dgm:pt modelId="{4BD64A04-F311-4C32-BA10-08D33EFAD432}" type="sibTrans" cxnId="{A35AD13B-624E-4695-B98C-7E7600B6CE25}">
      <dgm:prSet/>
      <dgm:spPr/>
      <dgm:t>
        <a:bodyPr/>
        <a:lstStyle/>
        <a:p>
          <a:endParaRPr lang="ru-RU"/>
        </a:p>
      </dgm:t>
    </dgm:pt>
    <dgm:pt modelId="{58A699F8-A6EF-4F14-8E78-5FDB62FFE94F}">
      <dgm:prSet phldrT="[Текст]"/>
      <dgm:spPr/>
      <dgm:t>
        <a:bodyPr/>
        <a:lstStyle/>
        <a:p>
          <a:r>
            <a:rPr lang="ru-RU" dirty="0" smtClean="0"/>
            <a:t>Выпускники школ, выпускники однопрофильных учреждений НПО/СПО удаленных районов </a:t>
          </a:r>
          <a:endParaRPr lang="ru-RU" dirty="0"/>
        </a:p>
      </dgm:t>
    </dgm:pt>
    <dgm:pt modelId="{170CB62C-6E23-4A1F-AF86-A9913F3037AC}" type="parTrans" cxnId="{D4A140F8-6CCD-4637-B38F-963C8507F688}">
      <dgm:prSet/>
      <dgm:spPr/>
      <dgm:t>
        <a:bodyPr/>
        <a:lstStyle/>
        <a:p>
          <a:endParaRPr lang="ru-RU"/>
        </a:p>
      </dgm:t>
    </dgm:pt>
    <dgm:pt modelId="{927982FA-7489-467E-8111-EE69C57F52F3}" type="sibTrans" cxnId="{D4A140F8-6CCD-4637-B38F-963C8507F688}">
      <dgm:prSet/>
      <dgm:spPr/>
      <dgm:t>
        <a:bodyPr/>
        <a:lstStyle/>
        <a:p>
          <a:endParaRPr lang="ru-RU"/>
        </a:p>
      </dgm:t>
    </dgm:pt>
    <dgm:pt modelId="{138F5CDA-CF26-4129-BD3C-25CF7F471178}">
      <dgm:prSet phldrT="[Текст]"/>
      <dgm:spPr/>
      <dgm:t>
        <a:bodyPr/>
        <a:lstStyle/>
        <a:p>
          <a:pPr algn="ctr"/>
          <a:r>
            <a:rPr lang="ru-RU" dirty="0" smtClean="0"/>
            <a:t>Технические условия</a:t>
          </a:r>
          <a:endParaRPr lang="ru-RU" dirty="0"/>
        </a:p>
      </dgm:t>
    </dgm:pt>
    <dgm:pt modelId="{F4A7E19A-578E-4FA0-B4D3-C19E006B0BD6}" type="parTrans" cxnId="{BFB7F0F3-7FA2-4823-97BB-CB3CEB0DCD9A}">
      <dgm:prSet/>
      <dgm:spPr/>
      <dgm:t>
        <a:bodyPr/>
        <a:lstStyle/>
        <a:p>
          <a:endParaRPr lang="ru-RU"/>
        </a:p>
      </dgm:t>
    </dgm:pt>
    <dgm:pt modelId="{4BA8229F-6886-4891-8724-2E6CBF6F52EA}" type="sibTrans" cxnId="{BFB7F0F3-7FA2-4823-97BB-CB3CEB0DCD9A}">
      <dgm:prSet/>
      <dgm:spPr/>
      <dgm:t>
        <a:bodyPr/>
        <a:lstStyle/>
        <a:p>
          <a:endParaRPr lang="ru-RU"/>
        </a:p>
      </dgm:t>
    </dgm:pt>
    <dgm:pt modelId="{81BD3986-A783-4403-86ED-B783CB8B8221}">
      <dgm:prSet phldrT="[Текст]"/>
      <dgm:spPr/>
      <dgm:t>
        <a:bodyPr/>
        <a:lstStyle/>
        <a:p>
          <a:r>
            <a:rPr lang="ru-RU" dirty="0" smtClean="0"/>
            <a:t>Достаточно хороший компьютер , микрофон и хорошая цифровая видеокамера, </a:t>
          </a:r>
          <a:r>
            <a:rPr lang="ru-RU" dirty="0" err="1" smtClean="0"/>
            <a:t>наудитория</a:t>
          </a:r>
          <a:r>
            <a:rPr lang="ru-RU" dirty="0" smtClean="0"/>
            <a:t> с электронной доской , операционная система с компонентой, поддерживающей телеконференции</a:t>
          </a:r>
          <a:endParaRPr lang="ru-RU" dirty="0"/>
        </a:p>
      </dgm:t>
    </dgm:pt>
    <dgm:pt modelId="{2155CC92-E1EA-4211-BAAA-F14BB15B0ACA}" type="parTrans" cxnId="{85CF01C9-215F-4692-AEAC-514F77C8FB8F}">
      <dgm:prSet/>
      <dgm:spPr/>
      <dgm:t>
        <a:bodyPr/>
        <a:lstStyle/>
        <a:p>
          <a:endParaRPr lang="ru-RU"/>
        </a:p>
      </dgm:t>
    </dgm:pt>
    <dgm:pt modelId="{9E118DA0-D64C-424D-8D08-CEAFA1EC2614}" type="sibTrans" cxnId="{85CF01C9-215F-4692-AEAC-514F77C8FB8F}">
      <dgm:prSet/>
      <dgm:spPr/>
      <dgm:t>
        <a:bodyPr/>
        <a:lstStyle/>
        <a:p>
          <a:endParaRPr lang="ru-RU"/>
        </a:p>
      </dgm:t>
    </dgm:pt>
    <dgm:pt modelId="{8966FA50-3F60-40C0-A2B0-EBA2F1B1D765}">
      <dgm:prSet phldrT="[Текст]"/>
      <dgm:spPr/>
      <dgm:t>
        <a:bodyPr/>
        <a:lstStyle/>
        <a:p>
          <a:r>
            <a:rPr lang="ru-RU" dirty="0" smtClean="0"/>
            <a:t>Персонал производственных предприятий удаленных районов без отрыва от производственной деятельности</a:t>
          </a:r>
          <a:endParaRPr lang="ru-RU" dirty="0"/>
        </a:p>
      </dgm:t>
    </dgm:pt>
    <dgm:pt modelId="{A14E27E2-384A-4FB0-9E99-BB7969EE1CE1}" type="parTrans" cxnId="{8F6D08FF-E44F-45DD-8B14-F26967AF0C33}">
      <dgm:prSet/>
      <dgm:spPr/>
      <dgm:t>
        <a:bodyPr/>
        <a:lstStyle/>
        <a:p>
          <a:endParaRPr lang="ru-RU"/>
        </a:p>
      </dgm:t>
    </dgm:pt>
    <dgm:pt modelId="{7F5F8554-C8BF-48B6-80E1-19A8CFAA75AF}" type="sibTrans" cxnId="{8F6D08FF-E44F-45DD-8B14-F26967AF0C33}">
      <dgm:prSet/>
      <dgm:spPr/>
      <dgm:t>
        <a:bodyPr/>
        <a:lstStyle/>
        <a:p>
          <a:endParaRPr lang="ru-RU"/>
        </a:p>
      </dgm:t>
    </dgm:pt>
    <dgm:pt modelId="{AB7E5EE2-1056-4A9F-9A3B-4473589833D8}">
      <dgm:prSet phldrT="[Текст]"/>
      <dgm:spPr/>
      <dgm:t>
        <a:bodyPr/>
        <a:lstStyle/>
        <a:p>
          <a:r>
            <a:rPr lang="ru-RU" dirty="0" smtClean="0"/>
            <a:t>Лица с ограниченными возможностями здоровья</a:t>
          </a:r>
          <a:endParaRPr lang="ru-RU" dirty="0"/>
        </a:p>
      </dgm:t>
    </dgm:pt>
    <dgm:pt modelId="{63932504-8448-430F-B341-D86418FB3B74}" type="parTrans" cxnId="{FE522EFE-C112-4FB1-BA78-7FCF01A00740}">
      <dgm:prSet/>
      <dgm:spPr/>
      <dgm:t>
        <a:bodyPr/>
        <a:lstStyle/>
        <a:p>
          <a:endParaRPr lang="ru-RU"/>
        </a:p>
      </dgm:t>
    </dgm:pt>
    <dgm:pt modelId="{454EEE8C-0930-49DF-97C5-294AAEE00DEC}" type="sibTrans" cxnId="{FE522EFE-C112-4FB1-BA78-7FCF01A00740}">
      <dgm:prSet/>
      <dgm:spPr/>
      <dgm:t>
        <a:bodyPr/>
        <a:lstStyle/>
        <a:p>
          <a:endParaRPr lang="ru-RU"/>
        </a:p>
      </dgm:t>
    </dgm:pt>
    <dgm:pt modelId="{D16C757F-64C5-4AC5-8480-E344A236A932}">
      <dgm:prSet/>
      <dgm:spPr/>
      <dgm:t>
        <a:bodyPr/>
        <a:lstStyle/>
        <a:p>
          <a:r>
            <a:rPr lang="ru-RU" dirty="0" smtClean="0"/>
            <a:t>Договор аренды компьютерного класса с ОУ удаленного района </a:t>
          </a:r>
          <a:endParaRPr lang="ru-RU" dirty="0"/>
        </a:p>
      </dgm:t>
    </dgm:pt>
    <dgm:pt modelId="{9D2283D4-9C17-4CAB-9BDB-9342F6EEC431}" type="parTrans" cxnId="{7872EECD-9B0F-4FFF-80D6-E7B70FB8E79E}">
      <dgm:prSet/>
      <dgm:spPr/>
      <dgm:t>
        <a:bodyPr/>
        <a:lstStyle/>
        <a:p>
          <a:endParaRPr lang="ru-RU"/>
        </a:p>
      </dgm:t>
    </dgm:pt>
    <dgm:pt modelId="{D4BF3119-24F3-4DE4-8CEC-C4DE08B59853}" type="sibTrans" cxnId="{7872EECD-9B0F-4FFF-80D6-E7B70FB8E79E}">
      <dgm:prSet/>
      <dgm:spPr/>
      <dgm:t>
        <a:bodyPr/>
        <a:lstStyle/>
        <a:p>
          <a:endParaRPr lang="ru-RU"/>
        </a:p>
      </dgm:t>
    </dgm:pt>
    <dgm:pt modelId="{734E0EA2-1490-44FD-9EB1-63F798B47F5F}">
      <dgm:prSet phldrT="[Текст]"/>
      <dgm:spPr/>
      <dgm:t>
        <a:bodyPr/>
        <a:lstStyle/>
        <a:p>
          <a:pPr algn="ctr"/>
          <a:r>
            <a:rPr lang="ru-RU" dirty="0" smtClean="0"/>
            <a:t>Особенности</a:t>
          </a:r>
          <a:endParaRPr lang="ru-RU" dirty="0"/>
        </a:p>
      </dgm:t>
    </dgm:pt>
    <dgm:pt modelId="{8C00688C-D70D-44CC-9BCA-6299BC8A45A5}" type="parTrans" cxnId="{8C2766C6-2209-426B-8C4E-021687C563B5}">
      <dgm:prSet/>
      <dgm:spPr/>
      <dgm:t>
        <a:bodyPr/>
        <a:lstStyle/>
        <a:p>
          <a:endParaRPr lang="ru-RU"/>
        </a:p>
      </dgm:t>
    </dgm:pt>
    <dgm:pt modelId="{70A735DB-5390-4B46-9E90-73B8376C129E}" type="sibTrans" cxnId="{8C2766C6-2209-426B-8C4E-021687C563B5}">
      <dgm:prSet/>
      <dgm:spPr/>
      <dgm:t>
        <a:bodyPr/>
        <a:lstStyle/>
        <a:p>
          <a:endParaRPr lang="ru-RU"/>
        </a:p>
      </dgm:t>
    </dgm:pt>
    <dgm:pt modelId="{0417430F-E76F-42E4-86AE-A23296BEECA7}">
      <dgm:prSet/>
      <dgm:spPr/>
      <dgm:t>
        <a:bodyPr/>
        <a:lstStyle/>
        <a:p>
          <a:r>
            <a:rPr lang="ru-RU" dirty="0" smtClean="0"/>
            <a:t>Необходимость приема в штат ОДО техникума лиц  для выполнения функций медиатора (организатора учебного процесса) и организатора практики группы  по месту жительства студентов удаленного района </a:t>
          </a:r>
          <a:endParaRPr lang="ru-RU" dirty="0"/>
        </a:p>
      </dgm:t>
    </dgm:pt>
    <dgm:pt modelId="{A4765CD2-3B33-4888-BAE9-8405BB84EE1E}" type="parTrans" cxnId="{B0CC3BE8-1345-4866-B03C-4A9FA56C6257}">
      <dgm:prSet/>
      <dgm:spPr/>
      <dgm:t>
        <a:bodyPr/>
        <a:lstStyle/>
        <a:p>
          <a:endParaRPr lang="ru-RU"/>
        </a:p>
      </dgm:t>
    </dgm:pt>
    <dgm:pt modelId="{8BB928AB-ECE0-45E5-8684-1373BCBBF740}" type="sibTrans" cxnId="{B0CC3BE8-1345-4866-B03C-4A9FA56C6257}">
      <dgm:prSet/>
      <dgm:spPr/>
      <dgm:t>
        <a:bodyPr/>
        <a:lstStyle/>
        <a:p>
          <a:endParaRPr lang="ru-RU"/>
        </a:p>
      </dgm:t>
    </dgm:pt>
    <dgm:pt modelId="{BFE24049-E39F-4EF2-BC94-23913C4817B2}">
      <dgm:prSet phldrT="[Текст]"/>
      <dgm:spPr/>
      <dgm:t>
        <a:bodyPr/>
        <a:lstStyle/>
        <a:p>
          <a:r>
            <a:rPr lang="ru-RU" dirty="0" smtClean="0"/>
            <a:t>Подключение компьютера к серверу Интернет через высокоскоростной канал</a:t>
          </a:r>
          <a:endParaRPr lang="ru-RU" dirty="0"/>
        </a:p>
      </dgm:t>
    </dgm:pt>
    <dgm:pt modelId="{95E31F1B-4C29-411C-B718-E301E6B9D66B}" type="parTrans" cxnId="{9CD6C64F-960A-470E-B004-CF8ADDB33605}">
      <dgm:prSet/>
      <dgm:spPr/>
      <dgm:t>
        <a:bodyPr/>
        <a:lstStyle/>
        <a:p>
          <a:endParaRPr lang="ru-RU"/>
        </a:p>
      </dgm:t>
    </dgm:pt>
    <dgm:pt modelId="{6FAE0223-B002-4772-A35F-D2C68410D90E}" type="sibTrans" cxnId="{9CD6C64F-960A-470E-B004-CF8ADDB33605}">
      <dgm:prSet/>
      <dgm:spPr/>
      <dgm:t>
        <a:bodyPr/>
        <a:lstStyle/>
        <a:p>
          <a:endParaRPr lang="ru-RU"/>
        </a:p>
      </dgm:t>
    </dgm:pt>
    <dgm:pt modelId="{8B1A6FCA-FF37-4FCE-A8C7-6DE90F61B179}">
      <dgm:prSet phldrT="[Текст]"/>
      <dgm:spPr/>
      <dgm:t>
        <a:bodyPr/>
        <a:lstStyle/>
        <a:p>
          <a:r>
            <a:rPr lang="ru-RU" dirty="0" smtClean="0"/>
            <a:t>Прохождение практик по месту жительства студента</a:t>
          </a:r>
          <a:endParaRPr lang="ru-RU" dirty="0"/>
        </a:p>
      </dgm:t>
    </dgm:pt>
    <dgm:pt modelId="{7F9D04B9-934D-44F4-898E-95F1618A1710}" type="parTrans" cxnId="{68C118C3-11F0-4B4E-BC1C-801DB65660BC}">
      <dgm:prSet/>
      <dgm:spPr/>
      <dgm:t>
        <a:bodyPr/>
        <a:lstStyle/>
        <a:p>
          <a:endParaRPr lang="ru-RU"/>
        </a:p>
      </dgm:t>
    </dgm:pt>
    <dgm:pt modelId="{FDB3384E-BB8F-45E1-B682-B5A0D8988708}" type="sibTrans" cxnId="{68C118C3-11F0-4B4E-BC1C-801DB65660BC}">
      <dgm:prSet/>
      <dgm:spPr/>
      <dgm:t>
        <a:bodyPr/>
        <a:lstStyle/>
        <a:p>
          <a:endParaRPr lang="ru-RU"/>
        </a:p>
      </dgm:t>
    </dgm:pt>
    <dgm:pt modelId="{149EE7DB-4A9E-44CB-9E4B-F3CD1A448BCB}">
      <dgm:prSet phldrT="[Текст]"/>
      <dgm:spPr/>
      <dgm:t>
        <a:bodyPr/>
        <a:lstStyle/>
        <a:p>
          <a:r>
            <a:rPr lang="ru-RU" dirty="0" smtClean="0"/>
            <a:t>Возможна итоговая аттестация выпускников с выездом ГЭК в районы</a:t>
          </a:r>
          <a:endParaRPr lang="ru-RU" dirty="0"/>
        </a:p>
      </dgm:t>
    </dgm:pt>
    <dgm:pt modelId="{431A2502-9B22-4EF3-87DF-4DF29732004B}" type="parTrans" cxnId="{55EA2785-77CA-4584-8BFB-4DAEA32A13DB}">
      <dgm:prSet/>
      <dgm:spPr/>
      <dgm:t>
        <a:bodyPr/>
        <a:lstStyle/>
        <a:p>
          <a:endParaRPr lang="ru-RU"/>
        </a:p>
      </dgm:t>
    </dgm:pt>
    <dgm:pt modelId="{EFFE92E0-765E-4B52-9812-292AB3768212}" type="sibTrans" cxnId="{55EA2785-77CA-4584-8BFB-4DAEA32A13DB}">
      <dgm:prSet/>
      <dgm:spPr/>
      <dgm:t>
        <a:bodyPr/>
        <a:lstStyle/>
        <a:p>
          <a:endParaRPr lang="ru-RU"/>
        </a:p>
      </dgm:t>
    </dgm:pt>
    <dgm:pt modelId="{7D872358-DE1A-4731-9F2F-5BB25822D1EE}">
      <dgm:prSet phldrT="[Текст]"/>
      <dgm:spPr/>
      <dgm:t>
        <a:bodyPr/>
        <a:lstStyle/>
        <a:p>
          <a:r>
            <a:rPr lang="ru-RU" dirty="0" smtClean="0"/>
            <a:t>Возможность обучения как отдельных лиц, так  и групп  студентов  удаленных районов</a:t>
          </a:r>
          <a:endParaRPr lang="ru-RU" dirty="0"/>
        </a:p>
      </dgm:t>
    </dgm:pt>
    <dgm:pt modelId="{435F8F5D-960A-40B8-90D2-2DF78A97B2F3}" type="parTrans" cxnId="{39FA6C2D-A537-47BB-8C65-F9983C8EE1EE}">
      <dgm:prSet/>
      <dgm:spPr/>
      <dgm:t>
        <a:bodyPr/>
        <a:lstStyle/>
        <a:p>
          <a:endParaRPr lang="ru-RU"/>
        </a:p>
      </dgm:t>
    </dgm:pt>
    <dgm:pt modelId="{6FB250B5-F2CD-437E-B54E-E5B9F96F3568}" type="sibTrans" cxnId="{39FA6C2D-A537-47BB-8C65-F9983C8EE1EE}">
      <dgm:prSet/>
      <dgm:spPr/>
      <dgm:t>
        <a:bodyPr/>
        <a:lstStyle/>
        <a:p>
          <a:endParaRPr lang="ru-RU"/>
        </a:p>
      </dgm:t>
    </dgm:pt>
    <dgm:pt modelId="{8A0EE410-C69A-424D-ADAA-FBA257E88CAF}" type="pres">
      <dgm:prSet presAssocID="{1C73FCC3-1109-4842-8488-25AA969D96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D9BBA-9C33-4761-A573-B3A748ABF799}" type="pres">
      <dgm:prSet presAssocID="{41A88A02-C996-471E-A562-2718A8E357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AEA7-4A93-44C0-B0A6-F7478669BFAD}" type="pres">
      <dgm:prSet presAssocID="{41A88A02-C996-471E-A562-2718A8E357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B811-EF41-4D5A-B5E8-805A3DC7307A}" type="pres">
      <dgm:prSet presAssocID="{138F5CDA-CF26-4129-BD3C-25CF7F4711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C6C66-8CE5-4BEC-9982-CE1832420400}" type="pres">
      <dgm:prSet presAssocID="{138F5CDA-CF26-4129-BD3C-25CF7F47117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34BD-E501-4F2B-8F2F-5C542F5E67F0}" type="pres">
      <dgm:prSet presAssocID="{734E0EA2-1490-44FD-9EB1-63F798B47F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F2AE7-873E-490A-993F-465E7ADA362A}" type="pres">
      <dgm:prSet presAssocID="{734E0EA2-1490-44FD-9EB1-63F798B47F5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D6C64F-960A-470E-B004-CF8ADDB33605}" srcId="{138F5CDA-CF26-4129-BD3C-25CF7F471178}" destId="{BFE24049-E39F-4EF2-BC94-23913C4817B2}" srcOrd="1" destOrd="0" parTransId="{95E31F1B-4C29-411C-B718-E301E6B9D66B}" sibTransId="{6FAE0223-B002-4772-A35F-D2C68410D90E}"/>
    <dgm:cxn modelId="{D4A140F8-6CCD-4637-B38F-963C8507F688}" srcId="{41A88A02-C996-471E-A562-2718A8E35745}" destId="{58A699F8-A6EF-4F14-8E78-5FDB62FFE94F}" srcOrd="0" destOrd="0" parTransId="{170CB62C-6E23-4A1F-AF86-A9913F3037AC}" sibTransId="{927982FA-7489-467E-8111-EE69C57F52F3}"/>
    <dgm:cxn modelId="{EC2F9DFF-6F11-4691-B112-2E0EBE574A73}" type="presOf" srcId="{AB7E5EE2-1056-4A9F-9A3B-4473589833D8}" destId="{38EBAEA7-4A93-44C0-B0A6-F7478669BFAD}" srcOrd="0" destOrd="1" presId="urn:microsoft.com/office/officeart/2005/8/layout/vList2"/>
    <dgm:cxn modelId="{B0CC3BE8-1345-4866-B03C-4A9FA56C6257}" srcId="{138F5CDA-CF26-4129-BD3C-25CF7F471178}" destId="{0417430F-E76F-42E4-86AE-A23296BEECA7}" srcOrd="3" destOrd="0" parTransId="{A4765CD2-3B33-4888-BAE9-8405BB84EE1E}" sibTransId="{8BB928AB-ECE0-45E5-8684-1373BCBBF740}"/>
    <dgm:cxn modelId="{CC29B7A7-57D2-43CB-AE7D-AC247D445543}" type="presOf" srcId="{138F5CDA-CF26-4129-BD3C-25CF7F471178}" destId="{3DC6B811-EF41-4D5A-B5E8-805A3DC7307A}" srcOrd="0" destOrd="0" presId="urn:microsoft.com/office/officeart/2005/8/layout/vList2"/>
    <dgm:cxn modelId="{BFB7F0F3-7FA2-4823-97BB-CB3CEB0DCD9A}" srcId="{1C73FCC3-1109-4842-8488-25AA969D96D9}" destId="{138F5CDA-CF26-4129-BD3C-25CF7F471178}" srcOrd="1" destOrd="0" parTransId="{F4A7E19A-578E-4FA0-B4D3-C19E006B0BD6}" sibTransId="{4BA8229F-6886-4891-8724-2E6CBF6F52EA}"/>
    <dgm:cxn modelId="{1A56E476-B2E6-46E6-A9D2-B7C60CA9614B}" type="presOf" srcId="{81BD3986-A783-4403-86ED-B783CB8B8221}" destId="{ACAC6C66-8CE5-4BEC-9982-CE1832420400}" srcOrd="0" destOrd="0" presId="urn:microsoft.com/office/officeart/2005/8/layout/vList2"/>
    <dgm:cxn modelId="{3A5337F2-FA46-490C-B23B-8A1CB1EE2236}" type="presOf" srcId="{734E0EA2-1490-44FD-9EB1-63F798B47F5F}" destId="{471434BD-E501-4F2B-8F2F-5C542F5E67F0}" srcOrd="0" destOrd="0" presId="urn:microsoft.com/office/officeart/2005/8/layout/vList2"/>
    <dgm:cxn modelId="{39FA6C2D-A537-47BB-8C65-F9983C8EE1EE}" srcId="{734E0EA2-1490-44FD-9EB1-63F798B47F5F}" destId="{7D872358-DE1A-4731-9F2F-5BB25822D1EE}" srcOrd="0" destOrd="0" parTransId="{435F8F5D-960A-40B8-90D2-2DF78A97B2F3}" sibTransId="{6FB250B5-F2CD-437E-B54E-E5B9F96F3568}"/>
    <dgm:cxn modelId="{8C2766C6-2209-426B-8C4E-021687C563B5}" srcId="{1C73FCC3-1109-4842-8488-25AA969D96D9}" destId="{734E0EA2-1490-44FD-9EB1-63F798B47F5F}" srcOrd="2" destOrd="0" parTransId="{8C00688C-D70D-44CC-9BCA-6299BC8A45A5}" sibTransId="{70A735DB-5390-4B46-9E90-73B8376C129E}"/>
    <dgm:cxn modelId="{4E68E873-C82B-419F-9F35-661EA2A5425A}" type="presOf" srcId="{41A88A02-C996-471E-A562-2718A8E35745}" destId="{B16D9BBA-9C33-4761-A573-B3A748ABF799}" srcOrd="0" destOrd="0" presId="urn:microsoft.com/office/officeart/2005/8/layout/vList2"/>
    <dgm:cxn modelId="{D48EE518-D9DC-49FF-BFC4-6460CE719C62}" type="presOf" srcId="{D16C757F-64C5-4AC5-8480-E344A236A932}" destId="{ACAC6C66-8CE5-4BEC-9982-CE1832420400}" srcOrd="0" destOrd="2" presId="urn:microsoft.com/office/officeart/2005/8/layout/vList2"/>
    <dgm:cxn modelId="{DEEBBBA9-1FCF-489B-87F0-97ED6FDC9D66}" type="presOf" srcId="{8966FA50-3F60-40C0-A2B0-EBA2F1B1D765}" destId="{38EBAEA7-4A93-44C0-B0A6-F7478669BFAD}" srcOrd="0" destOrd="2" presId="urn:microsoft.com/office/officeart/2005/8/layout/vList2"/>
    <dgm:cxn modelId="{A35AD13B-624E-4695-B98C-7E7600B6CE25}" srcId="{1C73FCC3-1109-4842-8488-25AA969D96D9}" destId="{41A88A02-C996-471E-A562-2718A8E35745}" srcOrd="0" destOrd="0" parTransId="{3C9ADDD6-C6E3-48DA-9934-B22023E9E1CF}" sibTransId="{4BD64A04-F311-4C32-BA10-08D33EFAD432}"/>
    <dgm:cxn modelId="{5E7B5A77-E4BE-43D1-8851-17FE19DF7AAB}" type="presOf" srcId="{1C73FCC3-1109-4842-8488-25AA969D96D9}" destId="{8A0EE410-C69A-424D-ADAA-FBA257E88CAF}" srcOrd="0" destOrd="0" presId="urn:microsoft.com/office/officeart/2005/8/layout/vList2"/>
    <dgm:cxn modelId="{FE522EFE-C112-4FB1-BA78-7FCF01A00740}" srcId="{41A88A02-C996-471E-A562-2718A8E35745}" destId="{AB7E5EE2-1056-4A9F-9A3B-4473589833D8}" srcOrd="1" destOrd="0" parTransId="{63932504-8448-430F-B341-D86418FB3B74}" sibTransId="{454EEE8C-0930-49DF-97C5-294AAEE00DEC}"/>
    <dgm:cxn modelId="{B676E19E-AB94-4CBF-B488-97C29FFFF23E}" type="presOf" srcId="{0417430F-E76F-42E4-86AE-A23296BEECA7}" destId="{ACAC6C66-8CE5-4BEC-9982-CE1832420400}" srcOrd="0" destOrd="3" presId="urn:microsoft.com/office/officeart/2005/8/layout/vList2"/>
    <dgm:cxn modelId="{4E60BD25-2D38-41B0-B5B1-61F1BA02FB44}" type="presOf" srcId="{8B1A6FCA-FF37-4FCE-A8C7-6DE90F61B179}" destId="{030F2AE7-873E-490A-993F-465E7ADA362A}" srcOrd="0" destOrd="1" presId="urn:microsoft.com/office/officeart/2005/8/layout/vList2"/>
    <dgm:cxn modelId="{24E9EBCC-00B4-43EF-B79F-BC2E99202747}" type="presOf" srcId="{149EE7DB-4A9E-44CB-9E4B-F3CD1A448BCB}" destId="{030F2AE7-873E-490A-993F-465E7ADA362A}" srcOrd="0" destOrd="2" presId="urn:microsoft.com/office/officeart/2005/8/layout/vList2"/>
    <dgm:cxn modelId="{55EA2785-77CA-4584-8BFB-4DAEA32A13DB}" srcId="{734E0EA2-1490-44FD-9EB1-63F798B47F5F}" destId="{149EE7DB-4A9E-44CB-9E4B-F3CD1A448BCB}" srcOrd="2" destOrd="0" parTransId="{431A2502-9B22-4EF3-87DF-4DF29732004B}" sibTransId="{EFFE92E0-765E-4B52-9812-292AB3768212}"/>
    <dgm:cxn modelId="{A42D8567-A4F3-4453-9BDE-72AF8832A8CB}" type="presOf" srcId="{7D872358-DE1A-4731-9F2F-5BB25822D1EE}" destId="{030F2AE7-873E-490A-993F-465E7ADA362A}" srcOrd="0" destOrd="0" presId="urn:microsoft.com/office/officeart/2005/8/layout/vList2"/>
    <dgm:cxn modelId="{F043FF14-3507-41DF-BBA5-415607BF76ED}" type="presOf" srcId="{BFE24049-E39F-4EF2-BC94-23913C4817B2}" destId="{ACAC6C66-8CE5-4BEC-9982-CE1832420400}" srcOrd="0" destOrd="1" presId="urn:microsoft.com/office/officeart/2005/8/layout/vList2"/>
    <dgm:cxn modelId="{94AA5194-334F-4BF8-A674-9664996D85A9}" type="presOf" srcId="{58A699F8-A6EF-4F14-8E78-5FDB62FFE94F}" destId="{38EBAEA7-4A93-44C0-B0A6-F7478669BFAD}" srcOrd="0" destOrd="0" presId="urn:microsoft.com/office/officeart/2005/8/layout/vList2"/>
    <dgm:cxn modelId="{8F6D08FF-E44F-45DD-8B14-F26967AF0C33}" srcId="{41A88A02-C996-471E-A562-2718A8E35745}" destId="{8966FA50-3F60-40C0-A2B0-EBA2F1B1D765}" srcOrd="2" destOrd="0" parTransId="{A14E27E2-384A-4FB0-9E99-BB7969EE1CE1}" sibTransId="{7F5F8554-C8BF-48B6-80E1-19A8CFAA75AF}"/>
    <dgm:cxn modelId="{85CF01C9-215F-4692-AEAC-514F77C8FB8F}" srcId="{138F5CDA-CF26-4129-BD3C-25CF7F471178}" destId="{81BD3986-A783-4403-86ED-B783CB8B8221}" srcOrd="0" destOrd="0" parTransId="{2155CC92-E1EA-4211-BAAA-F14BB15B0ACA}" sibTransId="{9E118DA0-D64C-424D-8D08-CEAFA1EC2614}"/>
    <dgm:cxn modelId="{7872EECD-9B0F-4FFF-80D6-E7B70FB8E79E}" srcId="{138F5CDA-CF26-4129-BD3C-25CF7F471178}" destId="{D16C757F-64C5-4AC5-8480-E344A236A932}" srcOrd="2" destOrd="0" parTransId="{9D2283D4-9C17-4CAB-9BDB-9342F6EEC431}" sibTransId="{D4BF3119-24F3-4DE4-8CEC-C4DE08B59853}"/>
    <dgm:cxn modelId="{68C118C3-11F0-4B4E-BC1C-801DB65660BC}" srcId="{734E0EA2-1490-44FD-9EB1-63F798B47F5F}" destId="{8B1A6FCA-FF37-4FCE-A8C7-6DE90F61B179}" srcOrd="1" destOrd="0" parTransId="{7F9D04B9-934D-44F4-898E-95F1618A1710}" sibTransId="{FDB3384E-BB8F-45E1-B682-B5A0D8988708}"/>
    <dgm:cxn modelId="{BEF1839B-3EEF-413B-ADC0-46BE9F526435}" type="presParOf" srcId="{8A0EE410-C69A-424D-ADAA-FBA257E88CAF}" destId="{B16D9BBA-9C33-4761-A573-B3A748ABF799}" srcOrd="0" destOrd="0" presId="urn:microsoft.com/office/officeart/2005/8/layout/vList2"/>
    <dgm:cxn modelId="{11E6D941-668D-4913-A181-2C56BA1DEEA8}" type="presParOf" srcId="{8A0EE410-C69A-424D-ADAA-FBA257E88CAF}" destId="{38EBAEA7-4A93-44C0-B0A6-F7478669BFAD}" srcOrd="1" destOrd="0" presId="urn:microsoft.com/office/officeart/2005/8/layout/vList2"/>
    <dgm:cxn modelId="{1F2BB7FC-B3F0-4FB6-8E5B-91D9F2A6EDF4}" type="presParOf" srcId="{8A0EE410-C69A-424D-ADAA-FBA257E88CAF}" destId="{3DC6B811-EF41-4D5A-B5E8-805A3DC7307A}" srcOrd="2" destOrd="0" presId="urn:microsoft.com/office/officeart/2005/8/layout/vList2"/>
    <dgm:cxn modelId="{7A7FD6C5-B434-4FD8-A3F4-9921F72FA5E1}" type="presParOf" srcId="{8A0EE410-C69A-424D-ADAA-FBA257E88CAF}" destId="{ACAC6C66-8CE5-4BEC-9982-CE1832420400}" srcOrd="3" destOrd="0" presId="urn:microsoft.com/office/officeart/2005/8/layout/vList2"/>
    <dgm:cxn modelId="{8E2653A1-AF03-4EE5-92C1-E3226ABFF6D6}" type="presParOf" srcId="{8A0EE410-C69A-424D-ADAA-FBA257E88CAF}" destId="{471434BD-E501-4F2B-8F2F-5C542F5E67F0}" srcOrd="4" destOrd="0" presId="urn:microsoft.com/office/officeart/2005/8/layout/vList2"/>
    <dgm:cxn modelId="{08DFA605-AB40-4C80-B68B-BD9D65A7A25F}" type="presParOf" srcId="{8A0EE410-C69A-424D-ADAA-FBA257E88CAF}" destId="{030F2AE7-873E-490A-993F-465E7ADA362A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73FCC3-1109-4842-8488-25AA969D96D9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1A88A02-C996-471E-A562-2718A8E35745}">
      <dgm:prSet phldrT="[Текст]"/>
      <dgm:spPr/>
      <dgm:t>
        <a:bodyPr/>
        <a:lstStyle/>
        <a:p>
          <a:pPr algn="ctr"/>
          <a:r>
            <a:rPr lang="ru-RU" dirty="0" smtClean="0"/>
            <a:t>Целевая аудитория</a:t>
          </a:r>
          <a:endParaRPr lang="ru-RU" dirty="0"/>
        </a:p>
      </dgm:t>
    </dgm:pt>
    <dgm:pt modelId="{3C9ADDD6-C6E3-48DA-9934-B22023E9E1CF}" type="parTrans" cxnId="{A35AD13B-624E-4695-B98C-7E7600B6CE25}">
      <dgm:prSet/>
      <dgm:spPr/>
      <dgm:t>
        <a:bodyPr/>
        <a:lstStyle/>
        <a:p>
          <a:endParaRPr lang="ru-RU"/>
        </a:p>
      </dgm:t>
    </dgm:pt>
    <dgm:pt modelId="{4BD64A04-F311-4C32-BA10-08D33EFAD432}" type="sibTrans" cxnId="{A35AD13B-624E-4695-B98C-7E7600B6CE25}">
      <dgm:prSet/>
      <dgm:spPr/>
      <dgm:t>
        <a:bodyPr/>
        <a:lstStyle/>
        <a:p>
          <a:endParaRPr lang="ru-RU"/>
        </a:p>
      </dgm:t>
    </dgm:pt>
    <dgm:pt modelId="{58A699F8-A6EF-4F14-8E78-5FDB62FFE94F}">
      <dgm:prSet phldrT="[Текст]"/>
      <dgm:spPr/>
      <dgm:t>
        <a:bodyPr/>
        <a:lstStyle/>
        <a:p>
          <a:r>
            <a:rPr lang="ru-RU" dirty="0" smtClean="0"/>
            <a:t>Выпускники школ, выпускники однопрофильных учреждений НПО/СПО удаленных районов </a:t>
          </a:r>
          <a:endParaRPr lang="ru-RU" dirty="0"/>
        </a:p>
      </dgm:t>
    </dgm:pt>
    <dgm:pt modelId="{170CB62C-6E23-4A1F-AF86-A9913F3037AC}" type="parTrans" cxnId="{D4A140F8-6CCD-4637-B38F-963C8507F688}">
      <dgm:prSet/>
      <dgm:spPr/>
      <dgm:t>
        <a:bodyPr/>
        <a:lstStyle/>
        <a:p>
          <a:endParaRPr lang="ru-RU"/>
        </a:p>
      </dgm:t>
    </dgm:pt>
    <dgm:pt modelId="{927982FA-7489-467E-8111-EE69C57F52F3}" type="sibTrans" cxnId="{D4A140F8-6CCD-4637-B38F-963C8507F688}">
      <dgm:prSet/>
      <dgm:spPr/>
      <dgm:t>
        <a:bodyPr/>
        <a:lstStyle/>
        <a:p>
          <a:endParaRPr lang="ru-RU"/>
        </a:p>
      </dgm:t>
    </dgm:pt>
    <dgm:pt modelId="{138F5CDA-CF26-4129-BD3C-25CF7F471178}">
      <dgm:prSet phldrT="[Текст]"/>
      <dgm:spPr/>
      <dgm:t>
        <a:bodyPr/>
        <a:lstStyle/>
        <a:p>
          <a:pPr algn="ctr"/>
          <a:r>
            <a:rPr lang="ru-RU" dirty="0" smtClean="0"/>
            <a:t>Технические условия</a:t>
          </a:r>
          <a:endParaRPr lang="ru-RU" dirty="0"/>
        </a:p>
      </dgm:t>
    </dgm:pt>
    <dgm:pt modelId="{F4A7E19A-578E-4FA0-B4D3-C19E006B0BD6}" type="parTrans" cxnId="{BFB7F0F3-7FA2-4823-97BB-CB3CEB0DCD9A}">
      <dgm:prSet/>
      <dgm:spPr/>
      <dgm:t>
        <a:bodyPr/>
        <a:lstStyle/>
        <a:p>
          <a:endParaRPr lang="ru-RU"/>
        </a:p>
      </dgm:t>
    </dgm:pt>
    <dgm:pt modelId="{4BA8229F-6886-4891-8724-2E6CBF6F52EA}" type="sibTrans" cxnId="{BFB7F0F3-7FA2-4823-97BB-CB3CEB0DCD9A}">
      <dgm:prSet/>
      <dgm:spPr/>
      <dgm:t>
        <a:bodyPr/>
        <a:lstStyle/>
        <a:p>
          <a:endParaRPr lang="ru-RU"/>
        </a:p>
      </dgm:t>
    </dgm:pt>
    <dgm:pt modelId="{81BD3986-A783-4403-86ED-B783CB8B8221}">
      <dgm:prSet phldrT="[Текст]"/>
      <dgm:spPr/>
      <dgm:t>
        <a:bodyPr/>
        <a:lstStyle/>
        <a:p>
          <a:r>
            <a:rPr lang="ru-RU" dirty="0" smtClean="0"/>
            <a:t>Наличие у студента ОДО  собственного ПК, микрофона, видеокамеры, выхода в Интернет</a:t>
          </a:r>
          <a:endParaRPr lang="ru-RU" dirty="0"/>
        </a:p>
      </dgm:t>
    </dgm:pt>
    <dgm:pt modelId="{2155CC92-E1EA-4211-BAAA-F14BB15B0ACA}" type="parTrans" cxnId="{85CF01C9-215F-4692-AEAC-514F77C8FB8F}">
      <dgm:prSet/>
      <dgm:spPr/>
      <dgm:t>
        <a:bodyPr/>
        <a:lstStyle/>
        <a:p>
          <a:endParaRPr lang="ru-RU"/>
        </a:p>
      </dgm:t>
    </dgm:pt>
    <dgm:pt modelId="{9E118DA0-D64C-424D-8D08-CEAFA1EC2614}" type="sibTrans" cxnId="{85CF01C9-215F-4692-AEAC-514F77C8FB8F}">
      <dgm:prSet/>
      <dgm:spPr/>
      <dgm:t>
        <a:bodyPr/>
        <a:lstStyle/>
        <a:p>
          <a:endParaRPr lang="ru-RU"/>
        </a:p>
      </dgm:t>
    </dgm:pt>
    <dgm:pt modelId="{1F3A905E-E990-4596-8FD8-2FC51AA623FD}">
      <dgm:prSet phldrT="[Текст]"/>
      <dgm:spPr/>
      <dgm:t>
        <a:bodyPr/>
        <a:lstStyle/>
        <a:p>
          <a:pPr algn="ctr"/>
          <a:r>
            <a:rPr lang="ru-RU" dirty="0" smtClean="0"/>
            <a:t>Особенности</a:t>
          </a:r>
          <a:endParaRPr lang="ru-RU" dirty="0"/>
        </a:p>
      </dgm:t>
    </dgm:pt>
    <dgm:pt modelId="{421E53C5-8D2C-4297-8718-579BF3F9A7DC}" type="parTrans" cxnId="{C6333807-499D-4729-A9CA-3BA7F577F57A}">
      <dgm:prSet/>
      <dgm:spPr/>
      <dgm:t>
        <a:bodyPr/>
        <a:lstStyle/>
        <a:p>
          <a:endParaRPr lang="ru-RU"/>
        </a:p>
      </dgm:t>
    </dgm:pt>
    <dgm:pt modelId="{6138AD40-8214-449C-A6DD-847BAB986E77}" type="sibTrans" cxnId="{C6333807-499D-4729-A9CA-3BA7F577F57A}">
      <dgm:prSet/>
      <dgm:spPr/>
      <dgm:t>
        <a:bodyPr/>
        <a:lstStyle/>
        <a:p>
          <a:endParaRPr lang="ru-RU"/>
        </a:p>
      </dgm:t>
    </dgm:pt>
    <dgm:pt modelId="{BC4FD0BC-F5EB-44F6-973D-D797CB33E278}">
      <dgm:prSet phldrT="[Текст]"/>
      <dgm:spPr/>
      <dgm:t>
        <a:bodyPr/>
        <a:lstStyle/>
        <a:p>
          <a:r>
            <a:rPr lang="ru-RU" dirty="0" smtClean="0"/>
            <a:t>Возможность обучения как отдельных лиц, так  и групп  студентов  Костромы и области в ОДО</a:t>
          </a:r>
          <a:endParaRPr lang="ru-RU" dirty="0"/>
        </a:p>
      </dgm:t>
    </dgm:pt>
    <dgm:pt modelId="{75FB75D7-FDC3-4173-949C-CB8B33A33C01}" type="parTrans" cxnId="{4602CB43-99EC-4D7F-A58C-FAD0A3BE8728}">
      <dgm:prSet/>
      <dgm:spPr/>
      <dgm:t>
        <a:bodyPr/>
        <a:lstStyle/>
        <a:p>
          <a:endParaRPr lang="ru-RU"/>
        </a:p>
      </dgm:t>
    </dgm:pt>
    <dgm:pt modelId="{85BEB4F8-B041-49FA-B6AC-6A1D01491470}" type="sibTrans" cxnId="{4602CB43-99EC-4D7F-A58C-FAD0A3BE8728}">
      <dgm:prSet/>
      <dgm:spPr/>
      <dgm:t>
        <a:bodyPr/>
        <a:lstStyle/>
        <a:p>
          <a:endParaRPr lang="ru-RU"/>
        </a:p>
      </dgm:t>
    </dgm:pt>
    <dgm:pt modelId="{2B437198-B9A0-47BA-96F2-34B06789A934}">
      <dgm:prSet/>
      <dgm:spPr/>
      <dgm:t>
        <a:bodyPr/>
        <a:lstStyle/>
        <a:p>
          <a:r>
            <a:rPr lang="ru-RU" smtClean="0"/>
            <a:t>Лица с ограниченными возможностями здоровья</a:t>
          </a:r>
          <a:endParaRPr lang="ru-RU" dirty="0"/>
        </a:p>
      </dgm:t>
    </dgm:pt>
    <dgm:pt modelId="{FE2B1299-FD9E-488C-B71D-460C11D4321F}" type="parTrans" cxnId="{DCE165AF-02BA-4564-8E1D-173A4A30BAFF}">
      <dgm:prSet/>
      <dgm:spPr/>
      <dgm:t>
        <a:bodyPr/>
        <a:lstStyle/>
        <a:p>
          <a:endParaRPr lang="ru-RU"/>
        </a:p>
      </dgm:t>
    </dgm:pt>
    <dgm:pt modelId="{75709191-7248-45A1-B289-A0619BEF2622}" type="sibTrans" cxnId="{DCE165AF-02BA-4564-8E1D-173A4A30BAFF}">
      <dgm:prSet/>
      <dgm:spPr/>
      <dgm:t>
        <a:bodyPr/>
        <a:lstStyle/>
        <a:p>
          <a:endParaRPr lang="ru-RU"/>
        </a:p>
      </dgm:t>
    </dgm:pt>
    <dgm:pt modelId="{A7727096-B663-464C-8293-B632CC0A1932}">
      <dgm:prSet/>
      <dgm:spPr/>
      <dgm:t>
        <a:bodyPr/>
        <a:lstStyle/>
        <a:p>
          <a:r>
            <a:rPr lang="ru-RU" dirty="0" smtClean="0"/>
            <a:t>Персонал производственных предприятий удаленных районов для обучения с отрывом от производственной деятельности</a:t>
          </a:r>
          <a:endParaRPr lang="ru-RU" dirty="0"/>
        </a:p>
      </dgm:t>
    </dgm:pt>
    <dgm:pt modelId="{F57158FA-1E5A-48F4-9FBC-1A29462D3423}" type="parTrans" cxnId="{426DC17F-BD40-4237-91F5-785AE090E496}">
      <dgm:prSet/>
      <dgm:spPr/>
      <dgm:t>
        <a:bodyPr/>
        <a:lstStyle/>
        <a:p>
          <a:endParaRPr lang="ru-RU"/>
        </a:p>
      </dgm:t>
    </dgm:pt>
    <dgm:pt modelId="{E49EC1FE-F7E4-4478-AB4A-52808B996E9F}" type="sibTrans" cxnId="{426DC17F-BD40-4237-91F5-785AE090E496}">
      <dgm:prSet/>
      <dgm:spPr/>
      <dgm:t>
        <a:bodyPr/>
        <a:lstStyle/>
        <a:p>
          <a:endParaRPr lang="ru-RU"/>
        </a:p>
      </dgm:t>
    </dgm:pt>
    <dgm:pt modelId="{6EF25CBE-BE95-4524-AEF5-09C4BD46CEF9}">
      <dgm:prSet/>
      <dgm:spPr/>
      <dgm:t>
        <a:bodyPr/>
        <a:lstStyle/>
        <a:p>
          <a:r>
            <a:rPr lang="ru-RU" dirty="0" smtClean="0"/>
            <a:t>Подключение ПК студента к серверу КСТ через высокоскоростной канал Интернет</a:t>
          </a:r>
          <a:endParaRPr lang="ru-RU" dirty="0"/>
        </a:p>
      </dgm:t>
    </dgm:pt>
    <dgm:pt modelId="{B42B6A96-66B7-4D41-817B-DF25C74C4290}" type="parTrans" cxnId="{A60D7CB1-F6C9-43EC-883A-96A6081646B9}">
      <dgm:prSet/>
      <dgm:spPr/>
      <dgm:t>
        <a:bodyPr/>
        <a:lstStyle/>
        <a:p>
          <a:endParaRPr lang="ru-RU"/>
        </a:p>
      </dgm:t>
    </dgm:pt>
    <dgm:pt modelId="{1ABD9EAD-1856-497C-96E3-FB9E5D3425DE}" type="sibTrans" cxnId="{A60D7CB1-F6C9-43EC-883A-96A6081646B9}">
      <dgm:prSet/>
      <dgm:spPr/>
      <dgm:t>
        <a:bodyPr/>
        <a:lstStyle/>
        <a:p>
          <a:endParaRPr lang="ru-RU"/>
        </a:p>
      </dgm:t>
    </dgm:pt>
    <dgm:pt modelId="{BA3B88ED-7918-45F4-8DFA-E3E03B76A2FA}">
      <dgm:prSet/>
      <dgm:spPr/>
      <dgm:t>
        <a:bodyPr/>
        <a:lstStyle/>
        <a:p>
          <a:r>
            <a:rPr lang="ru-RU" dirty="0" smtClean="0"/>
            <a:t>Необходимость формирования штата ОДО техникума</a:t>
          </a:r>
          <a:endParaRPr lang="ru-RU" dirty="0"/>
        </a:p>
      </dgm:t>
    </dgm:pt>
    <dgm:pt modelId="{91161A1B-D2CB-4245-848B-B745A051E30F}" type="parTrans" cxnId="{9B2C3F15-6D6A-4315-B3DD-80FB4DC38EEA}">
      <dgm:prSet/>
      <dgm:spPr/>
      <dgm:t>
        <a:bodyPr/>
        <a:lstStyle/>
        <a:p>
          <a:endParaRPr lang="ru-RU"/>
        </a:p>
      </dgm:t>
    </dgm:pt>
    <dgm:pt modelId="{556ACA99-1F55-4CF5-93BA-328513474C74}" type="sibTrans" cxnId="{9B2C3F15-6D6A-4315-B3DD-80FB4DC38EEA}">
      <dgm:prSet/>
      <dgm:spPr/>
      <dgm:t>
        <a:bodyPr/>
        <a:lstStyle/>
        <a:p>
          <a:endParaRPr lang="ru-RU"/>
        </a:p>
      </dgm:t>
    </dgm:pt>
    <dgm:pt modelId="{C5CA41B2-06B0-4AD9-96E4-263AB5878AD5}">
      <dgm:prSet/>
      <dgm:spPr/>
      <dgm:t>
        <a:bodyPr/>
        <a:lstStyle/>
        <a:p>
          <a:r>
            <a:rPr lang="ru-RU" dirty="0" smtClean="0"/>
            <a:t>Прохождение учебных практик на базе мастерских КСТ</a:t>
          </a:r>
          <a:endParaRPr lang="ru-RU" dirty="0"/>
        </a:p>
      </dgm:t>
    </dgm:pt>
    <dgm:pt modelId="{12432C6D-E4D0-4B8F-83F3-9927094F7000}" type="parTrans" cxnId="{C8042AE0-18C5-4664-853C-279E182172CB}">
      <dgm:prSet/>
      <dgm:spPr/>
      <dgm:t>
        <a:bodyPr/>
        <a:lstStyle/>
        <a:p>
          <a:endParaRPr lang="ru-RU"/>
        </a:p>
      </dgm:t>
    </dgm:pt>
    <dgm:pt modelId="{B860AFAC-E974-44E7-992B-03A83BBEA4FF}" type="sibTrans" cxnId="{C8042AE0-18C5-4664-853C-279E182172CB}">
      <dgm:prSet/>
      <dgm:spPr/>
      <dgm:t>
        <a:bodyPr/>
        <a:lstStyle/>
        <a:p>
          <a:endParaRPr lang="ru-RU"/>
        </a:p>
      </dgm:t>
    </dgm:pt>
    <dgm:pt modelId="{CF965722-D5FB-4FBD-B489-C938B83692FD}">
      <dgm:prSet/>
      <dgm:spPr/>
      <dgm:t>
        <a:bodyPr/>
        <a:lstStyle/>
        <a:p>
          <a:r>
            <a:rPr lang="ru-RU" dirty="0" smtClean="0"/>
            <a:t>Итоговая аттестация выпускников осуществляется в КСТ  </a:t>
          </a:r>
          <a:endParaRPr lang="ru-RU" dirty="0"/>
        </a:p>
      </dgm:t>
    </dgm:pt>
    <dgm:pt modelId="{726389E9-787D-4687-B0BF-4A7C1D182262}" type="parTrans" cxnId="{630E16F1-2FC6-431D-9A99-10BACEFE1EC6}">
      <dgm:prSet/>
      <dgm:spPr/>
      <dgm:t>
        <a:bodyPr/>
        <a:lstStyle/>
        <a:p>
          <a:endParaRPr lang="ru-RU"/>
        </a:p>
      </dgm:t>
    </dgm:pt>
    <dgm:pt modelId="{95E17C6D-2A35-44FA-82D5-A6A0183C392C}" type="sibTrans" cxnId="{630E16F1-2FC6-431D-9A99-10BACEFE1EC6}">
      <dgm:prSet/>
      <dgm:spPr/>
      <dgm:t>
        <a:bodyPr/>
        <a:lstStyle/>
        <a:p>
          <a:endParaRPr lang="ru-RU"/>
        </a:p>
      </dgm:t>
    </dgm:pt>
    <dgm:pt modelId="{8A0EE410-C69A-424D-ADAA-FBA257E88CAF}" type="pres">
      <dgm:prSet presAssocID="{1C73FCC3-1109-4842-8488-25AA969D96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D9BBA-9C33-4761-A573-B3A748ABF799}" type="pres">
      <dgm:prSet presAssocID="{41A88A02-C996-471E-A562-2718A8E357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AEA7-4A93-44C0-B0A6-F7478669BFAD}" type="pres">
      <dgm:prSet presAssocID="{41A88A02-C996-471E-A562-2718A8E357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B811-EF41-4D5A-B5E8-805A3DC7307A}" type="pres">
      <dgm:prSet presAssocID="{138F5CDA-CF26-4129-BD3C-25CF7F4711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C6C66-8CE5-4BEC-9982-CE1832420400}" type="pres">
      <dgm:prSet presAssocID="{138F5CDA-CF26-4129-BD3C-25CF7F47117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1891A-DAC1-4308-8DCE-F3CB878F54A5}" type="pres">
      <dgm:prSet presAssocID="{1F3A905E-E990-4596-8FD8-2FC51AA623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EABD-B7C6-44C5-87EE-2EB1F112CE0E}" type="pres">
      <dgm:prSet presAssocID="{1F3A905E-E990-4596-8FD8-2FC51AA623F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16F1-2FC6-431D-9A99-10BACEFE1EC6}" srcId="{1F3A905E-E990-4596-8FD8-2FC51AA623FD}" destId="{CF965722-D5FB-4FBD-B489-C938B83692FD}" srcOrd="2" destOrd="0" parTransId="{726389E9-787D-4687-B0BF-4A7C1D182262}" sibTransId="{95E17C6D-2A35-44FA-82D5-A6A0183C392C}"/>
    <dgm:cxn modelId="{CE294D76-3DE3-4EA3-9884-E394BE2E44D3}" type="presOf" srcId="{CF965722-D5FB-4FBD-B489-C938B83692FD}" destId="{C2A6EABD-B7C6-44C5-87EE-2EB1F112CE0E}" srcOrd="0" destOrd="2" presId="urn:microsoft.com/office/officeart/2005/8/layout/vList2"/>
    <dgm:cxn modelId="{A60D7CB1-F6C9-43EC-883A-96A6081646B9}" srcId="{138F5CDA-CF26-4129-BD3C-25CF7F471178}" destId="{6EF25CBE-BE95-4524-AEF5-09C4BD46CEF9}" srcOrd="1" destOrd="0" parTransId="{B42B6A96-66B7-4D41-817B-DF25C74C4290}" sibTransId="{1ABD9EAD-1856-497C-96E3-FB9E5D3425DE}"/>
    <dgm:cxn modelId="{D4A140F8-6CCD-4637-B38F-963C8507F688}" srcId="{41A88A02-C996-471E-A562-2718A8E35745}" destId="{58A699F8-A6EF-4F14-8E78-5FDB62FFE94F}" srcOrd="0" destOrd="0" parTransId="{170CB62C-6E23-4A1F-AF86-A9913F3037AC}" sibTransId="{927982FA-7489-467E-8111-EE69C57F52F3}"/>
    <dgm:cxn modelId="{095F746E-9271-464A-AB99-AE5ABE053B8E}" type="presOf" srcId="{1F3A905E-E990-4596-8FD8-2FC51AA623FD}" destId="{C571891A-DAC1-4308-8DCE-F3CB878F54A5}" srcOrd="0" destOrd="0" presId="urn:microsoft.com/office/officeart/2005/8/layout/vList2"/>
    <dgm:cxn modelId="{47A08881-FD4E-40DE-B462-53EEEE2D0117}" type="presOf" srcId="{138F5CDA-CF26-4129-BD3C-25CF7F471178}" destId="{3DC6B811-EF41-4D5A-B5E8-805A3DC7307A}" srcOrd="0" destOrd="0" presId="urn:microsoft.com/office/officeart/2005/8/layout/vList2"/>
    <dgm:cxn modelId="{1213B641-B9EF-4A9C-AE4E-E72B307899C5}" type="presOf" srcId="{BA3B88ED-7918-45F4-8DFA-E3E03B76A2FA}" destId="{ACAC6C66-8CE5-4BEC-9982-CE1832420400}" srcOrd="0" destOrd="2" presId="urn:microsoft.com/office/officeart/2005/8/layout/vList2"/>
    <dgm:cxn modelId="{BFB7F0F3-7FA2-4823-97BB-CB3CEB0DCD9A}" srcId="{1C73FCC3-1109-4842-8488-25AA969D96D9}" destId="{138F5CDA-CF26-4129-BD3C-25CF7F471178}" srcOrd="1" destOrd="0" parTransId="{F4A7E19A-578E-4FA0-B4D3-C19E006B0BD6}" sibTransId="{4BA8229F-6886-4891-8724-2E6CBF6F52EA}"/>
    <dgm:cxn modelId="{4602CB43-99EC-4D7F-A58C-FAD0A3BE8728}" srcId="{1F3A905E-E990-4596-8FD8-2FC51AA623FD}" destId="{BC4FD0BC-F5EB-44F6-973D-D797CB33E278}" srcOrd="0" destOrd="0" parTransId="{75FB75D7-FDC3-4173-949C-CB8B33A33C01}" sibTransId="{85BEB4F8-B041-49FA-B6AC-6A1D01491470}"/>
    <dgm:cxn modelId="{C6333807-499D-4729-A9CA-3BA7F577F57A}" srcId="{1C73FCC3-1109-4842-8488-25AA969D96D9}" destId="{1F3A905E-E990-4596-8FD8-2FC51AA623FD}" srcOrd="2" destOrd="0" parTransId="{421E53C5-8D2C-4297-8718-579BF3F9A7DC}" sibTransId="{6138AD40-8214-449C-A6DD-847BAB986E77}"/>
    <dgm:cxn modelId="{C8042AE0-18C5-4664-853C-279E182172CB}" srcId="{1F3A905E-E990-4596-8FD8-2FC51AA623FD}" destId="{C5CA41B2-06B0-4AD9-96E4-263AB5878AD5}" srcOrd="1" destOrd="0" parTransId="{12432C6D-E4D0-4B8F-83F3-9927094F7000}" sibTransId="{B860AFAC-E974-44E7-992B-03A83BBEA4FF}"/>
    <dgm:cxn modelId="{DCE165AF-02BA-4564-8E1D-173A4A30BAFF}" srcId="{41A88A02-C996-471E-A562-2718A8E35745}" destId="{2B437198-B9A0-47BA-96F2-34B06789A934}" srcOrd="1" destOrd="0" parTransId="{FE2B1299-FD9E-488C-B71D-460C11D4321F}" sibTransId="{75709191-7248-45A1-B289-A0619BEF2622}"/>
    <dgm:cxn modelId="{A35AD13B-624E-4695-B98C-7E7600B6CE25}" srcId="{1C73FCC3-1109-4842-8488-25AA969D96D9}" destId="{41A88A02-C996-471E-A562-2718A8E35745}" srcOrd="0" destOrd="0" parTransId="{3C9ADDD6-C6E3-48DA-9934-B22023E9E1CF}" sibTransId="{4BD64A04-F311-4C32-BA10-08D33EFAD432}"/>
    <dgm:cxn modelId="{6FCDD62F-32B9-447D-8D99-6A0C70B4574B}" type="presOf" srcId="{A7727096-B663-464C-8293-B632CC0A1932}" destId="{38EBAEA7-4A93-44C0-B0A6-F7478669BFAD}" srcOrd="0" destOrd="2" presId="urn:microsoft.com/office/officeart/2005/8/layout/vList2"/>
    <dgm:cxn modelId="{8BC5D73E-15A4-46DD-9FC7-D02055B84945}" type="presOf" srcId="{41A88A02-C996-471E-A562-2718A8E35745}" destId="{B16D9BBA-9C33-4761-A573-B3A748ABF799}" srcOrd="0" destOrd="0" presId="urn:microsoft.com/office/officeart/2005/8/layout/vList2"/>
    <dgm:cxn modelId="{5180BD72-0472-4BC4-8DDD-58D08DA2D812}" type="presOf" srcId="{6EF25CBE-BE95-4524-AEF5-09C4BD46CEF9}" destId="{ACAC6C66-8CE5-4BEC-9982-CE1832420400}" srcOrd="0" destOrd="1" presId="urn:microsoft.com/office/officeart/2005/8/layout/vList2"/>
    <dgm:cxn modelId="{9B2C3F15-6D6A-4315-B3DD-80FB4DC38EEA}" srcId="{138F5CDA-CF26-4129-BD3C-25CF7F471178}" destId="{BA3B88ED-7918-45F4-8DFA-E3E03B76A2FA}" srcOrd="2" destOrd="0" parTransId="{91161A1B-D2CB-4245-848B-B745A051E30F}" sibTransId="{556ACA99-1F55-4CF5-93BA-328513474C74}"/>
    <dgm:cxn modelId="{A071387C-1247-4ABD-9605-0E05ED21C0A6}" type="presOf" srcId="{2B437198-B9A0-47BA-96F2-34B06789A934}" destId="{38EBAEA7-4A93-44C0-B0A6-F7478669BFAD}" srcOrd="0" destOrd="1" presId="urn:microsoft.com/office/officeart/2005/8/layout/vList2"/>
    <dgm:cxn modelId="{426DC17F-BD40-4237-91F5-785AE090E496}" srcId="{41A88A02-C996-471E-A562-2718A8E35745}" destId="{A7727096-B663-464C-8293-B632CC0A1932}" srcOrd="2" destOrd="0" parTransId="{F57158FA-1E5A-48F4-9FBC-1A29462D3423}" sibTransId="{E49EC1FE-F7E4-4478-AB4A-52808B996E9F}"/>
    <dgm:cxn modelId="{C83C99D1-9706-45E2-80AD-C40310BFBDDF}" type="presOf" srcId="{BC4FD0BC-F5EB-44F6-973D-D797CB33E278}" destId="{C2A6EABD-B7C6-44C5-87EE-2EB1F112CE0E}" srcOrd="0" destOrd="0" presId="urn:microsoft.com/office/officeart/2005/8/layout/vList2"/>
    <dgm:cxn modelId="{665E5009-82E9-4464-B8F8-34B98C9DC660}" type="presOf" srcId="{1C73FCC3-1109-4842-8488-25AA969D96D9}" destId="{8A0EE410-C69A-424D-ADAA-FBA257E88CAF}" srcOrd="0" destOrd="0" presId="urn:microsoft.com/office/officeart/2005/8/layout/vList2"/>
    <dgm:cxn modelId="{CF66AB92-67C4-4BE6-850C-FE2DF3458D40}" type="presOf" srcId="{C5CA41B2-06B0-4AD9-96E4-263AB5878AD5}" destId="{C2A6EABD-B7C6-44C5-87EE-2EB1F112CE0E}" srcOrd="0" destOrd="1" presId="urn:microsoft.com/office/officeart/2005/8/layout/vList2"/>
    <dgm:cxn modelId="{467E8CCF-B9D5-4835-98F6-30E901C1DAE5}" type="presOf" srcId="{81BD3986-A783-4403-86ED-B783CB8B8221}" destId="{ACAC6C66-8CE5-4BEC-9982-CE1832420400}" srcOrd="0" destOrd="0" presId="urn:microsoft.com/office/officeart/2005/8/layout/vList2"/>
    <dgm:cxn modelId="{0C954CD6-7730-4C76-8D75-4525486CBCFA}" type="presOf" srcId="{58A699F8-A6EF-4F14-8E78-5FDB62FFE94F}" destId="{38EBAEA7-4A93-44C0-B0A6-F7478669BFAD}" srcOrd="0" destOrd="0" presId="urn:microsoft.com/office/officeart/2005/8/layout/vList2"/>
    <dgm:cxn modelId="{85CF01C9-215F-4692-AEAC-514F77C8FB8F}" srcId="{138F5CDA-CF26-4129-BD3C-25CF7F471178}" destId="{81BD3986-A783-4403-86ED-B783CB8B8221}" srcOrd="0" destOrd="0" parTransId="{2155CC92-E1EA-4211-BAAA-F14BB15B0ACA}" sibTransId="{9E118DA0-D64C-424D-8D08-CEAFA1EC2614}"/>
    <dgm:cxn modelId="{F5BD9505-26A1-4A47-8166-6BC0E8E365A2}" type="presParOf" srcId="{8A0EE410-C69A-424D-ADAA-FBA257E88CAF}" destId="{B16D9BBA-9C33-4761-A573-B3A748ABF799}" srcOrd="0" destOrd="0" presId="urn:microsoft.com/office/officeart/2005/8/layout/vList2"/>
    <dgm:cxn modelId="{0208BA19-1EED-45DC-8C72-3C4E631C2263}" type="presParOf" srcId="{8A0EE410-C69A-424D-ADAA-FBA257E88CAF}" destId="{38EBAEA7-4A93-44C0-B0A6-F7478669BFAD}" srcOrd="1" destOrd="0" presId="urn:microsoft.com/office/officeart/2005/8/layout/vList2"/>
    <dgm:cxn modelId="{EB4870CF-A2EF-418A-B69C-5C262C11C823}" type="presParOf" srcId="{8A0EE410-C69A-424D-ADAA-FBA257E88CAF}" destId="{3DC6B811-EF41-4D5A-B5E8-805A3DC7307A}" srcOrd="2" destOrd="0" presId="urn:microsoft.com/office/officeart/2005/8/layout/vList2"/>
    <dgm:cxn modelId="{367FE6F3-53F3-4E15-96F0-4ED46E32F198}" type="presParOf" srcId="{8A0EE410-C69A-424D-ADAA-FBA257E88CAF}" destId="{ACAC6C66-8CE5-4BEC-9982-CE1832420400}" srcOrd="3" destOrd="0" presId="urn:microsoft.com/office/officeart/2005/8/layout/vList2"/>
    <dgm:cxn modelId="{4EACD2A2-D185-4B2B-A502-3CF3570FCBD4}" type="presParOf" srcId="{8A0EE410-C69A-424D-ADAA-FBA257E88CAF}" destId="{C571891A-DAC1-4308-8DCE-F3CB878F54A5}" srcOrd="4" destOrd="0" presId="urn:microsoft.com/office/officeart/2005/8/layout/vList2"/>
    <dgm:cxn modelId="{03BC7C5F-C15F-40A1-8CEE-6C8A148225FB}" type="presParOf" srcId="{8A0EE410-C69A-424D-ADAA-FBA257E88CAF}" destId="{C2A6EABD-B7C6-44C5-87EE-2EB1F112CE0E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1FFFB-F60D-45BF-A22B-8F5DAE80EEE4}">
      <dsp:nvSpPr>
        <dsp:cNvPr id="0" name=""/>
        <dsp:cNvSpPr/>
      </dsp:nvSpPr>
      <dsp:spPr>
        <a:xfrm>
          <a:off x="0" y="0"/>
          <a:ext cx="6336792" cy="874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Закон «Об образовании»</a:t>
          </a:r>
          <a:endParaRPr lang="ru-RU" sz="2800" kern="1200" dirty="0"/>
        </a:p>
      </dsp:txBody>
      <dsp:txXfrm>
        <a:off x="0" y="0"/>
        <a:ext cx="5342165" cy="874396"/>
      </dsp:txXfrm>
    </dsp:sp>
    <dsp:sp modelId="{7E4615DC-B0AA-49F5-AC04-B26912AF8AE1}">
      <dsp:nvSpPr>
        <dsp:cNvPr id="0" name=""/>
        <dsp:cNvSpPr/>
      </dsp:nvSpPr>
      <dsp:spPr>
        <a:xfrm>
          <a:off x="685801" y="986729"/>
          <a:ext cx="6336792" cy="874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Проект приказа  МИНОБРНАУКИ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 </a:t>
          </a:r>
          <a:endParaRPr lang="ru-RU" sz="1200" kern="1200" dirty="0"/>
        </a:p>
      </dsp:txBody>
      <dsp:txXfrm>
        <a:off x="685801" y="986729"/>
        <a:ext cx="5295232" cy="874396"/>
      </dsp:txXfrm>
    </dsp:sp>
    <dsp:sp modelId="{365AA6C4-40FD-412C-8AD3-DED7FF421C42}">
      <dsp:nvSpPr>
        <dsp:cNvPr id="0" name=""/>
        <dsp:cNvSpPr/>
      </dsp:nvSpPr>
      <dsp:spPr>
        <a:xfrm>
          <a:off x="1159003" y="1982570"/>
          <a:ext cx="6336792" cy="874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Проект приказа  МИНОБРНАУКИ «Об утверждении перечня  профессий и специальностей СПО , реализация программ по которым  не допускается с применением исключительно электронного обучения» </a:t>
          </a:r>
          <a:endParaRPr lang="ru-RU" sz="1200" kern="1200" dirty="0"/>
        </a:p>
      </dsp:txBody>
      <dsp:txXfrm>
        <a:off x="1159003" y="1982570"/>
        <a:ext cx="5295232" cy="874396"/>
      </dsp:txXfrm>
    </dsp:sp>
    <dsp:sp modelId="{7A8CCFA4-DA54-434A-B767-973D25AB4305}">
      <dsp:nvSpPr>
        <dsp:cNvPr id="0" name=""/>
        <dsp:cNvSpPr/>
      </dsp:nvSpPr>
      <dsp:spPr>
        <a:xfrm>
          <a:off x="1419605" y="2960197"/>
          <a:ext cx="6336792" cy="929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Ведомственная  целевая программа </a:t>
          </a:r>
          <a:r>
            <a:rPr lang="ru-RU" sz="1400" kern="1200" dirty="0" smtClean="0"/>
            <a:t>«Развитие профессионального образования Костромской области на 2014 – 2016 годы»</a:t>
          </a:r>
        </a:p>
      </dsp:txBody>
      <dsp:txXfrm>
        <a:off x="1419605" y="2960197"/>
        <a:ext cx="5295232" cy="929046"/>
      </dsp:txXfrm>
    </dsp:sp>
    <dsp:sp modelId="{D8A4C8DA-7F09-42A1-8D6A-E8F994429807}">
      <dsp:nvSpPr>
        <dsp:cNvPr id="0" name=""/>
        <dsp:cNvSpPr/>
      </dsp:nvSpPr>
      <dsp:spPr>
        <a:xfrm>
          <a:off x="1882542" y="4021045"/>
          <a:ext cx="6336792" cy="795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Приказ ДОН от 24.06.2013г. № 400-к</a:t>
          </a:r>
          <a:endParaRPr lang="ru-RU" sz="1400" kern="1200" dirty="0"/>
        </a:p>
      </dsp:txBody>
      <dsp:txXfrm>
        <a:off x="1882542" y="4021045"/>
        <a:ext cx="5295232" cy="795465"/>
      </dsp:txXfrm>
    </dsp:sp>
    <dsp:sp modelId="{426AB86A-647E-4201-946B-61C203116777}">
      <dsp:nvSpPr>
        <dsp:cNvPr id="0" name=""/>
        <dsp:cNvSpPr/>
      </dsp:nvSpPr>
      <dsp:spPr>
        <a:xfrm>
          <a:off x="5768434" y="638795"/>
          <a:ext cx="568357" cy="568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768434" y="638795"/>
        <a:ext cx="568357" cy="568357"/>
      </dsp:txXfrm>
    </dsp:sp>
    <dsp:sp modelId="{7188E3F3-D2FB-4167-B595-C3D3EC7B9C41}">
      <dsp:nvSpPr>
        <dsp:cNvPr id="0" name=""/>
        <dsp:cNvSpPr/>
      </dsp:nvSpPr>
      <dsp:spPr>
        <a:xfrm>
          <a:off x="6241636" y="1634636"/>
          <a:ext cx="568357" cy="568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241636" y="1634636"/>
        <a:ext cx="568357" cy="568357"/>
      </dsp:txXfrm>
    </dsp:sp>
    <dsp:sp modelId="{71313448-6E64-48C6-9D2D-6E281CC64077}">
      <dsp:nvSpPr>
        <dsp:cNvPr id="0" name=""/>
        <dsp:cNvSpPr/>
      </dsp:nvSpPr>
      <dsp:spPr>
        <a:xfrm>
          <a:off x="6714838" y="2615903"/>
          <a:ext cx="568357" cy="568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714838" y="2615903"/>
        <a:ext cx="568357" cy="568357"/>
      </dsp:txXfrm>
    </dsp:sp>
    <dsp:sp modelId="{9D3088FB-664C-4302-B93C-9A107AFB5C0F}">
      <dsp:nvSpPr>
        <dsp:cNvPr id="0" name=""/>
        <dsp:cNvSpPr/>
      </dsp:nvSpPr>
      <dsp:spPr>
        <a:xfrm>
          <a:off x="7188040" y="3621460"/>
          <a:ext cx="568357" cy="568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188040" y="3621460"/>
        <a:ext cx="568357" cy="56835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D9BBA-9C33-4761-A573-B3A748ABF799}">
      <dsp:nvSpPr>
        <dsp:cNvPr id="0" name=""/>
        <dsp:cNvSpPr/>
      </dsp:nvSpPr>
      <dsp:spPr>
        <a:xfrm>
          <a:off x="0" y="237912"/>
          <a:ext cx="5904656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Целевая аудитория</a:t>
          </a:r>
          <a:endParaRPr lang="ru-RU" sz="2100" kern="1200" dirty="0"/>
        </a:p>
      </dsp:txBody>
      <dsp:txXfrm>
        <a:off x="0" y="237912"/>
        <a:ext cx="5904656" cy="503685"/>
      </dsp:txXfrm>
    </dsp:sp>
    <dsp:sp modelId="{38EBAEA7-4A93-44C0-B0A6-F7478669BFAD}">
      <dsp:nvSpPr>
        <dsp:cNvPr id="0" name=""/>
        <dsp:cNvSpPr/>
      </dsp:nvSpPr>
      <dsp:spPr>
        <a:xfrm>
          <a:off x="0" y="741597"/>
          <a:ext cx="5904656" cy="128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7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Выпускники школ, выпускники однопрофильных учреждений НПО/СПО удаленных районов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/>
            <a:t>Лица с ограниченными возможностями здоровья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Персонал производственных предприятий удаленных районов с отрывом от производственной деятельности</a:t>
          </a:r>
          <a:endParaRPr lang="ru-RU" sz="1600" kern="1200" dirty="0"/>
        </a:p>
      </dsp:txBody>
      <dsp:txXfrm>
        <a:off x="0" y="741597"/>
        <a:ext cx="5904656" cy="1282364"/>
      </dsp:txXfrm>
    </dsp:sp>
    <dsp:sp modelId="{3DC6B811-EF41-4D5A-B5E8-805A3DC7307A}">
      <dsp:nvSpPr>
        <dsp:cNvPr id="0" name=""/>
        <dsp:cNvSpPr/>
      </dsp:nvSpPr>
      <dsp:spPr>
        <a:xfrm>
          <a:off x="0" y="2023962"/>
          <a:ext cx="5904656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Технические условия</a:t>
          </a:r>
          <a:endParaRPr lang="ru-RU" sz="2100" kern="1200" dirty="0"/>
        </a:p>
      </dsp:txBody>
      <dsp:txXfrm>
        <a:off x="0" y="2023962"/>
        <a:ext cx="5904656" cy="503685"/>
      </dsp:txXfrm>
    </dsp:sp>
    <dsp:sp modelId="{ACAC6C66-8CE5-4BEC-9982-CE1832420400}">
      <dsp:nvSpPr>
        <dsp:cNvPr id="0" name=""/>
        <dsp:cNvSpPr/>
      </dsp:nvSpPr>
      <dsp:spPr>
        <a:xfrm>
          <a:off x="0" y="2527647"/>
          <a:ext cx="5904656" cy="128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7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у студента ОДО  собственного ПК, микрофона, выхода в Интернет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Подключение компьютера к серверу Интернет через высокоскоростной канал в КСТ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Необходимость формирования штата ОДО техникума</a:t>
          </a:r>
          <a:endParaRPr lang="ru-RU" sz="1600" kern="1200" dirty="0"/>
        </a:p>
      </dsp:txBody>
      <dsp:txXfrm>
        <a:off x="0" y="2527647"/>
        <a:ext cx="5904656" cy="1282364"/>
      </dsp:txXfrm>
    </dsp:sp>
    <dsp:sp modelId="{C571891A-DAC1-4308-8DCE-F3CB878F54A5}">
      <dsp:nvSpPr>
        <dsp:cNvPr id="0" name=""/>
        <dsp:cNvSpPr/>
      </dsp:nvSpPr>
      <dsp:spPr>
        <a:xfrm>
          <a:off x="0" y="3810012"/>
          <a:ext cx="5904656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Особенности</a:t>
          </a:r>
          <a:endParaRPr lang="ru-RU" sz="2100" kern="1200" dirty="0"/>
        </a:p>
      </dsp:txBody>
      <dsp:txXfrm>
        <a:off x="0" y="3810012"/>
        <a:ext cx="5904656" cy="503685"/>
      </dsp:txXfrm>
    </dsp:sp>
    <dsp:sp modelId="{C2A6EABD-B7C6-44C5-87EE-2EB1F112CE0E}">
      <dsp:nvSpPr>
        <dsp:cNvPr id="0" name=""/>
        <dsp:cNvSpPr/>
      </dsp:nvSpPr>
      <dsp:spPr>
        <a:xfrm>
          <a:off x="0" y="4313697"/>
          <a:ext cx="5904656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7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Возможность обучения как отдельных лиц, так  и групп  студентов  Костромы и области в ОДО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Прохождение учебных практик на базе мастерских КСТ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Итоговая аттестация выпускников осуществляется в КСТ  </a:t>
          </a:r>
          <a:endParaRPr lang="ru-RU" sz="1600" kern="1200" dirty="0"/>
        </a:p>
      </dsp:txBody>
      <dsp:txXfrm>
        <a:off x="0" y="4313697"/>
        <a:ext cx="5904656" cy="10650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739274-ABDB-45F6-8F95-E7DE38EB96FE}">
      <dsp:nvSpPr>
        <dsp:cNvPr id="0" name=""/>
        <dsp:cNvSpPr/>
      </dsp:nvSpPr>
      <dsp:spPr>
        <a:xfrm>
          <a:off x="0" y="239517"/>
          <a:ext cx="78581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FA4BB-479B-4EA7-841D-2D637C046D0E}">
      <dsp:nvSpPr>
        <dsp:cNvPr id="0" name=""/>
        <dsp:cNvSpPr/>
      </dsp:nvSpPr>
      <dsp:spPr>
        <a:xfrm>
          <a:off x="392909" y="3357"/>
          <a:ext cx="5500726" cy="472320"/>
        </a:xfrm>
        <a:prstGeom prst="roundRect">
          <a:avLst/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2909" y="3357"/>
        <a:ext cx="5500726" cy="472320"/>
      </dsp:txXfrm>
    </dsp:sp>
    <dsp:sp modelId="{076F6F8B-4133-4621-88CB-5BECBB946E6D}">
      <dsp:nvSpPr>
        <dsp:cNvPr id="0" name=""/>
        <dsp:cNvSpPr/>
      </dsp:nvSpPr>
      <dsp:spPr>
        <a:xfrm>
          <a:off x="0" y="965277"/>
          <a:ext cx="78581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BD533-879B-43A3-951C-C729C038C450}">
      <dsp:nvSpPr>
        <dsp:cNvPr id="0" name=""/>
        <dsp:cNvSpPr/>
      </dsp:nvSpPr>
      <dsp:spPr>
        <a:xfrm>
          <a:off x="392909" y="729117"/>
          <a:ext cx="5500726" cy="472320"/>
        </a:xfrm>
        <a:prstGeom prst="round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Методическая деятельность </a:t>
          </a:r>
          <a:endParaRPr lang="ru-RU" sz="2000" kern="1200" dirty="0"/>
        </a:p>
      </dsp:txBody>
      <dsp:txXfrm>
        <a:off x="392909" y="729117"/>
        <a:ext cx="5500726" cy="472320"/>
      </dsp:txXfrm>
    </dsp:sp>
    <dsp:sp modelId="{779EF7C6-4493-4444-A4C5-9633B597127F}">
      <dsp:nvSpPr>
        <dsp:cNvPr id="0" name=""/>
        <dsp:cNvSpPr/>
      </dsp:nvSpPr>
      <dsp:spPr>
        <a:xfrm>
          <a:off x="0" y="1691037"/>
          <a:ext cx="78581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7B7A2-63BD-464C-B2D6-F0E0C90BDE91}">
      <dsp:nvSpPr>
        <dsp:cNvPr id="0" name=""/>
        <dsp:cNvSpPr/>
      </dsp:nvSpPr>
      <dsp:spPr>
        <a:xfrm>
          <a:off x="428628" y="1428758"/>
          <a:ext cx="5500726" cy="472320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Информационная  деятельность</a:t>
          </a:r>
          <a:endParaRPr lang="ru-RU" sz="2000" kern="1200" dirty="0"/>
        </a:p>
      </dsp:txBody>
      <dsp:txXfrm>
        <a:off x="428628" y="1428758"/>
        <a:ext cx="5500726" cy="472320"/>
      </dsp:txXfrm>
    </dsp:sp>
    <dsp:sp modelId="{426AB2B7-6F88-4935-971A-64EF8EA951F2}">
      <dsp:nvSpPr>
        <dsp:cNvPr id="0" name=""/>
        <dsp:cNvSpPr/>
      </dsp:nvSpPr>
      <dsp:spPr>
        <a:xfrm>
          <a:off x="0" y="2416797"/>
          <a:ext cx="78581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7D018-5458-47CA-8AC6-4624758ED765}">
      <dsp:nvSpPr>
        <dsp:cNvPr id="0" name=""/>
        <dsp:cNvSpPr/>
      </dsp:nvSpPr>
      <dsp:spPr>
        <a:xfrm>
          <a:off x="392909" y="2180637"/>
          <a:ext cx="5500726" cy="472320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Инновационная деятельность </a:t>
          </a:r>
          <a:endParaRPr lang="ru-RU" sz="2000" kern="1200" dirty="0"/>
        </a:p>
      </dsp:txBody>
      <dsp:txXfrm>
        <a:off x="392909" y="2180637"/>
        <a:ext cx="5500726" cy="472320"/>
      </dsp:txXfrm>
    </dsp:sp>
    <dsp:sp modelId="{E30D5F7A-82E4-4BEE-9165-C4E1E9272C13}">
      <dsp:nvSpPr>
        <dsp:cNvPr id="0" name=""/>
        <dsp:cNvSpPr/>
      </dsp:nvSpPr>
      <dsp:spPr>
        <a:xfrm>
          <a:off x="0" y="3142558"/>
          <a:ext cx="78581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4C6BB-A473-4143-84E8-F45D1A546644}">
      <dsp:nvSpPr>
        <dsp:cNvPr id="0" name=""/>
        <dsp:cNvSpPr/>
      </dsp:nvSpPr>
      <dsp:spPr>
        <a:xfrm>
          <a:off x="392909" y="2906397"/>
          <a:ext cx="5500726" cy="472320"/>
        </a:xfrm>
        <a:prstGeom prst="roundRect">
          <a:avLst/>
        </a:prstGeom>
        <a:solidFill>
          <a:schemeClr val="accent6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Экспертная деятельность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2909" y="2906397"/>
        <a:ext cx="5500726" cy="472320"/>
      </dsp:txXfrm>
    </dsp:sp>
    <dsp:sp modelId="{6F3F7EC9-B2B2-41D6-B0C5-28A7A4FE366A}">
      <dsp:nvSpPr>
        <dsp:cNvPr id="0" name=""/>
        <dsp:cNvSpPr/>
      </dsp:nvSpPr>
      <dsp:spPr>
        <a:xfrm>
          <a:off x="0" y="3868318"/>
          <a:ext cx="78581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81AA9-7A58-4C81-ADC1-5333CDC0C221}">
      <dsp:nvSpPr>
        <dsp:cNvPr id="0" name=""/>
        <dsp:cNvSpPr/>
      </dsp:nvSpPr>
      <dsp:spPr>
        <a:xfrm>
          <a:off x="357189" y="3643337"/>
          <a:ext cx="5500726" cy="472320"/>
        </a:xfrm>
        <a:prstGeom prst="roundRect">
          <a:avLst/>
        </a:prstGeom>
        <a:solidFill>
          <a:schemeClr val="accent3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Организационная деятельность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57189" y="3643337"/>
        <a:ext cx="5500726" cy="472320"/>
      </dsp:txXfrm>
    </dsp:sp>
    <dsp:sp modelId="{EE558E4B-B4D1-4D5B-A160-DBB99A5E3CEF}">
      <dsp:nvSpPr>
        <dsp:cNvPr id="0" name=""/>
        <dsp:cNvSpPr/>
      </dsp:nvSpPr>
      <dsp:spPr>
        <a:xfrm>
          <a:off x="0" y="4594078"/>
          <a:ext cx="78581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64DBA-E3D2-4E43-968E-EEF6DE4627C2}">
      <dsp:nvSpPr>
        <dsp:cNvPr id="0" name=""/>
        <dsp:cNvSpPr/>
      </dsp:nvSpPr>
      <dsp:spPr>
        <a:xfrm>
          <a:off x="428628" y="4357719"/>
          <a:ext cx="5500726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Деятельность по разработке нормативно –правовой базы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28628" y="4357719"/>
        <a:ext cx="5500726" cy="472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684E1C-AE5A-4EDB-A97F-F241D4C1E50C}">
      <dsp:nvSpPr>
        <dsp:cNvPr id="0" name=""/>
        <dsp:cNvSpPr/>
      </dsp:nvSpPr>
      <dsp:spPr>
        <a:xfrm>
          <a:off x="3257541" y="590546"/>
          <a:ext cx="4676289" cy="4325673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создания сетевого взаимодействия Ресурсного центра с учреждениями профессионального образования, работодателями, центрами занятости населения и кадровыми агентствами;</a:t>
          </a:r>
          <a:endParaRPr lang="ru-RU" sz="1700" kern="1200" dirty="0"/>
        </a:p>
      </dsp:txBody>
      <dsp:txXfrm>
        <a:off x="3257541" y="590546"/>
        <a:ext cx="4676289" cy="4325673"/>
      </dsp:txXfrm>
    </dsp:sp>
    <dsp:sp modelId="{E0D11A5F-99F8-4C5F-A86C-9405BE5664A3}">
      <dsp:nvSpPr>
        <dsp:cNvPr id="0" name=""/>
        <dsp:cNvSpPr/>
      </dsp:nvSpPr>
      <dsp:spPr>
        <a:xfrm>
          <a:off x="0" y="-25440"/>
          <a:ext cx="4464852" cy="3643818"/>
        </a:xfrm>
        <a:prstGeom prst="gear6">
          <a:avLst/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профессиональной ориентации и профессиональной диагностики обучающихся</a:t>
          </a:r>
          <a:endParaRPr lang="ru-RU" sz="2000" kern="1200" dirty="0"/>
        </a:p>
      </dsp:txBody>
      <dsp:txXfrm>
        <a:off x="0" y="-25440"/>
        <a:ext cx="4464852" cy="3643818"/>
      </dsp:txXfrm>
    </dsp:sp>
    <dsp:sp modelId="{3CB4E356-6C05-42D9-BB94-1521389E1E9C}">
      <dsp:nvSpPr>
        <dsp:cNvPr id="0" name=""/>
        <dsp:cNvSpPr/>
      </dsp:nvSpPr>
      <dsp:spPr>
        <a:xfrm rot="2441151">
          <a:off x="5109988" y="1298770"/>
          <a:ext cx="3347496" cy="3347496"/>
        </a:xfrm>
        <a:prstGeom prst="circularArrow">
          <a:avLst>
            <a:gd name="adj1" fmla="val 4878"/>
            <a:gd name="adj2" fmla="val 312630"/>
            <a:gd name="adj3" fmla="val 3195611"/>
            <a:gd name="adj4" fmla="val 15150765"/>
            <a:gd name="adj5" fmla="val 569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B4DFE-BA11-4A54-8191-37571BCD330D}">
      <dsp:nvSpPr>
        <dsp:cNvPr id="0" name=""/>
        <dsp:cNvSpPr/>
      </dsp:nvSpPr>
      <dsp:spPr>
        <a:xfrm>
          <a:off x="-252232" y="-209237"/>
          <a:ext cx="2531033" cy="25310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D9BBA-9C33-4761-A573-B3A748ABF799}">
      <dsp:nvSpPr>
        <dsp:cNvPr id="0" name=""/>
        <dsp:cNvSpPr/>
      </dsp:nvSpPr>
      <dsp:spPr>
        <a:xfrm>
          <a:off x="0" y="75809"/>
          <a:ext cx="626469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Целевая аудитория</a:t>
          </a:r>
          <a:endParaRPr lang="ru-RU" sz="2200" kern="1200" dirty="0"/>
        </a:p>
      </dsp:txBody>
      <dsp:txXfrm>
        <a:off x="0" y="75809"/>
        <a:ext cx="6264695" cy="527670"/>
      </dsp:txXfrm>
    </dsp:sp>
    <dsp:sp modelId="{38EBAEA7-4A93-44C0-B0A6-F7478669BFAD}">
      <dsp:nvSpPr>
        <dsp:cNvPr id="0" name=""/>
        <dsp:cNvSpPr/>
      </dsp:nvSpPr>
      <dsp:spPr>
        <a:xfrm>
          <a:off x="0" y="603479"/>
          <a:ext cx="6264695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0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>
              <a:solidFill>
                <a:schemeClr val="tx1"/>
              </a:solidFill>
            </a:rPr>
            <a:t>Контингент обучающихся и студентов техникума </a:t>
          </a:r>
          <a:endParaRPr lang="ru-RU" sz="17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>
              <a:solidFill>
                <a:schemeClr val="tx1"/>
              </a:solidFill>
            </a:rPr>
            <a:t>Учащиеся школ и лицеев (</a:t>
          </a:r>
          <a:r>
            <a:rPr lang="ru-RU" sz="1700" b="1" kern="1200" dirty="0" err="1" smtClean="0">
              <a:solidFill>
                <a:schemeClr val="tx1"/>
              </a:solidFill>
            </a:rPr>
            <a:t>предпрофильная</a:t>
          </a:r>
          <a:r>
            <a:rPr lang="ru-RU" sz="1700" b="1" kern="1200" dirty="0" smtClean="0">
              <a:solidFill>
                <a:schemeClr val="tx1"/>
              </a:solidFill>
            </a:rPr>
            <a:t> и профильная подготовка ) и других образовательных партнеров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603479"/>
        <a:ext cx="6264695" cy="1070190"/>
      </dsp:txXfrm>
    </dsp:sp>
    <dsp:sp modelId="{3DC6B811-EF41-4D5A-B5E8-805A3DC7307A}">
      <dsp:nvSpPr>
        <dsp:cNvPr id="0" name=""/>
        <dsp:cNvSpPr/>
      </dsp:nvSpPr>
      <dsp:spPr>
        <a:xfrm>
          <a:off x="0" y="1673670"/>
          <a:ext cx="626469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Технические условия</a:t>
          </a:r>
          <a:endParaRPr lang="ru-RU" sz="2200" kern="1200" dirty="0"/>
        </a:p>
      </dsp:txBody>
      <dsp:txXfrm>
        <a:off x="0" y="1673670"/>
        <a:ext cx="6264695" cy="527670"/>
      </dsp:txXfrm>
    </dsp:sp>
    <dsp:sp modelId="{ACAC6C66-8CE5-4BEC-9982-CE1832420400}">
      <dsp:nvSpPr>
        <dsp:cNvPr id="0" name=""/>
        <dsp:cNvSpPr/>
      </dsp:nvSpPr>
      <dsp:spPr>
        <a:xfrm>
          <a:off x="0" y="2201340"/>
          <a:ext cx="6264695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0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/>
            <a:t>Наличие ПК, </a:t>
          </a:r>
          <a:r>
            <a:rPr lang="ru-RU" sz="1700" b="1" kern="1200" dirty="0" err="1" smtClean="0"/>
            <a:t>мультимедийных</a:t>
          </a:r>
          <a:r>
            <a:rPr lang="ru-RU" sz="1700" b="1" kern="1200" dirty="0" smtClean="0"/>
            <a:t> кабинетов, локальной сети, </a:t>
          </a:r>
          <a:r>
            <a:rPr lang="ru-RU" sz="1700" b="1" kern="1200" dirty="0" err="1" smtClean="0"/>
            <a:t>медиацентра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/>
            <a:t>Наличие электронных образовательных ресурсов,  программ и  доступ к ним участников образовательного процесса</a:t>
          </a:r>
          <a:endParaRPr lang="ru-RU" sz="1700" b="1" kern="1200" dirty="0"/>
        </a:p>
      </dsp:txBody>
      <dsp:txXfrm>
        <a:off x="0" y="2201340"/>
        <a:ext cx="6264695" cy="1297890"/>
      </dsp:txXfrm>
    </dsp:sp>
    <dsp:sp modelId="{C571891A-DAC1-4308-8DCE-F3CB878F54A5}">
      <dsp:nvSpPr>
        <dsp:cNvPr id="0" name=""/>
        <dsp:cNvSpPr/>
      </dsp:nvSpPr>
      <dsp:spPr>
        <a:xfrm>
          <a:off x="0" y="3499230"/>
          <a:ext cx="626469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Особенности</a:t>
          </a:r>
          <a:endParaRPr lang="ru-RU" sz="2200" kern="1200" dirty="0"/>
        </a:p>
      </dsp:txBody>
      <dsp:txXfrm>
        <a:off x="0" y="3499230"/>
        <a:ext cx="6264695" cy="527670"/>
      </dsp:txXfrm>
    </dsp:sp>
    <dsp:sp modelId="{C2A6EABD-B7C6-44C5-87EE-2EB1F112CE0E}">
      <dsp:nvSpPr>
        <dsp:cNvPr id="0" name=""/>
        <dsp:cNvSpPr/>
      </dsp:nvSpPr>
      <dsp:spPr>
        <a:xfrm>
          <a:off x="0" y="4026900"/>
          <a:ext cx="6264695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0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/>
            <a:t>Используется в большинстве образовательных учреждениях НПО и СПО при реализации ОПОП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/>
            <a:t>Профессиональная ориентация, профессиональное консультирование, технологическое обучение учащихся общеобразовательных школ</a:t>
          </a:r>
          <a:endParaRPr lang="ru-RU" sz="1700" b="1" kern="1200" dirty="0" smtClean="0"/>
        </a:p>
      </dsp:txBody>
      <dsp:txXfrm>
        <a:off x="0" y="4026900"/>
        <a:ext cx="6264695" cy="129789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D9BBA-9C33-4761-A573-B3A748ABF799}">
      <dsp:nvSpPr>
        <dsp:cNvPr id="0" name=""/>
        <dsp:cNvSpPr/>
      </dsp:nvSpPr>
      <dsp:spPr>
        <a:xfrm>
          <a:off x="0" y="164472"/>
          <a:ext cx="6264695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Целевая аудитория</a:t>
          </a:r>
          <a:endParaRPr lang="ru-RU" sz="1700" kern="1200" dirty="0"/>
        </a:p>
      </dsp:txBody>
      <dsp:txXfrm>
        <a:off x="0" y="164472"/>
        <a:ext cx="6264695" cy="407745"/>
      </dsp:txXfrm>
    </dsp:sp>
    <dsp:sp modelId="{38EBAEA7-4A93-44C0-B0A6-F7478669BFAD}">
      <dsp:nvSpPr>
        <dsp:cNvPr id="0" name=""/>
        <dsp:cNvSpPr/>
      </dsp:nvSpPr>
      <dsp:spPr>
        <a:xfrm>
          <a:off x="0" y="572217"/>
          <a:ext cx="6264695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0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/>
            <a:t>Обучающиеся и студенты, педагогические сотрудники однопрофильных образовательных учреждений профессионального образования (стажировки)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/>
            <a:t>Различные возрастные групп граждан для обучения по сложным и новым профессиям, специальностям, видам профессиональной деятельности</a:t>
          </a:r>
          <a:endParaRPr lang="ru-RU" sz="1300" b="1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/>
            <a:t>Люди с ограниченными возможностями здоровья, выпускники коррекционных школ 1-2 вида (слабо слышащие), 3-4 вида (слабо видящие) </a:t>
          </a:r>
        </a:p>
      </dsp:txBody>
      <dsp:txXfrm>
        <a:off x="0" y="572217"/>
        <a:ext cx="6264695" cy="1759500"/>
      </dsp:txXfrm>
    </dsp:sp>
    <dsp:sp modelId="{3DC6B811-EF41-4D5A-B5E8-805A3DC7307A}">
      <dsp:nvSpPr>
        <dsp:cNvPr id="0" name=""/>
        <dsp:cNvSpPr/>
      </dsp:nvSpPr>
      <dsp:spPr>
        <a:xfrm>
          <a:off x="0" y="2331717"/>
          <a:ext cx="6264695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Технические условия</a:t>
          </a:r>
          <a:endParaRPr lang="ru-RU" sz="1700" kern="1200" dirty="0"/>
        </a:p>
      </dsp:txBody>
      <dsp:txXfrm>
        <a:off x="0" y="2331717"/>
        <a:ext cx="6264695" cy="407745"/>
      </dsp:txXfrm>
    </dsp:sp>
    <dsp:sp modelId="{ACAC6C66-8CE5-4BEC-9982-CE1832420400}">
      <dsp:nvSpPr>
        <dsp:cNvPr id="0" name=""/>
        <dsp:cNvSpPr/>
      </dsp:nvSpPr>
      <dsp:spPr>
        <a:xfrm>
          <a:off x="0" y="2739462"/>
          <a:ext cx="6264695" cy="1073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0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/>
            <a:t>Наличие </a:t>
          </a:r>
          <a:r>
            <a:rPr lang="ru-RU" sz="1300" b="1" kern="1200" dirty="0" err="1" smtClean="0"/>
            <a:t>мультимедийных</a:t>
          </a:r>
          <a:r>
            <a:rPr lang="ru-RU" sz="1300" b="1" kern="1200" dirty="0" smtClean="0"/>
            <a:t> кабинетов, локальной сети, </a:t>
          </a:r>
          <a:r>
            <a:rPr lang="ru-RU" sz="1300" b="1" kern="1200" dirty="0" err="1" smtClean="0"/>
            <a:t>медиацентра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/>
            <a:t>Наличие электронных образовательных ресурсов,  программ и доступ к ним участников образовательного процесса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/>
            <a:t>Наличие базы практик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/>
            <a:t>Концентрация образовательных ресурсов</a:t>
          </a:r>
          <a:endParaRPr lang="ru-RU" sz="1300" b="1" kern="1200" dirty="0"/>
        </a:p>
      </dsp:txBody>
      <dsp:txXfrm>
        <a:off x="0" y="2739462"/>
        <a:ext cx="6264695" cy="1073295"/>
      </dsp:txXfrm>
    </dsp:sp>
    <dsp:sp modelId="{C571891A-DAC1-4308-8DCE-F3CB878F54A5}">
      <dsp:nvSpPr>
        <dsp:cNvPr id="0" name=""/>
        <dsp:cNvSpPr/>
      </dsp:nvSpPr>
      <dsp:spPr>
        <a:xfrm>
          <a:off x="0" y="3812757"/>
          <a:ext cx="6264695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Особенности</a:t>
          </a:r>
          <a:endParaRPr lang="ru-RU" sz="1700" kern="1200" dirty="0"/>
        </a:p>
      </dsp:txBody>
      <dsp:txXfrm>
        <a:off x="0" y="3812757"/>
        <a:ext cx="6264695" cy="407745"/>
      </dsp:txXfrm>
    </dsp:sp>
    <dsp:sp modelId="{C2A6EABD-B7C6-44C5-87EE-2EB1F112CE0E}">
      <dsp:nvSpPr>
        <dsp:cNvPr id="0" name=""/>
        <dsp:cNvSpPr/>
      </dsp:nvSpPr>
      <dsp:spPr>
        <a:xfrm>
          <a:off x="0" y="4220502"/>
          <a:ext cx="6264695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0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/>
            <a:t>Используется в  РЦ образовательных учреждений СПО при  подготовке, переподготовке и ПК  квалифицированных кадров на рынке труда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/>
            <a:t>Наличие центра Модульного обучения по строительным профессиям и специальностям (КСТ)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b="1" kern="1200" dirty="0"/>
        </a:p>
      </dsp:txBody>
      <dsp:txXfrm>
        <a:off x="0" y="4220502"/>
        <a:ext cx="6264695" cy="12316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D9BBA-9C33-4761-A573-B3A748ABF799}">
      <dsp:nvSpPr>
        <dsp:cNvPr id="0" name=""/>
        <dsp:cNvSpPr/>
      </dsp:nvSpPr>
      <dsp:spPr>
        <a:xfrm>
          <a:off x="0" y="171641"/>
          <a:ext cx="5904656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Целевая аудитория</a:t>
          </a:r>
          <a:endParaRPr lang="ru-RU" sz="1700" kern="1200" dirty="0"/>
        </a:p>
      </dsp:txBody>
      <dsp:txXfrm>
        <a:off x="0" y="171641"/>
        <a:ext cx="5904656" cy="407745"/>
      </dsp:txXfrm>
    </dsp:sp>
    <dsp:sp modelId="{38EBAEA7-4A93-44C0-B0A6-F7478669BFAD}">
      <dsp:nvSpPr>
        <dsp:cNvPr id="0" name=""/>
        <dsp:cNvSpPr/>
      </dsp:nvSpPr>
      <dsp:spPr>
        <a:xfrm>
          <a:off x="0" y="579386"/>
          <a:ext cx="5904656" cy="10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7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Выпускники школ, выпускники однопрофильных учреждений НПО/СПО </a:t>
          </a:r>
          <a:r>
            <a:rPr lang="ru-RU" sz="1300" kern="1200" dirty="0" smtClean="0"/>
            <a:t>удаленных районов</a:t>
          </a:r>
          <a:r>
            <a:rPr lang="ru-RU" sz="1300" kern="1200" dirty="0" smtClean="0"/>
            <a:t>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Лица с ограниченными возможностями здоровья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Персонал производственных предприятий удаленных районов без отрыва от производственной деятельности</a:t>
          </a:r>
          <a:endParaRPr lang="ru-RU" sz="1300" kern="1200" dirty="0"/>
        </a:p>
      </dsp:txBody>
      <dsp:txXfrm>
        <a:off x="0" y="579386"/>
        <a:ext cx="5904656" cy="1038105"/>
      </dsp:txXfrm>
    </dsp:sp>
    <dsp:sp modelId="{3DC6B811-EF41-4D5A-B5E8-805A3DC7307A}">
      <dsp:nvSpPr>
        <dsp:cNvPr id="0" name=""/>
        <dsp:cNvSpPr/>
      </dsp:nvSpPr>
      <dsp:spPr>
        <a:xfrm>
          <a:off x="0" y="1617491"/>
          <a:ext cx="5904656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Технические условия</a:t>
          </a:r>
          <a:endParaRPr lang="ru-RU" sz="1700" kern="1200" dirty="0"/>
        </a:p>
      </dsp:txBody>
      <dsp:txXfrm>
        <a:off x="0" y="1617491"/>
        <a:ext cx="5904656" cy="407745"/>
      </dsp:txXfrm>
    </dsp:sp>
    <dsp:sp modelId="{ACAC6C66-8CE5-4BEC-9982-CE1832420400}">
      <dsp:nvSpPr>
        <dsp:cNvPr id="0" name=""/>
        <dsp:cNvSpPr/>
      </dsp:nvSpPr>
      <dsp:spPr>
        <a:xfrm>
          <a:off x="0" y="2025236"/>
          <a:ext cx="5904656" cy="200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7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Достаточно хороший компьютер , микрофон и хорошая цифровая видеокамера, небольшая аудитория с электронной доской , операционная система с компонентой, поддерживающей телеконференции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Подключение компьютера к серверу Интернет через высокоскоростной канал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Договор аренды компьютерного класса с ОУ удаленного района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Необходимость приема в штат ОДО техникума лиц  для выполнения функций медиатора (организатора учебного процесса) и организатора практики группы  по месту жительства студентов удаленного района </a:t>
          </a:r>
          <a:endParaRPr lang="ru-RU" sz="1300" kern="1200" dirty="0"/>
        </a:p>
      </dsp:txBody>
      <dsp:txXfrm>
        <a:off x="0" y="2025236"/>
        <a:ext cx="5904656" cy="2005830"/>
      </dsp:txXfrm>
    </dsp:sp>
    <dsp:sp modelId="{471434BD-E501-4F2B-8F2F-5C542F5E67F0}">
      <dsp:nvSpPr>
        <dsp:cNvPr id="0" name=""/>
        <dsp:cNvSpPr/>
      </dsp:nvSpPr>
      <dsp:spPr>
        <a:xfrm>
          <a:off x="0" y="4031066"/>
          <a:ext cx="5904656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Особенности</a:t>
          </a:r>
          <a:endParaRPr lang="ru-RU" sz="1700" kern="1200" dirty="0"/>
        </a:p>
      </dsp:txBody>
      <dsp:txXfrm>
        <a:off x="0" y="4031066"/>
        <a:ext cx="5904656" cy="407745"/>
      </dsp:txXfrm>
    </dsp:sp>
    <dsp:sp modelId="{030F2AE7-873E-490A-993F-465E7ADA362A}">
      <dsp:nvSpPr>
        <dsp:cNvPr id="0" name=""/>
        <dsp:cNvSpPr/>
      </dsp:nvSpPr>
      <dsp:spPr>
        <a:xfrm>
          <a:off x="0" y="4438811"/>
          <a:ext cx="5904656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7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Возможность обучения как отдельных лиц, так  и групп  студентов  удаленных районов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Прохождение практик по месту жительства студента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Возможна итоговая аттестация выпускников с выездом ГЭК в район</a:t>
          </a:r>
          <a:endParaRPr lang="ru-RU" sz="1300" kern="1200" dirty="0"/>
        </a:p>
      </dsp:txBody>
      <dsp:txXfrm>
        <a:off x="0" y="4438811"/>
        <a:ext cx="5904656" cy="862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  <a:cs typeface="+mn-cs"/>
              </a:defRPr>
            </a:lvl1pPr>
          </a:lstStyle>
          <a:p>
            <a:pPr>
              <a:defRPr/>
            </a:pPr>
            <a:fld id="{C2BE50BE-9B14-4325-8BC6-7475AC114E05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  <a:cs typeface="+mn-cs"/>
              </a:defRPr>
            </a:lvl1pPr>
          </a:lstStyle>
          <a:p>
            <a:pPr>
              <a:defRPr/>
            </a:pPr>
            <a:fld id="{6C85925C-7E94-4823-B4B9-75F1E9191E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72A226-B656-4DC4-B55A-DF9D4C3AF210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DB14055-9CB3-4FFE-9154-7EAE6D954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D643-0609-41A2-82EC-4B02838DD237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6E58-3029-495F-9FD9-1B85D23607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18F8-1206-47CE-A75D-A31A5EA8CD83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EB9F-65FD-4C3A-8048-D6BC6BEF3B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DDFC4-FEC0-4DEC-91E4-FCBCBBC4DF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8B81-9F72-4B23-848D-3514FBEFA5BB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5D4E-9FC2-4DA2-AA77-BDF3F8A46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471D03-5D8A-4D58-8F44-861E9C5F7027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F9785A-3BEA-4BD1-A69A-A48BAA849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9482-51B7-419D-AFE2-9E1F2276CEAD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A3A-22A4-4D75-A2D5-7DE7FD533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C7FC-7223-494E-9333-B3253EC5A85F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58EA-36FE-4D8A-9E19-D619B091B7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2746-D301-44FA-AE06-91E33C918256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46BC-3051-4EE4-8143-02B7950722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0078-2070-424B-B306-4884AA4F10DE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191D-9EFE-4328-972E-827042D55F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4903-87B8-4507-9FFC-2B3FD3C50830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E025-0730-4C92-AA24-823C14A973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6ACEA0-BFC8-4B9A-8C9F-9567E323BB45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FA1DB52-624F-44CC-B5E8-A9B21B6DC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9AE13A2-AA07-4EC2-970E-42F8D00041E6}" type="datetimeFigureOut">
              <a:rPr lang="ru-RU"/>
              <a:pPr>
                <a:defRPr/>
              </a:pPr>
              <a:t>22.08.2013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E0423FD-2058-4F64-A83B-30768233CC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6" r:id="rId2"/>
    <p:sldLayoutId id="2147484055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6" r:id="rId9"/>
    <p:sldLayoutId id="2147484052" r:id="rId10"/>
    <p:sldLayoutId id="2147484053" r:id="rId11"/>
    <p:sldLayoutId id="21474840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8.xm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slide" Target="slide20.xml"/><Relationship Id="rId5" Type="http://schemas.openxmlformats.org/officeDocument/2006/relationships/slide" Target="slide21.xml"/><Relationship Id="rId10" Type="http://schemas.openxmlformats.org/officeDocument/2006/relationships/image" Target="../media/image9.jpeg"/><Relationship Id="rId4" Type="http://schemas.openxmlformats.org/officeDocument/2006/relationships/image" Target="../media/image5.gif"/><Relationship Id="rId9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4.xml"/><Relationship Id="rId7" Type="http://schemas.openxmlformats.org/officeDocument/2006/relationships/slide" Target="slide1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6.xml"/><Relationship Id="rId10" Type="http://schemas.microsoft.com/office/2007/relationships/diagramDrawing" Target="../diagrams/drawing9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microsoft.com/office/2007/relationships/diagramDrawing" Target="../diagrams/drawin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517232"/>
            <a:ext cx="8715436" cy="134076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ОГБОУ СПО «Костромской строительный техникум»</a:t>
            </a:r>
            <a:r>
              <a:rPr lang="ru-RU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Кострома  22 августа 2013 г.</a:t>
            </a:r>
            <a:r>
              <a:rPr lang="ru-RU" sz="1800" dirty="0" smtClean="0">
                <a:solidFill>
                  <a:srgbClr val="0000CC"/>
                </a:solidFill>
              </a:rPr>
              <a:t/>
            </a:r>
            <a:br>
              <a:rPr lang="ru-RU" sz="1800" dirty="0" smtClean="0">
                <a:solidFill>
                  <a:srgbClr val="0000CC"/>
                </a:solidFill>
              </a:rPr>
            </a:br>
            <a:endParaRPr lang="ru-RU" sz="2000" dirty="0">
              <a:solidFill>
                <a:srgbClr val="0000CC"/>
              </a:solidFill>
              <a:effectLst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143000"/>
            <a:ext cx="8572500" cy="3500438"/>
          </a:xfrm>
        </p:spPr>
        <p:txBody>
          <a:bodyPr/>
          <a:lstStyle/>
          <a:p>
            <a:pPr marR="0">
              <a:lnSpc>
                <a:spcPct val="80000"/>
              </a:lnSpc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Секция №9</a:t>
            </a:r>
          </a:p>
          <a:p>
            <a:pPr marR="0">
              <a:lnSpc>
                <a:spcPct val="80000"/>
              </a:lnSpc>
            </a:pPr>
            <a:r>
              <a:rPr lang="ru-RU" sz="2400" b="1" dirty="0" err="1" smtClean="0">
                <a:latin typeface="Arial" charset="0"/>
                <a:cs typeface="Arial" charset="0"/>
              </a:rPr>
              <a:t>Шепелева</a:t>
            </a:r>
            <a:r>
              <a:rPr lang="ru-RU" sz="2400" b="1" dirty="0" smtClean="0">
                <a:latin typeface="Arial" charset="0"/>
                <a:cs typeface="Arial" charset="0"/>
              </a:rPr>
              <a:t> Н.Н., </a:t>
            </a:r>
          </a:p>
          <a:p>
            <a:pPr marR="0">
              <a:lnSpc>
                <a:spcPct val="80000"/>
              </a:lnSpc>
            </a:pPr>
            <a:r>
              <a:rPr lang="ru-RU" sz="2000" b="1" dirty="0" smtClean="0">
                <a:latin typeface="Arial" charset="0"/>
                <a:cs typeface="Arial" charset="0"/>
              </a:rPr>
              <a:t>заместитель директора по УМР</a:t>
            </a:r>
          </a:p>
          <a:p>
            <a:pPr marR="0">
              <a:lnSpc>
                <a:spcPct val="80000"/>
              </a:lnSpc>
            </a:pPr>
            <a:r>
              <a:rPr lang="ru-RU" sz="2000" b="1" dirty="0" smtClean="0">
                <a:latin typeface="Arial" charset="0"/>
                <a:cs typeface="Arial" charset="0"/>
              </a:rPr>
              <a:t>  Костромского строительного техникума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профессиональных образовательных программ в условиях корпоративной информационной среды и перспективы применения технологий дистанционного обучения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R="0">
              <a:lnSpc>
                <a:spcPct val="80000"/>
              </a:lnSpc>
            </a:pPr>
            <a:endParaRPr lang="ru-R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1520" y="188640"/>
            <a:ext cx="8496944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Департамент образования и науки Костромской </a:t>
            </a:r>
            <a:r>
              <a:rPr lang="ru-RU" sz="1600" b="1" dirty="0" smtClean="0">
                <a:solidFill>
                  <a:schemeClr val="tx2"/>
                </a:solidFill>
              </a:rPr>
              <a:t>области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Августовская педагогическая конференция работников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Ведомственная  целевая программа «Развитие профессионального образования Костромской области на 2014 – 2016 годы»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6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Раздел </a:t>
            </a:r>
            <a:r>
              <a:rPr lang="en-US" sz="1800" b="1" dirty="0" smtClean="0">
                <a:solidFill>
                  <a:srgbClr val="C00000"/>
                </a:solidFill>
                <a:latin typeface="Arial Black" pitchFamily="34" charset="0"/>
              </a:rPr>
              <a:t>V</a:t>
            </a: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. «Развитие кадровых ресурсов региональной системы профессионального образования»</a:t>
            </a: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</a:rPr>
              <a:t>5.Организация </a:t>
            </a:r>
            <a:r>
              <a:rPr lang="ru-RU" sz="1800" dirty="0" smtClean="0">
                <a:solidFill>
                  <a:srgbClr val="0000CC"/>
                </a:solidFill>
                <a:latin typeface="Arial Black" pitchFamily="34" charset="0"/>
              </a:rPr>
              <a:t>повышения квалификации преподавателей и мастеров </a:t>
            </a:r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</a:rPr>
              <a:t>производственного обучения профессиональных образовательных организаций по работе с различными категориями граждан, в том числе, с </a:t>
            </a:r>
            <a:r>
              <a:rPr lang="ru-RU" sz="1800" dirty="0" smtClean="0">
                <a:solidFill>
                  <a:srgbClr val="0000CC"/>
                </a:solidFill>
                <a:latin typeface="Arial Black" pitchFamily="34" charset="0"/>
              </a:rPr>
              <a:t>использованием дистанционных образовательных технологий</a:t>
            </a:r>
            <a:endParaRPr lang="ru-RU" sz="180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Приказ Департамента об от 24.06.2013г. № 400-к «О внесении изменений в приказ департамента образования и науки Костромской области от 21.11.2012 № 854-к»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2643182"/>
            <a:ext cx="8186766" cy="25717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п.10) Создание в образовательном учреждении условий для повышения доступности образования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…Наличие в общем контингенте учащихся и студентов, обучающихся с использованием дистанционных технологий обучения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реализация  профессиональных образовательных программ с применением электронного обучения и дистанционных образовательных технологий  в КСТ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57224" y="1500174"/>
          <a:ext cx="785818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Информационно-коммуникационные и технологические условия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применения электронного обучения и дистанционных образовательных технологий  в КСТ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2428868"/>
            <a:ext cx="3500462" cy="385765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         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ресурсов по ОПОП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Совокупность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информационных технологий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телекоммуникационных технологий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соответствующих технологических средств (в том числе скоростной Интернет)</a:t>
            </a:r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1571612"/>
            <a:ext cx="350046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Перспектива создания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571612"/>
            <a:ext cx="350046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2285992"/>
            <a:ext cx="3500462" cy="407196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Достаточный парк современных ПК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Мощный сервер, выход в Интернет, собственный сайт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Локальная (корпоративная) сеть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 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Айрен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Автокад,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Компас,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Вертикаль)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лаборатории, учебники, учебные пособия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УМК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 стадии формирования)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61435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Имеются в наличии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AutoShape 2"/>
          <p:cNvSpPr>
            <a:spLocks noChangeAspect="1" noChangeArrowheads="1"/>
          </p:cNvSpPr>
          <p:nvPr/>
        </p:nvSpPr>
        <p:spPr bwMode="auto">
          <a:xfrm>
            <a:off x="285720" y="1571612"/>
            <a:ext cx="8715436" cy="4857750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336600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 rot="10800000" flipV="1">
            <a:off x="571472" y="86458"/>
            <a:ext cx="7812094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Программно-методические условия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Введение в 2011 году ФГОС-3 по отраслям </a:t>
            </a:r>
            <a:r>
              <a:rPr lang="ru-RU" b="1" i="1" dirty="0" smtClean="0">
                <a:solidFill>
                  <a:srgbClr val="C00000"/>
                </a:solidFill>
              </a:rPr>
              <a:t>деревообработки и строительства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357158" y="2643182"/>
            <a:ext cx="2143125" cy="1285884"/>
          </a:xfrm>
          <a:prstGeom prst="roundRect">
            <a:avLst>
              <a:gd name="adj" fmla="val 16667"/>
            </a:avLst>
          </a:prstGeom>
          <a:solidFill>
            <a:srgbClr val="E1E88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cs typeface="Arial" charset="0"/>
              </a:rPr>
              <a:t>Департамент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cs typeface="Arial" charset="0"/>
              </a:rPr>
              <a:t> образования и 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cs typeface="Arial" charset="0"/>
              </a:rPr>
              <a:t>Науки КО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(учредитель)</a:t>
            </a:r>
            <a:endParaRPr lang="ru-RU" dirty="0"/>
          </a:p>
        </p:txBody>
      </p:sp>
      <p:sp>
        <p:nvSpPr>
          <p:cNvPr id="370699" name="AutoShape 11"/>
          <p:cNvSpPr>
            <a:spLocks noChangeArrowheads="1"/>
          </p:cNvSpPr>
          <p:nvPr/>
        </p:nvSpPr>
        <p:spPr bwMode="auto">
          <a:xfrm>
            <a:off x="571472" y="4214818"/>
            <a:ext cx="8358246" cy="250033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Профессиональные образовательные программы: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заключение на соответствие требованиям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ФГОС СПО и НПО в части федерального компонента: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учебных планов ОУ по всем профессиям и специальностям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примерных программ учебных дисциплин и профессиональных модулей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(сформированных  преподавателями ОПОП учебных дисциплин и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Профессиональных модулей)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требований к условиям самостоятельной работы студентов</a:t>
            </a:r>
          </a:p>
        </p:txBody>
      </p:sp>
      <p:sp>
        <p:nvSpPr>
          <p:cNvPr id="370704" name="AutoShape 16"/>
          <p:cNvSpPr>
            <a:spLocks noChangeArrowheads="1"/>
          </p:cNvSpPr>
          <p:nvPr/>
        </p:nvSpPr>
        <p:spPr bwMode="auto">
          <a:xfrm rot="10237211" flipH="1" flipV="1">
            <a:off x="1178693" y="1920674"/>
            <a:ext cx="1700973" cy="577850"/>
          </a:xfrm>
          <a:prstGeom prst="curvedDownArrow">
            <a:avLst>
              <a:gd name="adj1" fmla="val 72440"/>
              <a:gd name="adj2" fmla="val 145520"/>
              <a:gd name="adj3" fmla="val 37185"/>
            </a:avLst>
          </a:prstGeom>
          <a:gradFill rotWithShape="1">
            <a:gsLst>
              <a:gs pos="0">
                <a:srgbClr val="DDDDDD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Lucida Sans Unicode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714612" y="2285992"/>
            <a:ext cx="3143250" cy="16081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смешанные 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рабочие группы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преподавателей 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мастеров производственного 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на  </a:t>
            </a:r>
            <a:r>
              <a:rPr lang="ru-RU" sz="16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базе  РЦ КСТ</a:t>
            </a:r>
            <a:endParaRPr lang="ru-RU" sz="1600" b="1" i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929454" y="2928934"/>
            <a:ext cx="2000234" cy="10779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12 профессий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НПО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929454" y="1714488"/>
            <a:ext cx="2000234" cy="10715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2 специ-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альности СПО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9779897" flipH="1" flipV="1">
            <a:off x="5822846" y="2023722"/>
            <a:ext cx="1201947" cy="428625"/>
          </a:xfrm>
          <a:prstGeom prst="curvedDownArrow">
            <a:avLst>
              <a:gd name="adj1" fmla="val 72251"/>
              <a:gd name="adj2" fmla="val 145132"/>
              <a:gd name="adj3" fmla="val 37185"/>
            </a:avLst>
          </a:prstGeom>
          <a:gradFill rotWithShape="1">
            <a:gsLst>
              <a:gs pos="0">
                <a:srgbClr val="DDDDDD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Lucida Sans Unicode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10131703" flipH="1" flipV="1">
            <a:off x="5815933" y="3045520"/>
            <a:ext cx="1248675" cy="427038"/>
          </a:xfrm>
          <a:prstGeom prst="curvedDownArrow">
            <a:avLst>
              <a:gd name="adj1" fmla="val 72520"/>
              <a:gd name="adj2" fmla="val 145671"/>
              <a:gd name="adj3" fmla="val 37185"/>
            </a:avLst>
          </a:prstGeom>
          <a:gradFill rotWithShape="1">
            <a:gsLst>
              <a:gs pos="0">
                <a:srgbClr val="DDDDDD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Lucida Sans Unicode" pitchFamily="34" charset="0"/>
            </a:endParaRPr>
          </a:p>
        </p:txBody>
      </p:sp>
      <p:sp>
        <p:nvSpPr>
          <p:cNvPr id="9228" name="TextBox 18"/>
          <p:cNvSpPr txBox="1">
            <a:spLocks noChangeArrowheads="1"/>
          </p:cNvSpPr>
          <p:nvPr/>
        </p:nvSpPr>
        <p:spPr bwMode="auto">
          <a:xfrm>
            <a:off x="3143240" y="1714488"/>
            <a:ext cx="248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план-график</a:t>
            </a:r>
            <a:endParaRPr lang="ru-RU" sz="2000" b="1" dirty="0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12869186" flipH="1" flipV="1">
            <a:off x="7445251" y="3945928"/>
            <a:ext cx="1201947" cy="428625"/>
          </a:xfrm>
          <a:prstGeom prst="curvedDownArrow">
            <a:avLst>
              <a:gd name="adj1" fmla="val 72251"/>
              <a:gd name="adj2" fmla="val 145132"/>
              <a:gd name="adj3" fmla="val 37185"/>
            </a:avLst>
          </a:prstGeom>
          <a:gradFill rotWithShape="1">
            <a:gsLst>
              <a:gs pos="0">
                <a:srgbClr val="DDDDDD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AutoShape 2"/>
          <p:cNvSpPr>
            <a:spLocks noChangeAspect="1" noChangeArrowheads="1"/>
          </p:cNvSpPr>
          <p:nvPr/>
        </p:nvSpPr>
        <p:spPr bwMode="auto">
          <a:xfrm>
            <a:off x="395288" y="1643063"/>
            <a:ext cx="8748712" cy="4681537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336600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1357313" y="142875"/>
            <a:ext cx="68834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</a:rPr>
              <a:t>Структура непрерывного профессионального образования</a:t>
            </a:r>
            <a:endParaRPr lang="ru-RU" sz="23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465138" y="3000375"/>
            <a:ext cx="3321050" cy="2008188"/>
          </a:xfrm>
          <a:prstGeom prst="roundRect">
            <a:avLst>
              <a:gd name="adj" fmla="val 16667"/>
            </a:avLst>
          </a:prstGeom>
          <a:solidFill>
            <a:srgbClr val="E1E88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u="sng" dirty="0">
                <a:solidFill>
                  <a:srgbClr val="0000CC"/>
                </a:solidFill>
                <a:cs typeface="Arial" charset="0"/>
              </a:rPr>
              <a:t>Костромской </a:t>
            </a:r>
          </a:p>
          <a:p>
            <a:pPr algn="ctr"/>
            <a:r>
              <a:rPr lang="ru-RU" sz="1900" b="1" u="sng" dirty="0">
                <a:solidFill>
                  <a:srgbClr val="0000CC"/>
                </a:solidFill>
                <a:cs typeface="Arial" charset="0"/>
              </a:rPr>
              <a:t>строительный техникум</a:t>
            </a:r>
          </a:p>
          <a:p>
            <a:pPr algn="ctr"/>
            <a:endParaRPr lang="ru-RU" sz="1900" b="1" dirty="0">
              <a:solidFill>
                <a:srgbClr val="0000CC"/>
              </a:solidFill>
              <a:cs typeface="Arial" charset="0"/>
            </a:endParaRPr>
          </a:p>
          <a:p>
            <a:pPr algn="ctr">
              <a:buFont typeface="Arial" charset="0"/>
              <a:buChar char="•"/>
            </a:pPr>
            <a:r>
              <a:rPr lang="ru-RU" sz="1900" b="1" dirty="0">
                <a:solidFill>
                  <a:srgbClr val="0000CC"/>
                </a:solidFill>
                <a:cs typeface="Arial" charset="0"/>
              </a:rPr>
              <a:t> НПО</a:t>
            </a:r>
          </a:p>
          <a:p>
            <a:pPr algn="ctr">
              <a:buFont typeface="Arial" charset="0"/>
              <a:buChar char="•"/>
            </a:pPr>
            <a:r>
              <a:rPr lang="ru-RU" sz="1900" b="1" dirty="0">
                <a:solidFill>
                  <a:srgbClr val="0000CC"/>
                </a:solidFill>
                <a:cs typeface="Arial" charset="0"/>
              </a:rPr>
              <a:t> СПО</a:t>
            </a:r>
          </a:p>
          <a:p>
            <a:pPr algn="ctr">
              <a:buFont typeface="Arial" charset="0"/>
              <a:buChar char="•"/>
            </a:pPr>
            <a:r>
              <a:rPr lang="ru-RU" sz="1900" b="1" dirty="0">
                <a:solidFill>
                  <a:srgbClr val="0000CC"/>
                </a:solidFill>
                <a:cs typeface="Arial" charset="0"/>
              </a:rPr>
              <a:t> Ресурсный центр</a:t>
            </a:r>
            <a:endParaRPr lang="ru-RU" sz="1900" dirty="0"/>
          </a:p>
        </p:txBody>
      </p:sp>
      <p:sp>
        <p:nvSpPr>
          <p:cNvPr id="370699" name="AutoShape 11"/>
          <p:cNvSpPr>
            <a:spLocks noChangeArrowheads="1"/>
          </p:cNvSpPr>
          <p:nvPr/>
        </p:nvSpPr>
        <p:spPr bwMode="auto">
          <a:xfrm>
            <a:off x="4071934" y="4857750"/>
            <a:ext cx="4857750" cy="17859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Профессиональная подготовка,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переподготовка и повышение квалификации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взрослого населения</a:t>
            </a:r>
          </a:p>
          <a:p>
            <a:pPr algn="ctr">
              <a:defRPr/>
            </a:pPr>
            <a:r>
              <a:rPr lang="ru-RU" sz="1600" b="1" u="sng" dirty="0">
                <a:solidFill>
                  <a:srgbClr val="C00000"/>
                </a:solidFill>
              </a:rPr>
              <a:t>Социальные партнёры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Предприятия деревообрабатывающей отрасли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Предприятия строительной отрасли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Центры занятости населения</a:t>
            </a:r>
          </a:p>
        </p:txBody>
      </p:sp>
      <p:sp>
        <p:nvSpPr>
          <p:cNvPr id="370704" name="AutoShape 16"/>
          <p:cNvSpPr>
            <a:spLocks noChangeArrowheads="1"/>
          </p:cNvSpPr>
          <p:nvPr/>
        </p:nvSpPr>
        <p:spPr bwMode="auto">
          <a:xfrm rot="9779897" flipH="1" flipV="1">
            <a:off x="949325" y="1798638"/>
            <a:ext cx="3127375" cy="725487"/>
          </a:xfrm>
          <a:prstGeom prst="curvedDownArrow">
            <a:avLst>
              <a:gd name="adj1" fmla="val 72464"/>
              <a:gd name="adj2" fmla="val 145587"/>
              <a:gd name="adj3" fmla="val 37185"/>
            </a:avLst>
          </a:prstGeom>
          <a:gradFill rotWithShape="1">
            <a:gsLst>
              <a:gs pos="0">
                <a:srgbClr val="DDDDDD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Lucida Sans Unicode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000496" y="1785926"/>
            <a:ext cx="4857750" cy="1571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партнёры </a:t>
            </a:r>
          </a:p>
          <a:p>
            <a:pPr algn="ctr">
              <a:defRPr/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37, </a:t>
            </a:r>
          </a:p>
          <a:p>
            <a:pPr algn="ctr">
              <a:defRPr/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лицей №20, ВСШ №2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7 классы –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допрофессиональная подготовка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 – 11 классы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профильное обучение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1709822" flipH="1">
            <a:off x="1039813" y="5449888"/>
            <a:ext cx="3127375" cy="725487"/>
          </a:xfrm>
          <a:prstGeom prst="curvedDownArrow">
            <a:avLst>
              <a:gd name="adj1" fmla="val 72464"/>
              <a:gd name="adj2" fmla="val 145587"/>
              <a:gd name="adj3" fmla="val 37185"/>
            </a:avLst>
          </a:prstGeom>
          <a:gradFill rotWithShape="1">
            <a:gsLst>
              <a:gs pos="0">
                <a:srgbClr val="DDDDDD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Lucida Sans Unicode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071934" y="3571876"/>
            <a:ext cx="4857750" cy="100012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партнёры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6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Одноотраслевые  УНПО/СПО, </a:t>
            </a:r>
            <a:r>
              <a:rPr lang="ru-RU" sz="16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ВУЗ-ы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Костромская область</a:t>
            </a:r>
            <a:endParaRPr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ЦФО</a:t>
            </a:r>
            <a:endParaRPr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857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Организационная деятельность  по реализации дистанционных образовательных технологий </a:t>
            </a:r>
            <a:r>
              <a:rPr lang="ru-RU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686800" cy="494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143504" y="0"/>
            <a:ext cx="400049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39290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636912"/>
            <a:ext cx="1872208" cy="15841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КСТ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244" name="AutoShape 4" descr="data:image/jpeg;base64,/9j/4AAQSkZJRgABAQAAAQABAAD/2wCEAAkGBxQQEBQUEhQWFBQXFRUVGBYVFRgXGBgXGRcXFhUXFxgYHCggGRsmGxUWITEkJykrLi4uFx8zODMtNygtLisBCgoKDg0OGxAQGjQmICYsLy80LCwsLCwsLCwsLCwsLCwsLC8sLCwsLCwsLCwvLCwsLCwsLCwsLCwsLCwsLCwsLP/AABEIAOEA4QMBEQACEQEDEQH/xAAcAAEAAgMBAQEAAAAAAAAAAAAABQYDBAcBAgj/xABJEAACAQMDAQYCBwYCBwUJAAABAgMABBEFEiExBhMiQVFhB3EUMkJSgZGhIzNicoKSsdEVFjRDU7LBJGODorMIF1WUo8LD4fH/xAAbAQEAAgMBAQAAAAAAAAAAAAAAAwQBAgUGB//EADkRAAIBAgQCCAUDAgYDAAAAAAABAgMRBBIhMUFRBRNhcYGRodEUIjKxwQZC8OHxFTNSYnKiFiMk/9oADAMBAAIRAxEAPwDuNAKAUAoBQCgFAKAUBF9oe0Ntp8Xe3Uqxr0GeWY9cKo5Y/KgOZ/8AvaudQn+j6RZF285J+ijONzKpwq+5b2xQFn7J9l9RjuRdX+oGVsOPo8QIhG4cdcZx1+r5daAvNAKAUAoBQCgFAKAUAoBQCgFAKAUAoBQCgFAKAUAoBQCgKf8AE7toukWZcYaeQlIUPTdjl2H3V6+5IHnQEZf/ABAlW2s44olk1K6ijcQ8hIgygmSXzVPPHXg+lQ4jEU8PTdSo7JGUm3ZFJ1bRJZr1LRJTcanMveT3T/VtYPMQr/u85wMc8jpu45PR2Jr46p17+WmtEuMnzfYuW1+4knFQ04nX+yvZq30y2WG3UKAMu5xvkbzd28z+g6DAruERF698R7G0bu+8NxN5Q2y965OcY8PhB9iRWspRirydl2giP9c9TuD/ANl00RRkeGS8lCH5tGviHyrlV+nMDR0c7vktfXb1JFSm+Br9/wBoG4M2nxj1VJWPywy1Rl+qcIlpGXkvc3+HkO819elxYSezRyL/AMq1iP6pwr3hJeC9x8PIyt2q1mI+PToJwOS0FwF8+cK/Ofwq5T/UGAn++3en7WNXRmuBuWPxVtMhLtJ7GTONtxEwUn1DqCMe5xXVpV6dVXpyT7ncjaa3LtaXaTIHidZEPIZGDKfkRUpgzUAoBQCgFAKAUAoBQCgFAKAUAoBQCgFAKA4P8R9Kn1y+vO4OUsUSGNcjEkpO6YAnocZH9K1zMd0pSwdSnCp+69+xc/MkhTck7Ft7Bdm2tkae68d7PgyucEqAAFiXHAAAGcdSPQCvF9N9KPGVcsH8kdu18/b+papU8qu9yodkO3ENp9JuAj3WpXlw6rAowyxpkRK5AKqM+S5J48hmve0YU8Lh4xbSUVvwKbbkyf8A9Xr/AFQ79VuGiiPSztm2rjriVh9b06n5ivOY/wDU0Y/LhVf/AHPbwXv5E8MO/wBxaNF0G2sk220KRDzIHiP8znxN+JrymJxtfEyvVm39vLYsxhGOxJVVNhQCgFAYru1SZCkqLIh4KuoYH8DW9OpOnLNBtPs0MNJ7lSuew/0djNpU72M2SSgJaBz6PG2QPw4HpXosD+pa9JqNf5lz4/18fMgnQT2JTs58QGWZLTVYxaXTcI+f2E/llHzhSeOCfMDrxXtMLjKOKhnpSuvVd6KsouLsy/1ZNRQCgFAKAUAoBQCgFAKAUAoBQCgFAeE4oDlnwqjzaTTdTPd3EpPr4tv/ANp/Ovn36mqZsbl5RS87v8l3Dr5S5154nNG20a3jmaZII1lb60ioAxz159/1qxPF1501TlNuK4X0NVCKd7G9Vc2FAKAUAoBQCgFAaGtaPDeRGK4jEiH16qcY3Keqtz1FWMNiquGnnpSs/v380ayipKzKzpGvT6FLHbXzmbT3YJDdN9aE/Zjm9VwOvsT04H0Povpanjo22mt1+V2fYpVKbgdVRgQCCCCMgjkEeRFdciPaAUAoBQCgFAKAUAoBQCgFAKAUAIoDmXYFfo5u7FsB7a5kIA84Zj3sTfjuNeC/U+HcMSqvCS9V/Sxcw8vlsWyvNFgUAoBQGtqN8tvE0j5wuOB1ZicKijzZiQAPUipqFCdeoqcN3/G32LiYbsiBg1O+TLSRQSgnOyNzG0YwPCC4Kykc8nbnPl0rv1ehsPJJU5tPm1dPt029Tfqaq10ZtjtXbqcT77Y/9+u1T5cSAmM/3Vz6nQ2KjrBZl/t19N/Qjcsv1KxNqwIBBBB6Ecg/I1y3Fp2Ztc9rAFAKA19RsY7iJ4plDxuMMp8x/wBCOoPtUtCtOjUVSm7NGJJNWZA/DC/e1nn0mdixgAktnbq9ux4HvtJA/MeVfUOj8ZHF4eNVcd1yfH+cjnTjldjo9XTUUAoBQCgFAKAUAoBQCgFAKAUAoDnnxBtzY3UOqIT3eEtrtBnBhZvBNx5ox/LArmdLYFYzDOH7lqu/l47ElOeWVywqwIyOQeQR5jyNfMWmtGdC57WAKAUBXtWcS3iRnlYIxNj/ALyQukZ+YVJP7/lXo+hqWWjKrxk8vgrN+rXkb0Y5qmvA+55lRSzkKoGST0ArqpNuyLjaSuzVtNTjmJQbg23OyRGQsnHiCuBuXkfLPNbypShr9nc0jUjN2+5gXQ1jO62d7Vs5IhIEbfzQnMZ+eAfetKqhWVq0VLv389yOWGg/p07jaOuz24H0iETR/altgdyjzZoGOcAcnYzHrxXJrdCwnrQnZ8pfZS90u8gnTnDV6rs9iesb2OdBJE6yIejIQRx1HHnXBq0alGWSpFp8mapp7GeozJziPt/cRXN008AawhuntTLGMyREMQryLnlCB1wOuASeD67/AMcjVwcKlGXzuKeuzur27Cr17Ummb3b6YQNY6rFhvo8qb2HO63m8LYI6/W4/nrT9NYiVLETw09L8OTW/p9jNdXSkjrCOGAI5BAIPsele3Kh9UAoBQCgFAKAUAoBQCgFAKAUAoDBfWiTxPFKoeN1KMp6FSMEUBzvsPM0Jn0+Yky2b7UJ5L2z+KB8+eB4T6YFeA/UmB6nEddH6Z/fj57+ZdoTurFqrzhOKAUBVrFy1xesen0gIvH2UghUj5b9/617HCRUcLSXY35yf4sTYbaT7fwfN1iS4jjPIRTMR/ECFiz6jPeH5opq5H5YOXPT3JZfNNR8fY+dciOI5VGWhkV+OpQgpMPfwMWx6qKUWtYvivXgYqraS4P8AuSVQkwoCMudNZJDPaMIpzjcDkwzAeUqDz9HHiHuOKVYU68OrrK64Piu5/jYrVaGb5o6P7k3oWsrdIfCY5UIWWJvrRsRnr0ZT5MODXlcdgZ4WdnrF7Pg1780VlK+j3IOwjS112SB1VoNTgYlGXIM0SneD5YZNxPuRXtP03iuuwvVveDt4cPbwKdeNpFf1vTDYpeaTJ4oJ4ZZ7BmOcFB3hgJPmrLkf/vFbdI4Pq8VSxtPg0pdz0v62YhK8XFnSvhrqRutJs5Cct3QQ/OPMZ/5a75CWagFAKAUAoBQCgFAKAUAoBQCgFAKA538Rk+h31jfr0Z/oU+POOU5jYn+FgT+NczpjCLE4SceK1XevfYkpSyyRY6+YHQFAKAq+mH9/nqLmfP8AeSP/ACla9nQt1FO22Vfb3LGG+jxZtd0u7fgbtoXd57QSQPlkn86lu7WJ7K9zIKwZPKAUBHQarvkUBD3bs6JLkYZlBY4XrtwrYbz29MEEzOlaN76rgRKreVraczzVYHRhcwZ76IfVH++jzl4W9eASp8mx5E5hnShXg6NTZ8eT4P35o0r0syzLdGr24vwYdO1CAhljuoJAx4/YygqwPmM5UEeVUf05nw+NnQno7NW7U/a5zq/zRUkTvxl0b6TpckqErLbf9ojcZBG395gjn6mT8wPSvclQj/8A2fbzvNH24/dXEsfzyFl//J+lAdLoBQCgFAKAUAoBQCgFAKAUAoBQCgKl8VrDv9Hu180j70eoMREnGPPw/rQHmh3v0i1gmH+8ijf8WUE/rmvkuLo9TXnT5Nr1OlB3imbtVzYUBVLJNl3fL6zxyj5PBED/AOZGr2ODlmwlJ8k15SfuTYb9y7fwbM8zbljjXvJpN3dpnAO3G5mbB2oMrlsH6wABJAN3D4eVaVl5klevGlG7Ja27Do6g3c0s0nX9nI8EaHGCI0jYHHuxY+9dynhaUFZLzOPPEVJu7ZEXVi9jcLCztJBKGMEkhBdXXLPA7fa8PiU9cK2c4yaGOwsYrrILvLuDxDk8kvAy3E6xozuwVVBZmJwABySTXMScnZHQbUVdmiL1S8SyQzRFsmFpYiisQpyF54bYWO0gHGeKtVMLWpxcpbcStTxNKpJRRsalfLbwyTSHCRqWP4eQ9yePxqvCDnJRXEnnNQi5M5xaa99P0C/iKBDA6yIFOcI8/eKv9PiXPpis1sL8P0tSqr990+9Rt66eJxs+aDO+aeVubSMsAySwJkeRV0GRz5YNenK5SvgppjWlvewsjoqX8wTeCCyhI1B5HPCjkUB0WgFAKAUAoBQCgFAKAUAoBQCgFAKAje0iBrK5B5BgmBHt3bUBSvhpNv0m0PPEe3n+FmX/AKV8x6bjlx1Rdt/NI6FH6EWauWSCgKyf9vuj0Gy2Un3CyMf0Za9Z0bf4KHfL8EuH+qXgWLsTaAxm6P1p8FP4YB+6A/myXPu/sK9dhqPVU0uPE5mIq9ZNvgWWrBCVf4kwk6dLKvD2+25U+ndEM4H80e9f6q0qQU4uL4m0JOMlJEVplqt1dwqwzGi/SSpxgsCogDD0DFn+ca+lcvo6ks0pPhodHHVPlUVxJr4iQbtMuWGN8UbToT9l4f2ikenK/qa60oqSyvic1PK7o5t2xQ6hc2emxkjv3EsxHVYU559M4Y/NRXJ6Oo/M5vhodHHVdFBd5r/FOOPTru4UERw3em90qAcd5CVSMYHTwAAfOrONwzqypSS1jNPws7/goQla52DsshWxtQRgi3gBHoRGoIq8aEpQCgFAKAUAoBQCgFAKAUAoBQCgFAKAie11yItPu3PRbeY/lG1AU74aW/d6TaA+ce/+9iw/xr5j01PNjqj7beSsdCivkRLvqYF2tsV5eF5g2fuOiMpH9an86qLD3w7rp7SUbd6bv6G2b5rG/VY2KRcsXk1HaTue4jtkPUB2gt4lx7B5OflXuOi6d6NCPY3/ANn+BGWWnUl/Njq0UYVQoGAAAB6AcAV6o5Z9UBAdv5dulXpGM/RpgM+rIVA/WgIbsQmL64yORZ2Q/wDqXeR+Yqh0f/ly/wCT/Bcxq+ddxJ/Em7EWkXrE4zbyIPm67B+rCr5TKp8GdOMxudTlUhrhu6hDdVgTA4+ZUD+itKdNU45Ubzm5yuyF/wDaCsBLc6YPOR5IsY5ILxDr/V+tbmh2iNcAAeQA/KgPqgFAKAUAoBQCgFAKAUAoBQCgFAKArHbvtlFpUIZgZZ5DthgU+ORv1IXJGTg9QOSaN21CVzneqwaxqcUguLmK1jkXH0ZIww2nyd/rZ6dCfwrnz6Rpp2SuXY4GbV27Fq7LaiAotHRYZYURVRTlHjA2pJETgkeEgjqp69QT4TpXBTpzdZPNGTbvxT4p/wA1JUnB5GYJWEmsIQeYoWT+9S8g9+sB/wD7UkY5OiZNr6pr009zS153LPXEJSkWrkwRy4yZL2Kf+l71GQn/AMPb+VfQsHFU6tOHJJeNtfUzKP8A8z7dfU6xXoDlGve30cADSusYZggLsFBY9ACfPg/lWYxcnZGspRis0nZHM+2+oNd3sUEE7mCRkEqAK0ZWI98WXIyPFHGuQceL3qTHUvh8J1k9JN2t3lbA4r4nG9VT1gle/bc+b/U3sb1LkE90YWWVM4D91vaMFseHAlkPvj2rndCQjVU6cpWsrr8l/putOh1c4xum7Px29TH8WdYF9ZPDC2Y44fpM7IwZQwAMMGfMknefQIPvCpqlZQcY8WxCm5Jvgi+9hLURaXZIOgtoenmSgYn8SSamIyO7W9lXvb/Tpwy91ayO7o3BJIUoVIHPiQcUBbqAUAoBQCgFAKAUAoBQCgFAKAUAoBQHHbcC+1m9u38S20n0SAH7BQftSB67ief4jXM6RqtJQXE6GBpJtzfAssjhQSxAAGSScAAdSSegrkJX0R020tWQV/Zw3xt5U2yoDKneI31VZT40YchhJGmCORk1YjKVJShLTbR8ezusV5xjVcWtVr/PM2l0UFQXkkacEt9JBCS7iFBI2jbjCKNuCpCjINQfIo9WorJ/p3Xvx33M/DRy2e/M+bvXJVgmtpWH0oqEhkUY71ZW7pZAvQOhbxgcDAbgHA5f+ExWJpzpr/13u0+GXVrufDyKs1KLyPfgbV7Zk27RRnDBAIyegZADGT8mVa7FOrlqqb53LtSnmpuC5F30DV0vLdZkDLnIZGGGR1JV0YeRBBr0iaaujgNNaMrnxQ0+SWCCSNd6wTGSQZAITupELjcQPDu5yehNWsJVVKqpS2KePoSr4eVOO79yqdk7MsPpUilWddsaMMFYiQxJHkzkA+wC+ea43TfSPxVXLH6Y/c6XQPRfwdHNL6pb/g320ZJsm6AmJJwjcxIOgVU6HjqzZJOegwBy1XcNKen3f85HY6lS1qa/ZEB210NILKeW1RYj3bCRFG1JI24bco43rncG65XHIJFWMLWcqijU15djIMTRUYOUNDonwt1MXOkWjZyyRCF/UNF4Dn38IP413DkFroDUk1OFZlgaVBMylliLgOyjqQuckcH8jQGG5162iuEtnmRZ5BlIy2GYc4wPfBx64NASNAKAUAoBQCgFAKAUAoBQCgFAKA4/pC/RNU1C0k4aSZryI9N8cvXH8pGPwNcrpKm9J+B0sBUWsDf7R6WbqNYwfDuO8exjdA2OjbWZWwfu1Qw9VU5OXH+ffYt16bqJIz6ZALaJImZByQgHhHJJCKCecZwPYCsVpdbNzivyZpR6uKjJm9UJMYJ7NHeORlBeMsUP3SylW/QmtlNpNLiauCbTfAz1qbGm9hiQywyPbynAZ4iPGB0EiMCj+mSMjPBFWaOLqUtFtyK9bDQqavc9ubaScg3NxJOoIYRkJHFuHQsiAF/kxIyM46VLVx9SastO4jp4KEHd6m3VEuCgIntUN1pJGPrTDuF8/FL4M49gS3yU1Ph9Kily18iGv9DXPTzHYyc2WtzWw/c3kZuUXyWZTiTH8wBJ+QrsYGq50teGhy8XTyVNOJ1KrhVPzj2n72W+1HVYy++yvYo41Byu2JtjZ89vhU8feOao1caqeKp4d/uTflsvHU3UbxbMFzbSvLZ6hd/7RNqFu7ZyO7iyNiBfLAUe+MVPCpmqOJtKnlgmfpWpyIUAoBQCgFAKAUAoBQCgFAKAUBWO23YyPU1jbvGguIiTFPH9ZM9QRxuU+mRWJRUlZmU2ndFMPYrXG8BvrZUGB3iod7epIMeAfkaqrA0U75Sw8XVta5WO3vYNbVrFZLmW5vLi5AaRmK4jUDfsXnbgsvOamllpU3ZWSRFHNUmrsttjfPDItvc9TkQzeUwH2W+7MByR0bBI8wOBOCks8PFcv6HZhNxeSfg+f9SYqAnIrUtSkUkQqrbZI43ZycBnZQEUKMlgHUknAAI68gT06UX9T4N+RBUqtfSSxqAnPKA+J49ysuSuQRuXgjIxkH1FZTs7mGrqxrRxziLBeNpBjDFGCkD7w3ZBPt0963bg5bOxolNR31Pi3sG7wSzP3jqCECrsRM/WKrkksRxuJPHAxk5zKosuWKsvVmI03mzSd2aOmDv+0duq8/R7WWRzk8b/AAqD7+IHHvXV6Ni1Tb5s52OknNLsOsMcCuiUTjnw6sRdadfbuBdXN1yOoDAKD6Ag5PHtXh/1BiXS6Rpzj+1J+rZboxvBkB2quS2mw3BALRywSOMn6ytscf3ZFepoNdbps/7mautO5+gUbIBHQjNXymfVAKAUAoBQCgFAKAUAoBQCgFAaup38dtDJNM2yONS7MfJQMngck+w5NAcLRr3XLpJjdTWiSNI1vHGzARxRjG8hSMuzFOc+vOMCt1C9iSNO5t6JZ31xqIfUHEq2IeGKQY/aOx5fI6naQD6EAHkGuZ0jWUY9Wt39i3g6Lc8z2Ra9YiieFhPju+M9chs4QpjnfuI245zjHNcilnzrJudGqo5Xm2I6zu7q2jzewTLDnC3TKpO3yNxHGzNEf4iAPM7elXq2AnbNDy9inSxsfpl5+5s6igltWa32ucrMmwgh2R1lABHHiK4z71UptxqJT7u7gWppSg3Dv/IftBD3cciFpA77Asal3DbWZg0Y8QKhGyMZGOlaui4t5tLcXouW/iHXgoqRu2d7HMu6J1cDg7TnB9GHVT7HmtJQlHdEkZxkrpmetTYUBXe03apLUiKJTPdvxHBHlmyehcLyB7dT+ot4fCTqu+y5+xWr4mNNWWrLR8NOyUlkktxdsHvLkq0uOiAfVjGOOM8446DoBXehBQiorY40pOTuyy9o70QWdxKekcMj+vRCa2NSgfCa1MWkWwbq3eSfg0jFf0wfxr5t0/UU8fO3Cy9C/QVoFa7UW2601OLH7uWZgOfMJcj/ANSvW9GVL0aM+cUvK8fwayV4SX85nXex179I0+0l+/BEx+ewZ/XNdwpExQCgFAKAUAoBQCgFAKAUAoBQHGO3OsSaxeSWMfhsbaQCdh1mlU/uwfIAgj8CfSt4QzMkpwzM91XMIilRjEsRIcx4DLAylJCuem3wtxzheOQK3xGdU24bllpaX2/BZ7eJURVQAKAAoHTHlj1+deQk23eW51YpJWWxXtcvLiO5iuYUjlhs5YxKkhxueYbQynoCiumCene58q7HRtD5HU56HOxs3J5Vsjpug63FexF4ifCSjxuMPG46o6+R5z6EEEZBrotWOe1bcidT7DQSSNLA8lpK3LG3KhHPkXidSjH3wD71HUowqfUrm0Kk4fSys6z2fubJorh5oJY0uINzfR+7nw790fEr7T+8Hl0z+PNx+Bi8LUUb/S9L6aa/gm+IlJrNbvJzUtChnYOylZB0liYxv8iynxL7Nke1eAw3SGIw6tCWnJ6rye3gWcut0Rsul3UPMci3S/dmCxy488SRgIT7FB8669HpijPSrDL2x1Xk9fXwJFWqR7fuc+7TdpLr6Z9HnZ9Mtm474wl3IxzhkJGc5AKn8a9PgKeGrQU4SUn/ADh7leviqjdlojp3w40fS7dSbCWO4lI/aTGRZJjn73mgOOmB+Ndcol4oCm/GC6EWi3ZJxuRUHuXdVx+RNAfHZa27qxtU6FYIgenXYM9PevlPSFTrMVUkuMn9zpU1aKK1q0QF5exgfvI4pvXO+NoT/wCgK9Z0JUcsHB8m163/ACacZIsvwauxLotrj7IeM/NXYf5V6ooF1oBQCgFAKAUAoBQCgFAKAUBA9tO1UOl2xnm5JO2OMfWkfyUenufIUBwzTLqdbubUJkVO/OZIIgRtQ4w4Hm4xnHU5bzOKswoyiszJqacdS9RSrIgZSHRhkEchlP8AiKkLO5p2txJYjaFaa2H1QgzLCPuhf95GPIDxL05HTj4zo3O3OnvyJaVZ09HqvsY4O01sbW+hXdNJK0hRI42Z2E0QK7gB4Npyp3YxtFWcJeNFQa1WhWqTTk7a3JbQpGh1G2dDgzE28q/fURvIrH+JGTr6Mw86s1Vpc0rR0TJ34hXjF7e3V2QSd7JJsZkZkjUKF3KQQC8qng/ZqlXqOEbo0owzSsyp3enNJE8RuroI4ww78vnp/wAUNjkA8Yqn8TPZlnqIG4s90DxdyH+eKE/8qLXHl0Tgmv8ALt3N+7N8r5mZNWvF6tbyc+cckZx8w7D9Krz6Bwr+lyXin+ELS5mZ9bkdSstrE6kHIE24H22vEBgiq/8AgMqcs1KtZ9zT9GHme6K3e6PYTMC+mywsPt2zxr+PgcZ6/dq9TpdJ0PorqXZK/wCV+SJ00/2mFIZYOLbVNSixjie1knUdeCQu3HPln/K/Tx2PWs6MX3TS9HcjdFdvkavaeTUL+AQTX1tJEWRjmGWAsV5wX7rA/wA6nj0nO3zUZLyf5NepZdrDtnbE925aFlAHjUmPoPqyrlCOfUH2FeMxHQmLj86jmT5b+K3LUai2IfVr9G1HvF3ujW0UIZYpCu9ZpWIztxjEgOemM813+hsPVpYVwqKzzN622svYxf5rkj8CZwtrdWvnb3ci++xvqk/irflXqYu6TKMlZ2Om1kwKAUAoBQCgFAKAUAoBQCgOH/EzUReaykI/d2UZLeYMsgU4x0BA28/wmp8PDNPuN6auzTrok5itpJLZi0IDKxy0LHAJPVoz0Rj5jofY81BOk1rHyCvHYndP1uKY7QSkn/Ck8L++B0Ye6kior62JFNMkJZAqlmIVRySxwAPcmsm2xsfD65judQkY5BgiBiDDG4SErJKM88bQg4B8RP2hUFVu5VqyuzL2rl3aq48o7SAD2Lyzs36Ilc3FvZG+GW7NWqRbPKAUMChkUMHtDIzQDNAa2o3IihkkJA2IzZPqBx+uK2jHM0jWTsrm38B2tfoTGOYSXcrGW5BOHB3MFBU/ZGTz0JY/KustDms6fWQKAUAoBQCgFAKAUAoBQER2r16PTrOW5l+qi8DzZjwij3JIoDg2gxuUeabma4dp5D7uSQPbrnHvXRw8Msb8yxBWRu3spSJ3XBKozAHodoJx+OMVJN2i2jZ6I9tZCwJYY8TgY8wGIB/Sswbauwj24tkkGHVXHowB/EZ6GkoqW6DSe58JZoCDjOOm5mbHuAxIBrCpRWyMZUewSksJI2eGWNnVZEIDqQcH1DKwAO05BBGRWkoRqLUw0pEv2fvJria6luHEj7449yrsyEiVh4RwDiQdOK4OOjlnlJaEbXJuqROKA8oBQHtAKAUBqXd2yvFGib5JS4VdwQeBC7ZY+w44/wA6lpUnUe5HUqZEa7P3syxzWtwyKpkeHYymRxgRR96D3YUNly2/HgXrmrVGg4yvIr1aykrIjdXsv9HXOkyw4W9aVIZAhz3yHasm/jL4yBuPJzk8ji0Vzu1AKAUAoBQCgFAKAUAoBQHC/iHqjajqrwN/stkR4PJ5yOWYeeBkD0wfvGp6FPNLXZG8I3Zr10Scw3j7YnbbuwjNtIznAJxjzzitZu0Ww9jEJRFGo5c7c4RSzNjl2wPLnJPTkeorTMoRVzF7IywTiQAxBpQfONSy/wB31R+Jp10OGpm99jHa3yyO6DhkIDDKn8QVJB5BHXgjFZhUU72MJ3PLRQJJ/d1J9iY0BHtwAfxpGylL+cAt2WDsvHi33D7ckj59cuVU/wBqrXm8ZLNWkyel9JLVWJBQCgPKAUB7QCgNa+s0mTbIOAdwYEqykdGVhyrD1FbRk4u6NZRUlZle+HemarqEE0kGoGKFZ2RDMgnZ8AEkM4JwAV9s5rrLbU5z3OgdkPh2LW4+mXk7Xl3ghXYYSMc/u18jgn5ZOAM1kwXugFAKAUAoBQCgFAKAUAoD883tv3GsanGcgtMJQDnlXy+RnqPGKt4Vq7RLSNmrpMfE8uxSxBOB0HUnoAPcnAHzrWUlFXZhuxM6BpAtk5/eN9Y5JA8xGmfqoOgH41VirG8I2N54O9kigB2iV8MQcERqN8mPngJxz481iXISfAz9vNGURwSQoiTI6QIoG3fGwI7kYHAGN/sI2+VRzqqiusfA1cbtW3IyTQFto9y24vJnde83EAZI27kVgUQAAdecDkk156pjJ4ibcpZV2bF3qFTjpHMz409ns7eKOaB0VEVTIhWVFwBkvsO5RnPOMD1rdzhUk3GX4IckoRSkiYiYOoZSGUjIKnII9QR1rBsfW2sAbaA820A20A20AxQED24vTBYTEZ3OO6XBwcyeHj3wSfwqahHNNEVaWWJ1HsTogsNPt7cYykY3EebnxSH8WJrplAnKAUAoBQCgFAKAUAoBQCgFAc0+LHY2WZlv7IbrmJdrx/8AFi5OB/EM9PMe4GdoTcXdGU7MoOk6mlzHuTr9pT1U+h/zrpU6imrosRkmjesoe8uYlIyqBpT/ADLtWMfm27+itKr1SMpXkWioyY0H06O4u0WZEkRbeY7XUMMtJCAefMBTz71yulakoQjldtTejBTnaS4Hms6ctq9vcRmUiKXmDvXcN3iNF+yR2I3jfkAYyA1cuGIqVoypze635W1JalKNNqceexI/6yWwIDyGLPTvkeIH2BkUD9ar/D1OCv3a/Ym6+HF279CVjcMAVIIPQg5B+RFQtW0ZKmnsQmlwBJblUGIxN4QOgYxo0oHtuOfmWroxbcIt72/sUGkpu2xIbKAbKA82UA20A2UB5soCvCz/ANI61bWwGYrUi6nOeN3WNPc52/gx9KvYWFlmKmIld5TtdWysKAUAoBQCgFAKAUAoBQCgFAKA5r2++GJuZPpWnOttdc7wciObPUtgEBuv2Tk9fWsqTTujKdtijaJ9KttTa2vYgkpt1bKOCu1WYhxj727H9PSp41HOWpPSneRcKlLBo2Uc8l/J3Hdt3VvHmORmTd3sjnwuAdpHcj7Jzny61RxuG+ISje1jEKjhO65GxfXbC5tvpFvLCoaVQzhGj70rtjIdGIGQZAM4PPSuPUwNWjTk32bciwq8Z1I3X9ydZcjBGQeoPSubsXNGVm70CNLpDEZYlm3h0gleJdyrvEgVGAHCkHA6sD61fo1XOLUrO3NXKVakoSTjpfkydtbNYkCIMKM+ZJJJySSeWJJJJPJzUjbe5olbYy7awZPNlANlANlANlDJjnYIrO/CqCxJ4AAGSeflRK5hso2naPqEFz9Jgme1ubpe/WKVVaCdQd4i3KTtdUIBVlB+sQepHXhHLFI5spZm2db7BdqBqdp3pTu5UdoZo/uSpjcB7YIP448q2NSx0AoBQCgFAKAUAoBQCgFAKAUAoDmXxJ7M3f02LUbKMTlITDLDu2uygswZM9T4unXwjg5raMsrubRlldys2PbG1kcRszQy5AMcyMhDfdJI2g596sKpFlqNWLLF2XfbqUynA7y1iKjzYxSSbsfISr+dH9Qf1eBB/HmXNrbQrlpHmLhFySVSNtxwOoBZajqPQiqvQ2ez2lwXNnbzL3iM0andHPKpDgbW6Ng4YHgjHtXmq1WcKkovnxSOnSpwnBS49jN7SbN47t1llaf9ghjaQIGQF2Ei+BQDnahzjJx544lpyjKndK2pFOMlOzd9Ce2VkDZQwNlDJ5soYHd0Mju6GCkXYtFZoNQke3uHkdlm3uEmj3lk9YwgUhCjgDw+fWupScJRVihUzKTuWDWNdgtUW6u7szkBlhwEIyR4hEkSgbiABuboDjIBwZSI3/g3p0yW1xc3Cd293cNOsf3UIG3IPIJOfwx60B0GgFAKAUAoBQCgFAKAUAoBQCgFAKAie0HZu2v4mjuIlcMOuAHU+TK3UEUBy3Wvh1f2ygQOL+FDuRHcw3MfGP2cqkf489MVupvibqb2Zv8Awz7O3U97Je6lHMpiTubZLjaxAbO9shRuwCRnHO89cViTuzWTuRev9nV0/WrW3sZZoIrhJZJI1YMi7Q5yiyAjnb0IOPKquIpwcG5K5NQnJSSTsXGw0tYSzZZ5HxukcgsQudq+EBVUZOAABkk9Sa591ayVkXdb3b1NzZWANlANlAebKAbaA82UBTtD0CLWdYu3uEEtraoLZVJODLnLkFSCCpD/AJiunh42gUK0rzLdpPws021uBPHCdyklVd2dFJGMhWzk/PP+FTERdaAUAoBQCgFAKAUAoBQCgFAKAUAoBQCgFAKA4r8RO0aWnaOF3SSTZabFSNQzM8jPgKCR6+WeRio6sHONkSU5KMrs3oe0mpzcwaPLs8jNKIifwZRj9arLCc2TPE8kZhqWs/8Awgf/ADcf+dZ+EXMx8S+R8jtDqKAmbR5//ClWTp7Baw8JyZlYnsMcXxGtVIW5S4tGPQXELL+RGfX9ajlhprbUkVeDLHpmsW90MwTRy+yOCw+a9R+XnUMoSjuiRTi9mbxWtTYw3swijeQ9ERn/ALVLf9KJXdjDdkavwWsTFpETt9ed5J2OOu9iFPv4VU/jXZOYXugFAKAUAoBQCgFAKAUBCxaZMJ5ZO98LKwXliQT9UFSduF9RyahUJZm7nQliqLowhk1TV9vHXfU+VsLzjNyv8WEH4beP8aZKn+o2dfB62pPs1+57/o+4KASSLIwYnq8Y5GB9Tnw9RzznywDTJO2rv6GPiMOp3hFxVuyX30127O3Y+J9OuT4VkwpEmTnGMhQvG0k/a8xjOeelYcJ7XNoYjDL5nHVW9L3425cHfsMsumzIuIpjxj62PVy32fUpgfw44zmtnCSWjNI4mjKV6kPLwtx77vtvraxjt7G68JaXAxFlMgYwmHGQp53c9efUVhRnz5G86+F1Shr82vjpxXDy5MzJYT/s/wBrjasatg5LFd24klfMEfl1rOWWmpG69D5vk3bt2XtbjwMujWcsIKySb1AQLySeM7iSRnnIHU/Vz54rNOMo7s0xdalVacI2et/x/NN7cCSqQpigPgwruDbRuAwGwMgegPXFAfdAKAUBiubZJVKyIrqequoYH5g8UBU9X+GGmXPJtliYHIaAmI5+S8fpQEHP8Pb+25sNTdgDxDdjvFx6b+SPwWopUYS3RIqslxILtPqWqR2s8F5pzP3kTxLPaEyJuZcZZBkqOfPHyqJYbLJNMkde6aaOm9hbF7fTbSKQYdIIww54O0EjkZyM4q0VydoBQCgFAKAUAoBQCgFAKAUAoBQCgFAKAUAoBQCgFAKAUAoBQCgFAKAUAoBQCgFAKAUAoB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QEBQUEhQWFBQXFRUVGBYVFRgXGBgXGRcXFhUXFxgYHCggGRsmGxUWITEkJykrLi4uFx8zODMtNygtLisBCgoKDg0OGxAQGjQmICYsLy80LCwsLCwsLCwsLCwsLCwsLC8sLCwsLCwsLCwvLCwsLCwsLCwsLCwsLCwsLCwsLP/AABEIAOEA4QMBEQACEQEDEQH/xAAcAAEAAgMBAQEAAAAAAAAAAAAABQYDBAcBAgj/xABJEAACAQMDAQYCBwYCBwUJAAABAgMABBEFEiExBhMiQVFhB3EUMkJSgZGhIzNicoKSsdEVFjRDU7LBJGODorMIF1WUo8LD4fH/xAAbAQEAAgMBAQAAAAAAAAAAAAAAAwQBAgUGB//EADkRAAIBAgQCCAUDAgYDAAAAAAABAgMRBBIhMUFRBRNhcYGRodEUIjKxwQZC8OHxFTNSYnKiFiMk/9oADAMBAAIRAxEAPwDuNAKAUAoBQCgFAKAUBF9oe0Ntp8Xe3Uqxr0GeWY9cKo5Y/KgOZ/8AvaudQn+j6RZF285J+ijONzKpwq+5b2xQFn7J9l9RjuRdX+oGVsOPo8QIhG4cdcZx1+r5daAvNAKAUAoBQCgFAKAUAoBQCgFAKAUAoBQCgFAKAUAoBQCgKf8AE7toukWZcYaeQlIUPTdjl2H3V6+5IHnQEZf/ABAlW2s44olk1K6ijcQ8hIgygmSXzVPPHXg+lQ4jEU8PTdSo7JGUm3ZFJ1bRJZr1LRJTcanMveT3T/VtYPMQr/u85wMc8jpu45PR2Jr46p17+WmtEuMnzfYuW1+4knFQ04nX+yvZq30y2WG3UKAMu5xvkbzd28z+g6DAruERF698R7G0bu+8NxN5Q2y965OcY8PhB9iRWspRirydl2giP9c9TuD/ANl00RRkeGS8lCH5tGviHyrlV+nMDR0c7vktfXb1JFSm+Br9/wBoG4M2nxj1VJWPywy1Rl+qcIlpGXkvc3+HkO819elxYSezRyL/AMq1iP6pwr3hJeC9x8PIyt2q1mI+PToJwOS0FwF8+cK/Ofwq5T/UGAn++3en7WNXRmuBuWPxVtMhLtJ7GTONtxEwUn1DqCMe5xXVpV6dVXpyT7ncjaa3LtaXaTIHidZEPIZGDKfkRUpgzUAoBQCgFAKAUAoBQCgFAKAUAoBQCgFAKA4P8R9Kn1y+vO4OUsUSGNcjEkpO6YAnocZH9K1zMd0pSwdSnCp+69+xc/MkhTck7Ft7Bdm2tkae68d7PgyucEqAAFiXHAAAGcdSPQCvF9N9KPGVcsH8kdu18/b+papU8qu9yodkO3ENp9JuAj3WpXlw6rAowyxpkRK5AKqM+S5J48hmve0YU8Lh4xbSUVvwKbbkyf8A9Xr/AFQ79VuGiiPSztm2rjriVh9b06n5ivOY/wDU0Y/LhVf/AHPbwXv5E8MO/wBxaNF0G2sk220KRDzIHiP8znxN+JrymJxtfEyvVm39vLYsxhGOxJVVNhQCgFAYru1SZCkqLIh4KuoYH8DW9OpOnLNBtPs0MNJ7lSuew/0djNpU72M2SSgJaBz6PG2QPw4HpXosD+pa9JqNf5lz4/18fMgnQT2JTs58QGWZLTVYxaXTcI+f2E/llHzhSeOCfMDrxXtMLjKOKhnpSuvVd6KsouLsy/1ZNRQCgFAKAUAoBQCgFAKAUAoBQCgFAeE4oDlnwqjzaTTdTPd3EpPr4tv/ANp/Ovn36mqZsbl5RS87v8l3Dr5S5154nNG20a3jmaZII1lb60ioAxz159/1qxPF1501TlNuK4X0NVCKd7G9Vc2FAKAUAoBQCgFAaGtaPDeRGK4jEiH16qcY3Keqtz1FWMNiquGnnpSs/v380ayipKzKzpGvT6FLHbXzmbT3YJDdN9aE/Zjm9VwOvsT04H0Povpanjo22mt1+V2fYpVKbgdVRgQCCCCMgjkEeRFdciPaAUAoBQCgFAKAUAoBQCgFAKAUAIoDmXYFfo5u7FsB7a5kIA84Zj3sTfjuNeC/U+HcMSqvCS9V/Sxcw8vlsWyvNFgUAoBQGtqN8tvE0j5wuOB1ZicKijzZiQAPUipqFCdeoqcN3/G32LiYbsiBg1O+TLSRQSgnOyNzG0YwPCC4Kykc8nbnPl0rv1ehsPJJU5tPm1dPt029Tfqaq10ZtjtXbqcT77Y/9+u1T5cSAmM/3Vz6nQ2KjrBZl/t19N/Qjcsv1KxNqwIBBBB6Ecg/I1y3Fp2Ztc9rAFAKA19RsY7iJ4plDxuMMp8x/wBCOoPtUtCtOjUVSm7NGJJNWZA/DC/e1nn0mdixgAktnbq9ux4HvtJA/MeVfUOj8ZHF4eNVcd1yfH+cjnTjldjo9XTUUAoBQCgFAKAUAoBQCgFAKAUAoDnnxBtzY3UOqIT3eEtrtBnBhZvBNx5ox/LArmdLYFYzDOH7lqu/l47ElOeWVywqwIyOQeQR5jyNfMWmtGdC57WAKAUBXtWcS3iRnlYIxNj/ALyQukZ+YVJP7/lXo+hqWWjKrxk8vgrN+rXkb0Y5qmvA+55lRSzkKoGST0ArqpNuyLjaSuzVtNTjmJQbg23OyRGQsnHiCuBuXkfLPNbypShr9nc0jUjN2+5gXQ1jO62d7Vs5IhIEbfzQnMZ+eAfetKqhWVq0VLv389yOWGg/p07jaOuz24H0iETR/altgdyjzZoGOcAcnYzHrxXJrdCwnrQnZ8pfZS90u8gnTnDV6rs9iesb2OdBJE6yIejIQRx1HHnXBq0alGWSpFp8mapp7GeozJziPt/cRXN008AawhuntTLGMyREMQryLnlCB1wOuASeD67/AMcjVwcKlGXzuKeuzur27Cr17Ummb3b6YQNY6rFhvo8qb2HO63m8LYI6/W4/nrT9NYiVLETw09L8OTW/p9jNdXSkjrCOGAI5BAIPsele3Kh9UAoBQCgFAKAUAoBQCgFAKAUAoDBfWiTxPFKoeN1KMp6FSMEUBzvsPM0Jn0+Yky2b7UJ5L2z+KB8+eB4T6YFeA/UmB6nEddH6Z/fj57+ZdoTurFqrzhOKAUBVrFy1xesen0gIvH2UghUj5b9/617HCRUcLSXY35yf4sTYbaT7fwfN1iS4jjPIRTMR/ECFiz6jPeH5opq5H5YOXPT3JZfNNR8fY+dciOI5VGWhkV+OpQgpMPfwMWx6qKUWtYvivXgYqraS4P8AuSVQkwoCMudNZJDPaMIpzjcDkwzAeUqDz9HHiHuOKVYU68OrrK64Piu5/jYrVaGb5o6P7k3oWsrdIfCY5UIWWJvrRsRnr0ZT5MODXlcdgZ4WdnrF7Pg1780VlK+j3IOwjS112SB1VoNTgYlGXIM0SneD5YZNxPuRXtP03iuuwvVveDt4cPbwKdeNpFf1vTDYpeaTJ4oJ4ZZ7BmOcFB3hgJPmrLkf/vFbdI4Pq8VSxtPg0pdz0v62YhK8XFnSvhrqRutJs5Cct3QQ/OPMZ/5a75CWagFAKAUAoBQCgFAKAUAoBQCgFAKA538Rk+h31jfr0Z/oU+POOU5jYn+FgT+NczpjCLE4SceK1XevfYkpSyyRY6+YHQFAKAq+mH9/nqLmfP8AeSP/ACla9nQt1FO22Vfb3LGG+jxZtd0u7fgbtoXd57QSQPlkn86lu7WJ7K9zIKwZPKAUBHQarvkUBD3bs6JLkYZlBY4XrtwrYbz29MEEzOlaN76rgRKreVraczzVYHRhcwZ76IfVH++jzl4W9eASp8mx5E5hnShXg6NTZ8eT4P35o0r0syzLdGr24vwYdO1CAhljuoJAx4/YygqwPmM5UEeVUf05nw+NnQno7NW7U/a5zq/zRUkTvxl0b6TpckqErLbf9ojcZBG395gjn6mT8wPSvclQj/8A2fbzvNH24/dXEsfzyFl//J+lAdLoBQCgFAKAUAoBQCgFAKAUAoBQCgKl8VrDv9Hu180j70eoMREnGPPw/rQHmh3v0i1gmH+8ijf8WUE/rmvkuLo9TXnT5Nr1OlB3imbtVzYUBVLJNl3fL6zxyj5PBED/AOZGr2ODlmwlJ8k15SfuTYb9y7fwbM8zbljjXvJpN3dpnAO3G5mbB2oMrlsH6wABJAN3D4eVaVl5klevGlG7Ja27Do6g3c0s0nX9nI8EaHGCI0jYHHuxY+9dynhaUFZLzOPPEVJu7ZEXVi9jcLCztJBKGMEkhBdXXLPA7fa8PiU9cK2c4yaGOwsYrrILvLuDxDk8kvAy3E6xozuwVVBZmJwABySTXMScnZHQbUVdmiL1S8SyQzRFsmFpYiisQpyF54bYWO0gHGeKtVMLWpxcpbcStTxNKpJRRsalfLbwyTSHCRqWP4eQ9yePxqvCDnJRXEnnNQi5M5xaa99P0C/iKBDA6yIFOcI8/eKv9PiXPpis1sL8P0tSqr990+9Rt66eJxs+aDO+aeVubSMsAySwJkeRV0GRz5YNenK5SvgppjWlvewsjoqX8wTeCCyhI1B5HPCjkUB0WgFAKAUAoBQCgFAKAUAoBQCgFAKAje0iBrK5B5BgmBHt3bUBSvhpNv0m0PPEe3n+FmX/AKV8x6bjlx1Rdt/NI6FH6EWauWSCgKyf9vuj0Gy2Un3CyMf0Za9Z0bf4KHfL8EuH+qXgWLsTaAxm6P1p8FP4YB+6A/myXPu/sK9dhqPVU0uPE5mIq9ZNvgWWrBCVf4kwk6dLKvD2+25U+ndEM4H80e9f6q0qQU4uL4m0JOMlJEVplqt1dwqwzGi/SSpxgsCogDD0DFn+ca+lcvo6ks0pPhodHHVPlUVxJr4iQbtMuWGN8UbToT9l4f2ikenK/qa60oqSyvic1PK7o5t2xQ6hc2emxkjv3EsxHVYU559M4Y/NRXJ6Oo/M5vhodHHVdFBd5r/FOOPTru4UERw3em90qAcd5CVSMYHTwAAfOrONwzqypSS1jNPws7/goQla52DsshWxtQRgi3gBHoRGoIq8aEpQCgFAKAUAoBQCgFAKAUAoBQCgFAKAie11yItPu3PRbeY/lG1AU74aW/d6TaA+ce/+9iw/xr5j01PNjqj7beSsdCivkRLvqYF2tsV5eF5g2fuOiMpH9an86qLD3w7rp7SUbd6bv6G2b5rG/VY2KRcsXk1HaTue4jtkPUB2gt4lx7B5OflXuOi6d6NCPY3/ANn+BGWWnUl/Njq0UYVQoGAAAB6AcAV6o5Z9UBAdv5dulXpGM/RpgM+rIVA/WgIbsQmL64yORZ2Q/wDqXeR+Yqh0f/ly/wCT/Bcxq+ddxJ/Em7EWkXrE4zbyIPm67B+rCr5TKp8GdOMxudTlUhrhu6hDdVgTA4+ZUD+itKdNU45Ubzm5yuyF/wDaCsBLc6YPOR5IsY5ILxDr/V+tbmh2iNcAAeQA/KgPqgFAKAUAoBQCgFAKAUAoBQCgFAKArHbvtlFpUIZgZZ5DthgU+ORv1IXJGTg9QOSaN21CVzneqwaxqcUguLmK1jkXH0ZIww2nyd/rZ6dCfwrnz6Rpp2SuXY4GbV27Fq7LaiAotHRYZYURVRTlHjA2pJETgkeEgjqp69QT4TpXBTpzdZPNGTbvxT4p/wA1JUnB5GYJWEmsIQeYoWT+9S8g9+sB/wD7UkY5OiZNr6pr009zS153LPXEJSkWrkwRy4yZL2Kf+l71GQn/AMPb+VfQsHFU6tOHJJeNtfUzKP8A8z7dfU6xXoDlGve30cADSusYZggLsFBY9ACfPg/lWYxcnZGspRis0nZHM+2+oNd3sUEE7mCRkEqAK0ZWI98WXIyPFHGuQceL3qTHUvh8J1k9JN2t3lbA4r4nG9VT1gle/bc+b/U3sb1LkE90YWWVM4D91vaMFseHAlkPvj2rndCQjVU6cpWsrr8l/putOh1c4xum7Px29TH8WdYF9ZPDC2Y44fpM7IwZQwAMMGfMknefQIPvCpqlZQcY8WxCm5Jvgi+9hLURaXZIOgtoenmSgYn8SSamIyO7W9lXvb/Tpwy91ayO7o3BJIUoVIHPiQcUBbqAUAoBQCgFAKAUAoBQCgFAKAUAoBQHHbcC+1m9u38S20n0SAH7BQftSB67ief4jXM6RqtJQXE6GBpJtzfAssjhQSxAAGSScAAdSSegrkJX0R020tWQV/Zw3xt5U2yoDKneI31VZT40YchhJGmCORk1YjKVJShLTbR8ezusV5xjVcWtVr/PM2l0UFQXkkacEt9JBCS7iFBI2jbjCKNuCpCjINQfIo9WorJ/p3Xvx33M/DRy2e/M+bvXJVgmtpWH0oqEhkUY71ZW7pZAvQOhbxgcDAbgHA5f+ExWJpzpr/13u0+GXVrufDyKs1KLyPfgbV7Zk27RRnDBAIyegZADGT8mVa7FOrlqqb53LtSnmpuC5F30DV0vLdZkDLnIZGGGR1JV0YeRBBr0iaaujgNNaMrnxQ0+SWCCSNd6wTGSQZAITupELjcQPDu5yehNWsJVVKqpS2KePoSr4eVOO79yqdk7MsPpUilWddsaMMFYiQxJHkzkA+wC+ea43TfSPxVXLH6Y/c6XQPRfwdHNL6pb/g320ZJsm6AmJJwjcxIOgVU6HjqzZJOegwBy1XcNKen3f85HY6lS1qa/ZEB210NILKeW1RYj3bCRFG1JI24bco43rncG65XHIJFWMLWcqijU15djIMTRUYOUNDonwt1MXOkWjZyyRCF/UNF4Dn38IP413DkFroDUk1OFZlgaVBMylliLgOyjqQuckcH8jQGG5162iuEtnmRZ5BlIy2GYc4wPfBx64NASNAKAUAoBQCgFAKAUAoBQCgFAKA4/pC/RNU1C0k4aSZryI9N8cvXH8pGPwNcrpKm9J+B0sBUWsDf7R6WbqNYwfDuO8exjdA2OjbWZWwfu1Qw9VU5OXH+ffYt16bqJIz6ZALaJImZByQgHhHJJCKCecZwPYCsVpdbNzivyZpR6uKjJm9UJMYJ7NHeORlBeMsUP3SylW/QmtlNpNLiauCbTfAz1qbGm9hiQywyPbynAZ4iPGB0EiMCj+mSMjPBFWaOLqUtFtyK9bDQqavc9ubaScg3NxJOoIYRkJHFuHQsiAF/kxIyM46VLVx9SastO4jp4KEHd6m3VEuCgIntUN1pJGPrTDuF8/FL4M49gS3yU1Ph9Kily18iGv9DXPTzHYyc2WtzWw/c3kZuUXyWZTiTH8wBJ+QrsYGq50teGhy8XTyVNOJ1KrhVPzj2n72W+1HVYy++yvYo41Byu2JtjZ89vhU8feOao1caqeKp4d/uTflsvHU3UbxbMFzbSvLZ6hd/7RNqFu7ZyO7iyNiBfLAUe+MVPCpmqOJtKnlgmfpWpyIUAoBQCgFAKAUAoBQCgFAKAUBWO23YyPU1jbvGguIiTFPH9ZM9QRxuU+mRWJRUlZmU2ndFMPYrXG8BvrZUGB3iod7epIMeAfkaqrA0U75Sw8XVta5WO3vYNbVrFZLmW5vLi5AaRmK4jUDfsXnbgsvOamllpU3ZWSRFHNUmrsttjfPDItvc9TkQzeUwH2W+7MByR0bBI8wOBOCks8PFcv6HZhNxeSfg+f9SYqAnIrUtSkUkQqrbZI43ZycBnZQEUKMlgHUknAAI68gT06UX9T4N+RBUqtfSSxqAnPKA+J49ysuSuQRuXgjIxkH1FZTs7mGrqxrRxziLBeNpBjDFGCkD7w3ZBPt0963bg5bOxolNR31Pi3sG7wSzP3jqCECrsRM/WKrkksRxuJPHAxk5zKosuWKsvVmI03mzSd2aOmDv+0duq8/R7WWRzk8b/AAqD7+IHHvXV6Ni1Tb5s52OknNLsOsMcCuiUTjnw6sRdadfbuBdXN1yOoDAKD6Ag5PHtXh/1BiXS6Rpzj+1J+rZboxvBkB2quS2mw3BALRywSOMn6ytscf3ZFepoNdbps/7mautO5+gUbIBHQjNXymfVAKAUAoBQCgFAKAUAoBQCgFAaup38dtDJNM2yONS7MfJQMngck+w5NAcLRr3XLpJjdTWiSNI1vHGzARxRjG8hSMuzFOc+vOMCt1C9iSNO5t6JZ31xqIfUHEq2IeGKQY/aOx5fI6naQD6EAHkGuZ0jWUY9Wt39i3g6Lc8z2Ra9YiieFhPju+M9chs4QpjnfuI245zjHNcilnzrJudGqo5Xm2I6zu7q2jzewTLDnC3TKpO3yNxHGzNEf4iAPM7elXq2AnbNDy9inSxsfpl5+5s6igltWa32ucrMmwgh2R1lABHHiK4z71UptxqJT7u7gWppSg3Dv/IftBD3cciFpA77Asal3DbWZg0Y8QKhGyMZGOlaui4t5tLcXouW/iHXgoqRu2d7HMu6J1cDg7TnB9GHVT7HmtJQlHdEkZxkrpmetTYUBXe03apLUiKJTPdvxHBHlmyehcLyB7dT+ot4fCTqu+y5+xWr4mNNWWrLR8NOyUlkktxdsHvLkq0uOiAfVjGOOM8446DoBXehBQiorY40pOTuyy9o70QWdxKekcMj+vRCa2NSgfCa1MWkWwbq3eSfg0jFf0wfxr5t0/UU8fO3Cy9C/QVoFa7UW2601OLH7uWZgOfMJcj/ANSvW9GVL0aM+cUvK8fwayV4SX85nXex179I0+0l+/BEx+ewZ/XNdwpExQCgFAKAUAoBQCgFAKAUAoBQHGO3OsSaxeSWMfhsbaQCdh1mlU/uwfIAgj8CfSt4QzMkpwzM91XMIilRjEsRIcx4DLAylJCuem3wtxzheOQK3xGdU24bllpaX2/BZ7eJURVQAKAAoHTHlj1+deQk23eW51YpJWWxXtcvLiO5iuYUjlhs5YxKkhxueYbQynoCiumCene58q7HRtD5HU56HOxs3J5Vsjpug63FexF4ifCSjxuMPG46o6+R5z6EEEZBrotWOe1bcidT7DQSSNLA8lpK3LG3KhHPkXidSjH3wD71HUowqfUrm0Kk4fSys6z2fubJorh5oJY0uINzfR+7nw790fEr7T+8Hl0z+PNx+Bi8LUUb/S9L6aa/gm+IlJrNbvJzUtChnYOylZB0liYxv8iynxL7Nke1eAw3SGIw6tCWnJ6rye3gWcut0Rsul3UPMci3S/dmCxy488SRgIT7FB8669HpijPSrDL2x1Xk9fXwJFWqR7fuc+7TdpLr6Z9HnZ9Mtm474wl3IxzhkJGc5AKn8a9PgKeGrQU4SUn/ADh7leviqjdlojp3w40fS7dSbCWO4lI/aTGRZJjn73mgOOmB+Ndcol4oCm/GC6EWi3ZJxuRUHuXdVx+RNAfHZa27qxtU6FYIgenXYM9PevlPSFTrMVUkuMn9zpU1aKK1q0QF5exgfvI4pvXO+NoT/wCgK9Z0JUcsHB8m163/ACacZIsvwauxLotrj7IeM/NXYf5V6ooF1oBQCgFAKAUAoBQCgFAKAUBA9tO1UOl2xnm5JO2OMfWkfyUenufIUBwzTLqdbubUJkVO/OZIIgRtQ4w4Hm4xnHU5bzOKswoyiszJqacdS9RSrIgZSHRhkEchlP8AiKkLO5p2txJYjaFaa2H1QgzLCPuhf95GPIDxL05HTj4zo3O3OnvyJaVZ09HqvsY4O01sbW+hXdNJK0hRI42Z2E0QK7gB4Npyp3YxtFWcJeNFQa1WhWqTTk7a3JbQpGh1G2dDgzE28q/fURvIrH+JGTr6Mw86s1Vpc0rR0TJ34hXjF7e3V2QSd7JJsZkZkjUKF3KQQC8qng/ZqlXqOEbo0owzSsyp3enNJE8RuroI4ww78vnp/wAUNjkA8Yqn8TPZlnqIG4s90DxdyH+eKE/8qLXHl0Tgmv8ALt3N+7N8r5mZNWvF6tbyc+cckZx8w7D9Krz6Bwr+lyXin+ELS5mZ9bkdSstrE6kHIE24H22vEBgiq/8AgMqcs1KtZ9zT9GHme6K3e6PYTMC+mywsPt2zxr+PgcZ6/dq9TpdJ0PorqXZK/wCV+SJ00/2mFIZYOLbVNSixjie1knUdeCQu3HPln/K/Tx2PWs6MX3TS9HcjdFdvkavaeTUL+AQTX1tJEWRjmGWAsV5wX7rA/wA6nj0nO3zUZLyf5NepZdrDtnbE925aFlAHjUmPoPqyrlCOfUH2FeMxHQmLj86jmT5b+K3LUai2IfVr9G1HvF3ujW0UIZYpCu9ZpWIztxjEgOemM813+hsPVpYVwqKzzN622svYxf5rkj8CZwtrdWvnb3ci++xvqk/irflXqYu6TKMlZ2Om1kwKAUAoBQCgFAKAUAoBQCgOH/EzUReaykI/d2UZLeYMsgU4x0BA28/wmp8PDNPuN6auzTrok5itpJLZi0IDKxy0LHAJPVoz0Rj5jofY81BOk1rHyCvHYndP1uKY7QSkn/Ck8L++B0Ye6kior62JFNMkJZAqlmIVRySxwAPcmsm2xsfD65judQkY5BgiBiDDG4SErJKM88bQg4B8RP2hUFVu5VqyuzL2rl3aq48o7SAD2Lyzs36Ilc3FvZG+GW7NWqRbPKAUMChkUMHtDIzQDNAa2o3IihkkJA2IzZPqBx+uK2jHM0jWTsrm38B2tfoTGOYSXcrGW5BOHB3MFBU/ZGTz0JY/KustDms6fWQKAUAoBQCgFAKAUAoBQER2r16PTrOW5l+qi8DzZjwij3JIoDg2gxuUeabma4dp5D7uSQPbrnHvXRw8Msb8yxBWRu3spSJ3XBKozAHodoJx+OMVJN2i2jZ6I9tZCwJYY8TgY8wGIB/Sswbauwj24tkkGHVXHowB/EZ6GkoqW6DSe58JZoCDjOOm5mbHuAxIBrCpRWyMZUewSksJI2eGWNnVZEIDqQcH1DKwAO05BBGRWkoRqLUw0pEv2fvJria6luHEj7449yrsyEiVh4RwDiQdOK4OOjlnlJaEbXJuqROKA8oBQHtAKAUBqXd2yvFGib5JS4VdwQeBC7ZY+w44/wA6lpUnUe5HUqZEa7P3syxzWtwyKpkeHYymRxgRR96D3YUNly2/HgXrmrVGg4yvIr1aykrIjdXsv9HXOkyw4W9aVIZAhz3yHasm/jL4yBuPJzk8ji0Vzu1AKAUAoBQCgFAKAUAoBQHC/iHqjajqrwN/stkR4PJ5yOWYeeBkD0wfvGp6FPNLXZG8I3Zr10Scw3j7YnbbuwjNtIznAJxjzzitZu0Ww9jEJRFGo5c7c4RSzNjl2wPLnJPTkeorTMoRVzF7IywTiQAxBpQfONSy/wB31R+Jp10OGpm99jHa3yyO6DhkIDDKn8QVJB5BHXgjFZhUU72MJ3PLRQJJ/d1J9iY0BHtwAfxpGylL+cAt2WDsvHi33D7ckj59cuVU/wBqrXm8ZLNWkyel9JLVWJBQCgPKAUB7QCgNa+s0mTbIOAdwYEqykdGVhyrD1FbRk4u6NZRUlZle+HemarqEE0kGoGKFZ2RDMgnZ8AEkM4JwAV9s5rrLbU5z3OgdkPh2LW4+mXk7Xl3ghXYYSMc/u18jgn5ZOAM1kwXugFAKAUAoBQCgFAKAUAoD883tv3GsanGcgtMJQDnlXy+RnqPGKt4Vq7RLSNmrpMfE8uxSxBOB0HUnoAPcnAHzrWUlFXZhuxM6BpAtk5/eN9Y5JA8xGmfqoOgH41VirG8I2N54O9kigB2iV8MQcERqN8mPngJxz481iXISfAz9vNGURwSQoiTI6QIoG3fGwI7kYHAGN/sI2+VRzqqiusfA1cbtW3IyTQFto9y24vJnde83EAZI27kVgUQAAdecDkk156pjJ4ibcpZV2bF3qFTjpHMz409ns7eKOaB0VEVTIhWVFwBkvsO5RnPOMD1rdzhUk3GX4IckoRSkiYiYOoZSGUjIKnII9QR1rBsfW2sAbaA820A20A20AxQED24vTBYTEZ3OO6XBwcyeHj3wSfwqahHNNEVaWWJ1HsTogsNPt7cYykY3EebnxSH8WJrplAnKAUAoBQCgFAKAUAoBQCgFAc0+LHY2WZlv7IbrmJdrx/8AFi5OB/EM9PMe4GdoTcXdGU7MoOk6mlzHuTr9pT1U+h/zrpU6imrosRkmjesoe8uYlIyqBpT/ADLtWMfm27+itKr1SMpXkWioyY0H06O4u0WZEkRbeY7XUMMtJCAefMBTz71yulakoQjldtTejBTnaS4Hms6ctq9vcRmUiKXmDvXcN3iNF+yR2I3jfkAYyA1cuGIqVoypze635W1JalKNNqceexI/6yWwIDyGLPTvkeIH2BkUD9ar/D1OCv3a/Ym6+HF279CVjcMAVIIPQg5B+RFQtW0ZKmnsQmlwBJblUGIxN4QOgYxo0oHtuOfmWroxbcIt72/sUGkpu2xIbKAbKA82UA20A2UB5soCvCz/ANI61bWwGYrUi6nOeN3WNPc52/gx9KvYWFlmKmIld5TtdWysKAUAoBQCgFAKAUAoBQCgFAKA5r2++GJuZPpWnOttdc7wciObPUtgEBuv2Tk9fWsqTTujKdtijaJ9KttTa2vYgkpt1bKOCu1WYhxj727H9PSp41HOWpPSneRcKlLBo2Uc8l/J3Hdt3VvHmORmTd3sjnwuAdpHcj7Jzny61RxuG+ISje1jEKjhO65GxfXbC5tvpFvLCoaVQzhGj70rtjIdGIGQZAM4PPSuPUwNWjTk32bciwq8Z1I3X9ydZcjBGQeoPSubsXNGVm70CNLpDEZYlm3h0gleJdyrvEgVGAHCkHA6sD61fo1XOLUrO3NXKVakoSTjpfkydtbNYkCIMKM+ZJJJySSeWJJJJPJzUjbe5olbYy7awZPNlANlANlANlDJjnYIrO/CqCxJ4AAGSeflRK5hso2naPqEFz9Jgme1ubpe/WKVVaCdQd4i3KTtdUIBVlB+sQepHXhHLFI5spZm2db7BdqBqdp3pTu5UdoZo/uSpjcB7YIP448q2NSx0AoBQCgFAKAUAoBQCgFAKAUAoDmXxJ7M3f02LUbKMTlITDLDu2uygswZM9T4unXwjg5raMsrubRlldys2PbG1kcRszQy5AMcyMhDfdJI2g596sKpFlqNWLLF2XfbqUynA7y1iKjzYxSSbsfISr+dH9Qf1eBB/HmXNrbQrlpHmLhFySVSNtxwOoBZajqPQiqvQ2ez2lwXNnbzL3iM0andHPKpDgbW6Ng4YHgjHtXmq1WcKkovnxSOnSpwnBS49jN7SbN47t1llaf9ghjaQIGQF2Ei+BQDnahzjJx544lpyjKndK2pFOMlOzd9Ce2VkDZQwNlDJ5soYHd0Mju6GCkXYtFZoNQke3uHkdlm3uEmj3lk9YwgUhCjgDw+fWupScJRVihUzKTuWDWNdgtUW6u7szkBlhwEIyR4hEkSgbiABuboDjIBwZSI3/g3p0yW1xc3Cd293cNOsf3UIG3IPIJOfwx60B0GgFAKAUAoBQCgFAKAUAoBQCgFAKAie0HZu2v4mjuIlcMOuAHU+TK3UEUBy3Wvh1f2ygQOL+FDuRHcw3MfGP2cqkf489MVupvibqb2Zv8Awz7O3U97Je6lHMpiTubZLjaxAbO9shRuwCRnHO89cViTuzWTuRev9nV0/WrW3sZZoIrhJZJI1YMi7Q5yiyAjnb0IOPKquIpwcG5K5NQnJSSTsXGw0tYSzZZ5HxukcgsQudq+EBVUZOAABkk9Sa591ayVkXdb3b1NzZWANlANlAebKAbaA82UBTtD0CLWdYu3uEEtraoLZVJODLnLkFSCCpD/AJiunh42gUK0rzLdpPws021uBPHCdyklVd2dFJGMhWzk/PP+FTERdaAUAoBQCgFAKAUAoBQCgFAKAUAoBQCgFAKA4r8RO0aWnaOF3SSTZabFSNQzM8jPgKCR6+WeRio6sHONkSU5KMrs3oe0mpzcwaPLs8jNKIifwZRj9arLCc2TPE8kZhqWs/8Awgf/ADcf+dZ+EXMx8S+R8jtDqKAmbR5//ClWTp7Baw8JyZlYnsMcXxGtVIW5S4tGPQXELL+RGfX9ajlhprbUkVeDLHpmsW90MwTRy+yOCw+a9R+XnUMoSjuiRTi9mbxWtTYw3swijeQ9ERn/ALVLf9KJXdjDdkavwWsTFpETt9ed5J2OOu9iFPv4VU/jXZOYXugFAKAUAoBQCgFAKAUBCxaZMJ5ZO98LKwXliQT9UFSduF9RyahUJZm7nQliqLowhk1TV9vHXfU+VsLzjNyv8WEH4beP8aZKn+o2dfB62pPs1+57/o+4KASSLIwYnq8Y5GB9Tnw9RzznywDTJO2rv6GPiMOp3hFxVuyX30127O3Y+J9OuT4VkwpEmTnGMhQvG0k/a8xjOeelYcJ7XNoYjDL5nHVW9L3425cHfsMsumzIuIpjxj62PVy32fUpgfw44zmtnCSWjNI4mjKV6kPLwtx77vtvraxjt7G68JaXAxFlMgYwmHGQp53c9efUVhRnz5G86+F1Shr82vjpxXDy5MzJYT/s/wBrjasatg5LFd24klfMEfl1rOWWmpG69D5vk3bt2XtbjwMujWcsIKySb1AQLySeM7iSRnnIHU/Vz54rNOMo7s0xdalVacI2et/x/NN7cCSqQpigPgwruDbRuAwGwMgegPXFAfdAKAUBiubZJVKyIrqequoYH5g8UBU9X+GGmXPJtliYHIaAmI5+S8fpQEHP8Pb+25sNTdgDxDdjvFx6b+SPwWopUYS3RIqslxILtPqWqR2s8F5pzP3kTxLPaEyJuZcZZBkqOfPHyqJYbLJNMkde6aaOm9hbF7fTbSKQYdIIww54O0EjkZyM4q0VydoBQCgFAKAUAoBQCgFAKAUAoBQCgFAKAUAoBQCgFAKAUAoBQCgFAKAUAoBQCgFAKAUAoB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QEBQUEhQWFBQXFRUVGBYVFRgXGBgXGRcXFhUXFxgYHCggGRsmGxUWITEkJykrLi4uFx8zODMtNygtLisBCgoKDg0OGxAQGjQmICYsLy80LCwsLCwsLCwsLCwsLCwsLC8sLCwsLCwsLCwvLCwsLCwsLCwsLCwsLCwsLCwsLP/AABEIAOEA4QMBEQACEQEDEQH/xAAcAAEAAgMBAQEAAAAAAAAAAAAABQYDBAcBAgj/xABJEAACAQMDAQYCBwYCBwUJAAABAgMABBEFEiExBhMiQVFhB3EUMkJSgZGhIzNicoKSsdEVFjRDU7LBJGODorMIF1WUo8LD4fH/xAAbAQEAAgMBAQAAAAAAAAAAAAAAAwQBAgUGB//EADkRAAIBAgQCCAUDAgYDAAAAAAABAgMRBBIhMUFRBRNhcYGRodEUIjKxwQZC8OHxFTNSYnKiFiMk/9oADAMBAAIRAxEAPwDuNAKAUAoBQCgFAKAUBF9oe0Ntp8Xe3Uqxr0GeWY9cKo5Y/KgOZ/8AvaudQn+j6RZF285J+ijONzKpwq+5b2xQFn7J9l9RjuRdX+oGVsOPo8QIhG4cdcZx1+r5daAvNAKAUAoBQCgFAKAUAoBQCgFAKAUAoBQCgFAKAUAoBQCgKf8AE7toukWZcYaeQlIUPTdjl2H3V6+5IHnQEZf/ABAlW2s44olk1K6ijcQ8hIgygmSXzVPPHXg+lQ4jEU8PTdSo7JGUm3ZFJ1bRJZr1LRJTcanMveT3T/VtYPMQr/u85wMc8jpu45PR2Jr46p17+WmtEuMnzfYuW1+4knFQ04nX+yvZq30y2WG3UKAMu5xvkbzd28z+g6DAruERF698R7G0bu+8NxN5Q2y965OcY8PhB9iRWspRirydl2giP9c9TuD/ANl00RRkeGS8lCH5tGviHyrlV+nMDR0c7vktfXb1JFSm+Br9/wBoG4M2nxj1VJWPywy1Rl+qcIlpGXkvc3+HkO819elxYSezRyL/AMq1iP6pwr3hJeC9x8PIyt2q1mI+PToJwOS0FwF8+cK/Ofwq5T/UGAn++3en7WNXRmuBuWPxVtMhLtJ7GTONtxEwUn1DqCMe5xXVpV6dVXpyT7ncjaa3LtaXaTIHidZEPIZGDKfkRUpgzUAoBQCgFAKAUAoBQCgFAKAUAoBQCgFAKA4P8R9Kn1y+vO4OUsUSGNcjEkpO6YAnocZH9K1zMd0pSwdSnCp+69+xc/MkhTck7Ft7Bdm2tkae68d7PgyucEqAAFiXHAAAGcdSPQCvF9N9KPGVcsH8kdu18/b+papU8qu9yodkO3ENp9JuAj3WpXlw6rAowyxpkRK5AKqM+S5J48hmve0YU8Lh4xbSUVvwKbbkyf8A9Xr/AFQ79VuGiiPSztm2rjriVh9b06n5ivOY/wDU0Y/LhVf/AHPbwXv5E8MO/wBxaNF0G2sk220KRDzIHiP8znxN+JrymJxtfEyvVm39vLYsxhGOxJVVNhQCgFAYru1SZCkqLIh4KuoYH8DW9OpOnLNBtPs0MNJ7lSuew/0djNpU72M2SSgJaBz6PG2QPw4HpXosD+pa9JqNf5lz4/18fMgnQT2JTs58QGWZLTVYxaXTcI+f2E/llHzhSeOCfMDrxXtMLjKOKhnpSuvVd6KsouLsy/1ZNRQCgFAKAUAoBQCgFAKAUAoBQCgFAeE4oDlnwqjzaTTdTPd3EpPr4tv/ANp/Ovn36mqZsbl5RS87v8l3Dr5S5154nNG20a3jmaZII1lb60ioAxz159/1qxPF1501TlNuK4X0NVCKd7G9Vc2FAKAUAoBQCgFAaGtaPDeRGK4jEiH16qcY3Keqtz1FWMNiquGnnpSs/v380ayipKzKzpGvT6FLHbXzmbT3YJDdN9aE/Zjm9VwOvsT04H0Povpanjo22mt1+V2fYpVKbgdVRgQCCCCMgjkEeRFdciPaAUAoBQCgFAKAUAoBQCgFAKAUAIoDmXYFfo5u7FsB7a5kIA84Zj3sTfjuNeC/U+HcMSqvCS9V/Sxcw8vlsWyvNFgUAoBQGtqN8tvE0j5wuOB1ZicKijzZiQAPUipqFCdeoqcN3/G32LiYbsiBg1O+TLSRQSgnOyNzG0YwPCC4Kykc8nbnPl0rv1ehsPJJU5tPm1dPt029Tfqaq10ZtjtXbqcT77Y/9+u1T5cSAmM/3Vz6nQ2KjrBZl/t19N/Qjcsv1KxNqwIBBBB6Ecg/I1y3Fp2Ztc9rAFAKA19RsY7iJ4plDxuMMp8x/wBCOoPtUtCtOjUVSm7NGJJNWZA/DC/e1nn0mdixgAktnbq9ux4HvtJA/MeVfUOj8ZHF4eNVcd1yfH+cjnTjldjo9XTUUAoBQCgFAKAUAoBQCgFAKAUAoDnnxBtzY3UOqIT3eEtrtBnBhZvBNx5ox/LArmdLYFYzDOH7lqu/l47ElOeWVywqwIyOQeQR5jyNfMWmtGdC57WAKAUBXtWcS3iRnlYIxNj/ALyQukZ+YVJP7/lXo+hqWWjKrxk8vgrN+rXkb0Y5qmvA+55lRSzkKoGST0ArqpNuyLjaSuzVtNTjmJQbg23OyRGQsnHiCuBuXkfLPNbypShr9nc0jUjN2+5gXQ1jO62d7Vs5IhIEbfzQnMZ+eAfetKqhWVq0VLv389yOWGg/p07jaOuz24H0iETR/altgdyjzZoGOcAcnYzHrxXJrdCwnrQnZ8pfZS90u8gnTnDV6rs9iesb2OdBJE6yIejIQRx1HHnXBq0alGWSpFp8mapp7GeozJziPt/cRXN008AawhuntTLGMyREMQryLnlCB1wOuASeD67/AMcjVwcKlGXzuKeuzur27Cr17Ummb3b6YQNY6rFhvo8qb2HO63m8LYI6/W4/nrT9NYiVLETw09L8OTW/p9jNdXSkjrCOGAI5BAIPsele3Kh9UAoBQCgFAKAUAoBQCgFAKAUAoDBfWiTxPFKoeN1KMp6FSMEUBzvsPM0Jn0+Yky2b7UJ5L2z+KB8+eB4T6YFeA/UmB6nEddH6Z/fj57+ZdoTurFqrzhOKAUBVrFy1xesen0gIvH2UghUj5b9/617HCRUcLSXY35yf4sTYbaT7fwfN1iS4jjPIRTMR/ECFiz6jPeH5opq5H5YOXPT3JZfNNR8fY+dciOI5VGWhkV+OpQgpMPfwMWx6qKUWtYvivXgYqraS4P8AuSVQkwoCMudNZJDPaMIpzjcDkwzAeUqDz9HHiHuOKVYU68OrrK64Piu5/jYrVaGb5o6P7k3oWsrdIfCY5UIWWJvrRsRnr0ZT5MODXlcdgZ4WdnrF7Pg1780VlK+j3IOwjS112SB1VoNTgYlGXIM0SneD5YZNxPuRXtP03iuuwvVveDt4cPbwKdeNpFf1vTDYpeaTJ4oJ4ZZ7BmOcFB3hgJPmrLkf/vFbdI4Pq8VSxtPg0pdz0v62YhK8XFnSvhrqRutJs5Cct3QQ/OPMZ/5a75CWagFAKAUAoBQCgFAKAUAoBQCgFAKA538Rk+h31jfr0Z/oU+POOU5jYn+FgT+NczpjCLE4SceK1XevfYkpSyyRY6+YHQFAKAq+mH9/nqLmfP8AeSP/ACla9nQt1FO22Vfb3LGG+jxZtd0u7fgbtoXd57QSQPlkn86lu7WJ7K9zIKwZPKAUBHQarvkUBD3bs6JLkYZlBY4XrtwrYbz29MEEzOlaN76rgRKreVraczzVYHRhcwZ76IfVH++jzl4W9eASp8mx5E5hnShXg6NTZ8eT4P35o0r0syzLdGr24vwYdO1CAhljuoJAx4/YygqwPmM5UEeVUf05nw+NnQno7NW7U/a5zq/zRUkTvxl0b6TpckqErLbf9ojcZBG395gjn6mT8wPSvclQj/8A2fbzvNH24/dXEsfzyFl//J+lAdLoBQCgFAKAUAoBQCgFAKAUAoBQCgKl8VrDv9Hu180j70eoMREnGPPw/rQHmh3v0i1gmH+8ijf8WUE/rmvkuLo9TXnT5Nr1OlB3imbtVzYUBVLJNl3fL6zxyj5PBED/AOZGr2ODlmwlJ8k15SfuTYb9y7fwbM8zbljjXvJpN3dpnAO3G5mbB2oMrlsH6wABJAN3D4eVaVl5klevGlG7Ja27Do6g3c0s0nX9nI8EaHGCI0jYHHuxY+9dynhaUFZLzOPPEVJu7ZEXVi9jcLCztJBKGMEkhBdXXLPA7fa8PiU9cK2c4yaGOwsYrrILvLuDxDk8kvAy3E6xozuwVVBZmJwABySTXMScnZHQbUVdmiL1S8SyQzRFsmFpYiisQpyF54bYWO0gHGeKtVMLWpxcpbcStTxNKpJRRsalfLbwyTSHCRqWP4eQ9yePxqvCDnJRXEnnNQi5M5xaa99P0C/iKBDA6yIFOcI8/eKv9PiXPpis1sL8P0tSqr990+9Rt66eJxs+aDO+aeVubSMsAySwJkeRV0GRz5YNenK5SvgppjWlvewsjoqX8wTeCCyhI1B5HPCjkUB0WgFAKAUAoBQCgFAKAUAoBQCgFAKAje0iBrK5B5BgmBHt3bUBSvhpNv0m0PPEe3n+FmX/AKV8x6bjlx1Rdt/NI6FH6EWauWSCgKyf9vuj0Gy2Un3CyMf0Za9Z0bf4KHfL8EuH+qXgWLsTaAxm6P1p8FP4YB+6A/myXPu/sK9dhqPVU0uPE5mIq9ZNvgWWrBCVf4kwk6dLKvD2+25U+ndEM4H80e9f6q0qQU4uL4m0JOMlJEVplqt1dwqwzGi/SSpxgsCogDD0DFn+ca+lcvo6ks0pPhodHHVPlUVxJr4iQbtMuWGN8UbToT9l4f2ikenK/qa60oqSyvic1PK7o5t2xQ6hc2emxkjv3EsxHVYU559M4Y/NRXJ6Oo/M5vhodHHVdFBd5r/FOOPTru4UERw3em90qAcd5CVSMYHTwAAfOrONwzqypSS1jNPws7/goQla52DsshWxtQRgi3gBHoRGoIq8aEpQCgFAKAUAoBQCgFAKAUAoBQCgFAKAie11yItPu3PRbeY/lG1AU74aW/d6TaA+ce/+9iw/xr5j01PNjqj7beSsdCivkRLvqYF2tsV5eF5g2fuOiMpH9an86qLD3w7rp7SUbd6bv6G2b5rG/VY2KRcsXk1HaTue4jtkPUB2gt4lx7B5OflXuOi6d6NCPY3/ANn+BGWWnUl/Njq0UYVQoGAAAB6AcAV6o5Z9UBAdv5dulXpGM/RpgM+rIVA/WgIbsQmL64yORZ2Q/wDqXeR+Yqh0f/ly/wCT/Bcxq+ddxJ/Em7EWkXrE4zbyIPm67B+rCr5TKp8GdOMxudTlUhrhu6hDdVgTA4+ZUD+itKdNU45Ubzm5yuyF/wDaCsBLc6YPOR5IsY5ILxDr/V+tbmh2iNcAAeQA/KgPqgFAKAUAoBQCgFAKAUAoBQCgFAKArHbvtlFpUIZgZZ5DthgU+ORv1IXJGTg9QOSaN21CVzneqwaxqcUguLmK1jkXH0ZIww2nyd/rZ6dCfwrnz6Rpp2SuXY4GbV27Fq7LaiAotHRYZYURVRTlHjA2pJETgkeEgjqp69QT4TpXBTpzdZPNGTbvxT4p/wA1JUnB5GYJWEmsIQeYoWT+9S8g9+sB/wD7UkY5OiZNr6pr009zS153LPXEJSkWrkwRy4yZL2Kf+l71GQn/AMPb+VfQsHFU6tOHJJeNtfUzKP8A8z7dfU6xXoDlGve30cADSusYZggLsFBY9ACfPg/lWYxcnZGspRis0nZHM+2+oNd3sUEE7mCRkEqAK0ZWI98WXIyPFHGuQceL3qTHUvh8J1k9JN2t3lbA4r4nG9VT1gle/bc+b/U3sb1LkE90YWWVM4D91vaMFseHAlkPvj2rndCQjVU6cpWsrr8l/putOh1c4xum7Px29TH8WdYF9ZPDC2Y44fpM7IwZQwAMMGfMknefQIPvCpqlZQcY8WxCm5Jvgi+9hLURaXZIOgtoenmSgYn8SSamIyO7W9lXvb/Tpwy91ayO7o3BJIUoVIHPiQcUBbqAUAoBQCgFAKAUAoBQCgFAKAUAoBQHHbcC+1m9u38S20n0SAH7BQftSB67ief4jXM6RqtJQXE6GBpJtzfAssjhQSxAAGSScAAdSSegrkJX0R020tWQV/Zw3xt5U2yoDKneI31VZT40YchhJGmCORk1YjKVJShLTbR8ezusV5xjVcWtVr/PM2l0UFQXkkacEt9JBCS7iFBI2jbjCKNuCpCjINQfIo9WorJ/p3Xvx33M/DRy2e/M+bvXJVgmtpWH0oqEhkUY71ZW7pZAvQOhbxgcDAbgHA5f+ExWJpzpr/13u0+GXVrufDyKs1KLyPfgbV7Zk27RRnDBAIyegZADGT8mVa7FOrlqqb53LtSnmpuC5F30DV0vLdZkDLnIZGGGR1JV0YeRBBr0iaaujgNNaMrnxQ0+SWCCSNd6wTGSQZAITupELjcQPDu5yehNWsJVVKqpS2KePoSr4eVOO79yqdk7MsPpUilWddsaMMFYiQxJHkzkA+wC+ea43TfSPxVXLH6Y/c6XQPRfwdHNL6pb/g320ZJsm6AmJJwjcxIOgVU6HjqzZJOegwBy1XcNKen3f85HY6lS1qa/ZEB210NILKeW1RYj3bCRFG1JI24bco43rncG65XHIJFWMLWcqijU15djIMTRUYOUNDonwt1MXOkWjZyyRCF/UNF4Dn38IP413DkFroDUk1OFZlgaVBMylliLgOyjqQuckcH8jQGG5162iuEtnmRZ5BlIy2GYc4wPfBx64NASNAKAUAoBQCgFAKAUAoBQCgFAKA4/pC/RNU1C0k4aSZryI9N8cvXH8pGPwNcrpKm9J+B0sBUWsDf7R6WbqNYwfDuO8exjdA2OjbWZWwfu1Qw9VU5OXH+ffYt16bqJIz6ZALaJImZByQgHhHJJCKCecZwPYCsVpdbNzivyZpR6uKjJm9UJMYJ7NHeORlBeMsUP3SylW/QmtlNpNLiauCbTfAz1qbGm9hiQywyPbynAZ4iPGB0EiMCj+mSMjPBFWaOLqUtFtyK9bDQqavc9ubaScg3NxJOoIYRkJHFuHQsiAF/kxIyM46VLVx9SastO4jp4KEHd6m3VEuCgIntUN1pJGPrTDuF8/FL4M49gS3yU1Ph9Kily18iGv9DXPTzHYyc2WtzWw/c3kZuUXyWZTiTH8wBJ+QrsYGq50teGhy8XTyVNOJ1KrhVPzj2n72W+1HVYy++yvYo41Byu2JtjZ89vhU8feOao1caqeKp4d/uTflsvHU3UbxbMFzbSvLZ6hd/7RNqFu7ZyO7iyNiBfLAUe+MVPCpmqOJtKnlgmfpWpyIUAoBQCgFAKAUAoBQCgFAKAUBWO23YyPU1jbvGguIiTFPH9ZM9QRxuU+mRWJRUlZmU2ndFMPYrXG8BvrZUGB3iod7epIMeAfkaqrA0U75Sw8XVta5WO3vYNbVrFZLmW5vLi5AaRmK4jUDfsXnbgsvOamllpU3ZWSRFHNUmrsttjfPDItvc9TkQzeUwH2W+7MByR0bBI8wOBOCks8PFcv6HZhNxeSfg+f9SYqAnIrUtSkUkQqrbZI43ZycBnZQEUKMlgHUknAAI68gT06UX9T4N+RBUqtfSSxqAnPKA+J49ysuSuQRuXgjIxkH1FZTs7mGrqxrRxziLBeNpBjDFGCkD7w3ZBPt0963bg5bOxolNR31Pi3sG7wSzP3jqCECrsRM/WKrkksRxuJPHAxk5zKosuWKsvVmI03mzSd2aOmDv+0duq8/R7WWRzk8b/AAqD7+IHHvXV6Ni1Tb5s52OknNLsOsMcCuiUTjnw6sRdadfbuBdXN1yOoDAKD6Ag5PHtXh/1BiXS6Rpzj+1J+rZboxvBkB2quS2mw3BALRywSOMn6ytscf3ZFepoNdbps/7mautO5+gUbIBHQjNXymfVAKAUAoBQCgFAKAUAoBQCgFAaup38dtDJNM2yONS7MfJQMngck+w5NAcLRr3XLpJjdTWiSNI1vHGzARxRjG8hSMuzFOc+vOMCt1C9iSNO5t6JZ31xqIfUHEq2IeGKQY/aOx5fI6naQD6EAHkGuZ0jWUY9Wt39i3g6Lc8z2Ra9YiieFhPju+M9chs4QpjnfuI245zjHNcilnzrJudGqo5Xm2I6zu7q2jzewTLDnC3TKpO3yNxHGzNEf4iAPM7elXq2AnbNDy9inSxsfpl5+5s6igltWa32ucrMmwgh2R1lABHHiK4z71UptxqJT7u7gWppSg3Dv/IftBD3cciFpA77Asal3DbWZg0Y8QKhGyMZGOlaui4t5tLcXouW/iHXgoqRu2d7HMu6J1cDg7TnB9GHVT7HmtJQlHdEkZxkrpmetTYUBXe03apLUiKJTPdvxHBHlmyehcLyB7dT+ot4fCTqu+y5+xWr4mNNWWrLR8NOyUlkktxdsHvLkq0uOiAfVjGOOM8446DoBXehBQiorY40pOTuyy9o70QWdxKekcMj+vRCa2NSgfCa1MWkWwbq3eSfg0jFf0wfxr5t0/UU8fO3Cy9C/QVoFa7UW2601OLH7uWZgOfMJcj/ANSvW9GVL0aM+cUvK8fwayV4SX85nXex179I0+0l+/BEx+ewZ/XNdwpExQCgFAKAUAoBQCgFAKAUAoBQHGO3OsSaxeSWMfhsbaQCdh1mlU/uwfIAgj8CfSt4QzMkpwzM91XMIilRjEsRIcx4DLAylJCuem3wtxzheOQK3xGdU24bllpaX2/BZ7eJURVQAKAAoHTHlj1+deQk23eW51YpJWWxXtcvLiO5iuYUjlhs5YxKkhxueYbQynoCiumCene58q7HRtD5HU56HOxs3J5Vsjpug63FexF4ifCSjxuMPG46o6+R5z6EEEZBrotWOe1bcidT7DQSSNLA8lpK3LG3KhHPkXidSjH3wD71HUowqfUrm0Kk4fSys6z2fubJorh5oJY0uINzfR+7nw790fEr7T+8Hl0z+PNx+Bi8LUUb/S9L6aa/gm+IlJrNbvJzUtChnYOylZB0liYxv8iynxL7Nke1eAw3SGIw6tCWnJ6rye3gWcut0Rsul3UPMci3S/dmCxy488SRgIT7FB8669HpijPSrDL2x1Xk9fXwJFWqR7fuc+7TdpLr6Z9HnZ9Mtm474wl3IxzhkJGc5AKn8a9PgKeGrQU4SUn/ADh7leviqjdlojp3w40fS7dSbCWO4lI/aTGRZJjn73mgOOmB+Ndcol4oCm/GC6EWi3ZJxuRUHuXdVx+RNAfHZa27qxtU6FYIgenXYM9PevlPSFTrMVUkuMn9zpU1aKK1q0QF5exgfvI4pvXO+NoT/wCgK9Z0JUcsHB8m163/ACacZIsvwauxLotrj7IeM/NXYf5V6ooF1oBQCgFAKAUAoBQCgFAKAUBA9tO1UOl2xnm5JO2OMfWkfyUenufIUBwzTLqdbubUJkVO/OZIIgRtQ4w4Hm4xnHU5bzOKswoyiszJqacdS9RSrIgZSHRhkEchlP8AiKkLO5p2txJYjaFaa2H1QgzLCPuhf95GPIDxL05HTj4zo3O3OnvyJaVZ09HqvsY4O01sbW+hXdNJK0hRI42Z2E0QK7gB4Npyp3YxtFWcJeNFQa1WhWqTTk7a3JbQpGh1G2dDgzE28q/fURvIrH+JGTr6Mw86s1Vpc0rR0TJ34hXjF7e3V2QSd7JJsZkZkjUKF3KQQC8qng/ZqlXqOEbo0owzSsyp3enNJE8RuroI4ww78vnp/wAUNjkA8Yqn8TPZlnqIG4s90DxdyH+eKE/8qLXHl0Tgmv8ALt3N+7N8r5mZNWvF6tbyc+cckZx8w7D9Krz6Bwr+lyXin+ELS5mZ9bkdSstrE6kHIE24H22vEBgiq/8AgMqcs1KtZ9zT9GHme6K3e6PYTMC+mywsPt2zxr+PgcZ6/dq9TpdJ0PorqXZK/wCV+SJ00/2mFIZYOLbVNSixjie1knUdeCQu3HPln/K/Tx2PWs6MX3TS9HcjdFdvkavaeTUL+AQTX1tJEWRjmGWAsV5wX7rA/wA6nj0nO3zUZLyf5NepZdrDtnbE925aFlAHjUmPoPqyrlCOfUH2FeMxHQmLj86jmT5b+K3LUai2IfVr9G1HvF3ujW0UIZYpCu9ZpWIztxjEgOemM813+hsPVpYVwqKzzN622svYxf5rkj8CZwtrdWvnb3ci++xvqk/irflXqYu6TKMlZ2Om1kwKAUAoBQCgFAKAUAoBQCgOH/EzUReaykI/d2UZLeYMsgU4x0BA28/wmp8PDNPuN6auzTrok5itpJLZi0IDKxy0LHAJPVoz0Rj5jofY81BOk1rHyCvHYndP1uKY7QSkn/Ck8L++B0Ye6kior62JFNMkJZAqlmIVRySxwAPcmsm2xsfD65judQkY5BgiBiDDG4SErJKM88bQg4B8RP2hUFVu5VqyuzL2rl3aq48o7SAD2Lyzs36Ilc3FvZG+GW7NWqRbPKAUMChkUMHtDIzQDNAa2o3IihkkJA2IzZPqBx+uK2jHM0jWTsrm38B2tfoTGOYSXcrGW5BOHB3MFBU/ZGTz0JY/KustDms6fWQKAUAoBQCgFAKAUAoBQER2r16PTrOW5l+qi8DzZjwij3JIoDg2gxuUeabma4dp5D7uSQPbrnHvXRw8Msb8yxBWRu3spSJ3XBKozAHodoJx+OMVJN2i2jZ6I9tZCwJYY8TgY8wGIB/Sswbauwj24tkkGHVXHowB/EZ6GkoqW6DSe58JZoCDjOOm5mbHuAxIBrCpRWyMZUewSksJI2eGWNnVZEIDqQcH1DKwAO05BBGRWkoRqLUw0pEv2fvJria6luHEj7449yrsyEiVh4RwDiQdOK4OOjlnlJaEbXJuqROKA8oBQHtAKAUBqXd2yvFGib5JS4VdwQeBC7ZY+w44/wA6lpUnUe5HUqZEa7P3syxzWtwyKpkeHYymRxgRR96D3YUNly2/HgXrmrVGg4yvIr1aykrIjdXsv9HXOkyw4W9aVIZAhz3yHasm/jL4yBuPJzk8ji0Vzu1AKAUAoBQCgFAKAUAoBQHC/iHqjajqrwN/stkR4PJ5yOWYeeBkD0wfvGp6FPNLXZG8I3Zr10Scw3j7YnbbuwjNtIznAJxjzzitZu0Ww9jEJRFGo5c7c4RSzNjl2wPLnJPTkeorTMoRVzF7IywTiQAxBpQfONSy/wB31R+Jp10OGpm99jHa3yyO6DhkIDDKn8QVJB5BHXgjFZhUU72MJ3PLRQJJ/d1J9iY0BHtwAfxpGylL+cAt2WDsvHi33D7ckj59cuVU/wBqrXm8ZLNWkyel9JLVWJBQCgPKAUB7QCgNa+s0mTbIOAdwYEqykdGVhyrD1FbRk4u6NZRUlZle+HemarqEE0kGoGKFZ2RDMgnZ8AEkM4JwAV9s5rrLbU5z3OgdkPh2LW4+mXk7Xl3ghXYYSMc/u18jgn5ZOAM1kwXugFAKAUAoBQCgFAKAUAoD883tv3GsanGcgtMJQDnlXy+RnqPGKt4Vq7RLSNmrpMfE8uxSxBOB0HUnoAPcnAHzrWUlFXZhuxM6BpAtk5/eN9Y5JA8xGmfqoOgH41VirG8I2N54O9kigB2iV8MQcERqN8mPngJxz481iXISfAz9vNGURwSQoiTI6QIoG3fGwI7kYHAGN/sI2+VRzqqiusfA1cbtW3IyTQFto9y24vJnde83EAZI27kVgUQAAdecDkk156pjJ4ibcpZV2bF3qFTjpHMz409ns7eKOaB0VEVTIhWVFwBkvsO5RnPOMD1rdzhUk3GX4IckoRSkiYiYOoZSGUjIKnII9QR1rBsfW2sAbaA820A20A20AxQED24vTBYTEZ3OO6XBwcyeHj3wSfwqahHNNEVaWWJ1HsTogsNPt7cYykY3EebnxSH8WJrplAnKAUAoBQCgFAKAUAoBQCgFAc0+LHY2WZlv7IbrmJdrx/8AFi5OB/EM9PMe4GdoTcXdGU7MoOk6mlzHuTr9pT1U+h/zrpU6imrosRkmjesoe8uYlIyqBpT/ADLtWMfm27+itKr1SMpXkWioyY0H06O4u0WZEkRbeY7XUMMtJCAefMBTz71yulakoQjldtTejBTnaS4Hms6ctq9vcRmUiKXmDvXcN3iNF+yR2I3jfkAYyA1cuGIqVoypze635W1JalKNNqceexI/6yWwIDyGLPTvkeIH2BkUD9ar/D1OCv3a/Ym6+HF279CVjcMAVIIPQg5B+RFQtW0ZKmnsQmlwBJblUGIxN4QOgYxo0oHtuOfmWroxbcIt72/sUGkpu2xIbKAbKA82UA20A2UB5soCvCz/ANI61bWwGYrUi6nOeN3WNPc52/gx9KvYWFlmKmIld5TtdWysKAUAoBQCgFAKAUAoBQCgFAKA5r2++GJuZPpWnOttdc7wciObPUtgEBuv2Tk9fWsqTTujKdtijaJ9KttTa2vYgkpt1bKOCu1WYhxj727H9PSp41HOWpPSneRcKlLBo2Uc8l/J3Hdt3VvHmORmTd3sjnwuAdpHcj7Jzny61RxuG+ISje1jEKjhO65GxfXbC5tvpFvLCoaVQzhGj70rtjIdGIGQZAM4PPSuPUwNWjTk32bciwq8Z1I3X9ydZcjBGQeoPSubsXNGVm70CNLpDEZYlm3h0gleJdyrvEgVGAHCkHA6sD61fo1XOLUrO3NXKVakoSTjpfkydtbNYkCIMKM+ZJJJySSeWJJJJPJzUjbe5olbYy7awZPNlANlANlANlDJjnYIrO/CqCxJ4AAGSeflRK5hso2naPqEFz9Jgme1ubpe/WKVVaCdQd4i3KTtdUIBVlB+sQepHXhHLFI5spZm2db7BdqBqdp3pTu5UdoZo/uSpjcB7YIP448q2NSx0AoBQCgFAKAUAoBQCgFAKAUAoDmXxJ7M3f02LUbKMTlITDLDu2uygswZM9T4unXwjg5raMsrubRlldys2PbG1kcRszQy5AMcyMhDfdJI2g596sKpFlqNWLLF2XfbqUynA7y1iKjzYxSSbsfISr+dH9Qf1eBB/HmXNrbQrlpHmLhFySVSNtxwOoBZajqPQiqvQ2ez2lwXNnbzL3iM0andHPKpDgbW6Ng4YHgjHtXmq1WcKkovnxSOnSpwnBS49jN7SbN47t1llaf9ghjaQIGQF2Ei+BQDnahzjJx544lpyjKndK2pFOMlOzd9Ce2VkDZQwNlDJ5soYHd0Mju6GCkXYtFZoNQke3uHkdlm3uEmj3lk9YwgUhCjgDw+fWupScJRVihUzKTuWDWNdgtUW6u7szkBlhwEIyR4hEkSgbiABuboDjIBwZSI3/g3p0yW1xc3Cd293cNOsf3UIG3IPIJOfwx60B0GgFAKAUAoBQCgFAKAUAoBQCgFAKAie0HZu2v4mjuIlcMOuAHU+TK3UEUBy3Wvh1f2ygQOL+FDuRHcw3MfGP2cqkf489MVupvibqb2Zv8Awz7O3U97Je6lHMpiTubZLjaxAbO9shRuwCRnHO89cViTuzWTuRev9nV0/WrW3sZZoIrhJZJI1YMi7Q5yiyAjnb0IOPKquIpwcG5K5NQnJSSTsXGw0tYSzZZ5HxukcgsQudq+EBVUZOAABkk9Sa591ayVkXdb3b1NzZWANlANlAebKAbaA82UBTtD0CLWdYu3uEEtraoLZVJODLnLkFSCCpD/AJiunh42gUK0rzLdpPws021uBPHCdyklVd2dFJGMhWzk/PP+FTERdaAUAoBQCgFAKAUAoBQCgFAKAUAoBQCgFAKA4r8RO0aWnaOF3SSTZabFSNQzM8jPgKCR6+WeRio6sHONkSU5KMrs3oe0mpzcwaPLs8jNKIifwZRj9arLCc2TPE8kZhqWs/8Awgf/ADcf+dZ+EXMx8S+R8jtDqKAmbR5//ClWTp7Baw8JyZlYnsMcXxGtVIW5S4tGPQXELL+RGfX9ajlhprbUkVeDLHpmsW90MwTRy+yOCw+a9R+XnUMoSjuiRTi9mbxWtTYw3swijeQ9ERn/ALVLf9KJXdjDdkavwWsTFpETt9ed5J2OOu9iFPv4VU/jXZOYXugFAKAUAoBQCgFAKAUBCxaZMJ5ZO98LKwXliQT9UFSduF9RyahUJZm7nQliqLowhk1TV9vHXfU+VsLzjNyv8WEH4beP8aZKn+o2dfB62pPs1+57/o+4KASSLIwYnq8Y5GB9Tnw9RzznywDTJO2rv6GPiMOp3hFxVuyX30127O3Y+J9OuT4VkwpEmTnGMhQvG0k/a8xjOeelYcJ7XNoYjDL5nHVW9L3425cHfsMsumzIuIpjxj62PVy32fUpgfw44zmtnCSWjNI4mjKV6kPLwtx77vtvraxjt7G68JaXAxFlMgYwmHGQp53c9efUVhRnz5G86+F1Shr82vjpxXDy5MzJYT/s/wBrjasatg5LFd24klfMEfl1rOWWmpG69D5vk3bt2XtbjwMujWcsIKySb1AQLySeM7iSRnnIHU/Vz54rNOMo7s0xdalVacI2et/x/NN7cCSqQpigPgwruDbRuAwGwMgegPXFAfdAKAUBiubZJVKyIrqequoYH5g8UBU9X+GGmXPJtliYHIaAmI5+S8fpQEHP8Pb+25sNTdgDxDdjvFx6b+SPwWopUYS3RIqslxILtPqWqR2s8F5pzP3kTxLPaEyJuZcZZBkqOfPHyqJYbLJNMkde6aaOm9hbF7fTbSKQYdIIww54O0EjkZyM4q0VydoBQCgFAKAUAoBQCgFAKAUAoBQCgFAKAUAoBQCgFAKAUAoBQCgFAKAUAoBQCgFAKAUAoB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6" name="AutoShape 16" descr="data:image/jpeg;base64,/9j/4AAQSkZJRgABAQAAAQABAAD/2wCEAAkGBhQSERUUEhQVFRUWFRoYFxcYGRgcGBgXFBgYGBcUFxwcGyYgHxolGxsdHzAgIycpLSwsGCAxNTArNSYrLikBCQoKBQUFDQUFDSkYEhgpKSkpKSkpKSkpKSkpKSkpKSkpKSkpKSkpKSkpKSkpKSkpKSkpKSkpKSkpKSkpKSkpKf/AABEIANAA1AMBIgACEQEDEQH/xAAcAAEAAgIDAQAAAAAAAAAAAAAABQYEBwECAwj/xABCEAACAQMDAwIFAgMGAwUJAAABAgMABBEFEiEGEzEiQQcUMlFhI0IVM3EIJFJygZE0YqEWQ8HR8Bc2VHWCkrTS4f/EABQBAQAAAAAAAAAAAAAAAAAAAAD/xAAUEQEAAAAAAAAAAAAAAAAAAAAA/9oADAMBAAIRAxEAPwDeNKUoFKUoFKUoFKUoFKUoGaj9b16C0iM1zIscYIG4/c+AAOSfwPsftXrql8sMMkrkBY0Z2JzgBASScf0/NfKXWHV9zq1yrMpPJSCJRuKh24QbVBds4GcZOBQbF6h/tGkMy2VupAbCyzMfUuOT21Axz4y54HI5wKXJ8a9UL7vmAOANojQLwwbOMeTjBP2JFYEHwo1R1VhZy4YAjOxTg/cMwI/oRmvT/wBkOq//AAcn/wB0f/70Fusfj9cw9oyiK5DxlpVx22R98qhFZVIxtWN+Vb6iMj2u+g/HrT58CbuWzEDO8bkzgk4dfbPGSoJ44rVGmfA/VJjhoVhGQCZHXwfLAKSSBV90f+zfEF/vV3IxKjiJVQK2PUNz7tw+3pX/AMAG4re5WRFdGDKwDKwOQysMgg+4Ir0zXz1/E7zpm8eHaZrKV9yBs4ZM+VbAVZgvDDGPBIxtNby6d6ghvIFnt33o3+4PurD2Ye4/8CDQSlK4BrmgUpSgUpSgUpSgUpSgUpSgUpSgUpSgUpSgVwzYrmovqbXY7K1luZfoiTcQPLHgKg/LMQo/rQa3+PPWJjhWwhz3LgAuQcYi3YCeP3sMefCkHzVt+H3w8t9OhQqmbhkHdlb6yTgsgwSFUEAYH25JPNaR+HkT6pryTyMciQ3LkMMgREFFGR9IbYuBj05xjHH04tAC1zSlBwVrmlKCA630cXFjOnbEjdtmRfTy4B24yrc+3jOCR718x9E9aT6ZciSI+kkCWMjhwNwwRkHcNxI5HOM8V9cv4r4661skh1C6ii3bEuJFXd5AVyMZycgHIBJyQATgnAD6/wBPvUmiSWM7kkRXU/dXAZT/ALEVkVoH4F/Ecxuunzn9Nifl2xysjNntHA+liSQT4P8Am436KDmlKUClKUClKUClKUClKUClKUClKUClKUHBrTX9obXHEUNrH4YGaYKckIjKibwBwhduCTglceRW5Wr59/tFaZILyCfb+m0AjDf88byMQfYHDjH3wftQdv7OQX5q7ZsemBfUccDfzyfA4/6VddZ+PFhCxWFZbkg4JjACZwPDMRnnjgex8++ofhVpk11dSWsUxhjmiIuQPLwB07kanBwxDEZ+xOeDWw9R+IcsPfstGsVjNuMZIPcYqwiLRQABnblG3NuOASw+4ZNr8fVVUe6spYo5EZo2RiwYozKU9caA+pcZUsBu5xzVw1DrHs3tukoZYLi3zG21mJnLptiARWO4q39OK1/oXWbAT2+rt81DzsDoiXKEqr+uJ2V1JEuE25bKkISBV66N6onuLOcvC63FuzoIXyJWCoHhMqkKQzqRzgA4JGM4AVbqb49ra3U1vHaGXsyMhYybMlMA4Hbb9+4fkAH3wPa3/tCWhzvt7lMLnwrZPHp4b85ycePzVH6Rn1CxuFgaD5aS5JnDmEtIVIyI9iHusgkCExqdygMXVlyKsnw7OqTB7hLkyorSA2s6sEdSzZQMNwR8+F/aMZGxhuDa3TnUMF7As9u4dG/0KkeVYeQw+x/B8EGtDfHqVV1U713ZtEA9RBVtzkMPY8jBBHIJ8HDDdfTvSkNs4lgiW27kf60C8rv4KnOdoK5dcqPVuH2FaX/tB6ef4lG5Kqr2w2kk8mIvleB5JIA/r7UGrEkwcgkEcgjyCPcV9SfCbrI6hZAyEGWLaj+pS52qB3XG7PqIJyQvkgA43H5XIrfP9nDT5VhuZW/lOyKnP749287fbhlGffH4oN00pSgUpSgUpSgUpSgUpSgUpSgUpSgUpSgVB9YdKxahatbzZAYhgykBlZTkMMgj7g8eGNTlMUGifhN0wbPVwNxb+7TpJlQuy4ikjEsI9R3AKY2D+CJBxkEDcuq6DFchRModVz6GCsrBlxyGBwfBDLhhjzgkGqatbtb69aSKCYruKWN1zhRNFHvE2M8uY0WPwOEHJ8VeweKCOHT1uFAWGNQHWTCqFG+M5RztxuIPIznnmorpzTZY73UGkVdsrwvGypgFRCI9pJJyy7MHn3zgbsD31Vp7juRRIY+1JAyyOSqyMkkU7ouOSmwbC3jLEc7WqH03WtUh2R3ltDK0j7I5IZkT9u79RHI5ChmPbzwrenjkLXqGmxSgLKiOOcbgMgkeVPkHjyMHispYwP8A1/0rX6dM6k1+ZJpt8PfiljAcBIVVSJUVNm5iUZ4RkgMHLtzgDYS0HGytPf2hOnpZltZIIJJSndDtGjNtQBCNxUHC53Hn81uOql8SepvkraM9wQ92eOLuldwjVss8hUEE4RGHpwcsOaD5cPT8/wAuLrtP8vuKd0DKBhjhiPp5YDnGfbOK+lfg90q1lp0YkXEsx7rjBDLvA2I2echcZBxgkj251lo2s2l7qdjZRFvkIiGCy4zNPHG5DOGyvqcn0qBkyOcZevoZVoO1KUoFKUoFKUoFKUoFKUoFKUoFKUoFKUoFK676gdT6tRZFht0a5nb9kZGyMf455OVjXHjOSfABNBhfEG67CW13tU/LXUZcnkiKfdby7BkerEgPn9uTnGDaw1UvV9Ci7MlzrDpMqJuKYIt4PTgiKMk75CxIEj5Y5AAUcVh/DPqT0ixlJLRRLJbynj5i1fmJlBCneikI3B5U5Oc0E/qPWsEMkqs6ntbEZRuMrTzANFCiFQHLKQchuOc4AJEJret3BuLaTsduGFnkLPPbbSSjRBXzICpCu+SpIBYH142lffDWwvIriVNs0k8kkqXBYOUk5QIpXG6JGGO22RwQfHFSnfTLOOS2ukurGeMB2ELSSIzvj125O+PDhAPUqgZxwy+kJ/UfjEls5E5tXUAkfLzySMQDgY/Q7e48+kuMcZ85qV6V+Jdve3T20PdkIzIspUKnZKq25shCMO5iACkkKCSclqptprOl3lxDFFFcm4YdqKa73ssKqC25FkkZQ+QFUBR6nHgVt5NOQfTlf0xH6SRhFztAx7jJwfIzQZJNaC+O2twvqNrC7GSOEZmQHOO4wLY2sCH2AHHH7fY1uTqDXFtY0Ay0srrDAnkvK+du4k/SMFmYkcKec4B11090/by6pNbSRLJEbWQSSOhzd3MdwguLklm3ArMzID/m2kgCgifgR0rDLI14Y3zDlYmO8KxYsC5yNrOF49LYGfoBwx3qKqtmv8KgSNtz2kYCiXzJCpPmYAAGNc/Wo9IxuXgvVnjmDAFSCD4IIIoPSlKUClKUClKUClKUClKUClKUClKUCvOSUKCSQABkk8AAeSajuoeoobKIyzNgD6VUZeRvZI18sx+3t5JAGarUXTlzqEqz6gTFbjBjsFbIbI+q7YY3Nk/y/pAGOctuCHs+potS1kQ4ke0Nq+0SbhDK0UmO/CNwDclkyQeE4xWybezSJAkaKiKMKqgKo/AAGB//AGqj19CIm0+aJY1mS9igiYrkIl0GhcbQy5GCDjI5UVYLLTpv1O/ctLvGAqIsSoMAegqTJuPJyZD54AxQe738TO0OVd9pLJ9WF8Yfghc+MNjPOM4Na36l0C51C9h/WSB7WB5s2ybzC7MFii7rFS5bY/AUY2YIIIJnuvbh44FsbCOMXF6XQDIQImw964Yg5yF8NzzjycKdWan04mn3csrMxgDiKeOF+3nNvA7Nw6natxNGQm48Ic+CaC+dBfFtJe3b3sQtJnB7bEbYZSpKsRkDa5kVxjxuBGd3FXXXLuC1gmuHjUgshcAZ7km5IoweDlshFBPjA8AVqnQuj5LiybT5yBeWWLq0dSDG8dyA+N2AHjMm5WbJwTwcLgynSWm6Tf7oJrdre7QnvWpnuUVX35LRqJQuwucgDkZHHgkNrPAu4OwG5QVVj5AcrlQfyVXj3wKgNW60UTfK2gFxdMudqkGOEcfq3DA+hAGBx5bwBkitZ9YdIxya1bW0DgQzw57Syybe5DuLs20naQoDjH1MmOCxYXS0MNrmx0iCMziNe9MFHaiwMB535Ly4ORHySWycDJoOl1bhL5IYQZ76WJjPdNIcWsDMcmFC57fqfCRr7AbmOC1SN/bwWN3bXEjiOMxGyRccb5W72+Rs8D9HGceWycDmp3p7RFtYggJZz6pZT9c0rD1yuST6iR4zgAADAAFY3USgzWIwMG6cc+P+CvPNBNbARzz/AOsVToekLizkkOmzxpA2WFpMhaJZGZSe0ykNGpw3HKgt9J9ptbGaBStuUZMjZHISBGMHIVxklAduEI4AYA42hcaTqvY6JLaXilkBZkheWNG2hmjLR7iSCcZVSCfB4OAxrzr1bUKL+GW39OTKqNLblv8AAskYLZxk4dF4U/jNh03VIrhBJDIkiHwyMGHnHkHFQWqdSCWNorVlW6k9MccytGwz9UpjlVWZVXc+ADnafNQ+j/DV9PQHT7mVZAAZElw1vcMBli6YzGWIC70OVAxg85C/0qH0fXe6WikXt3EYHdiJ8ZH8yM/viJzh8exBCkFRLig5pSlApSlApSlApSlAqH6n6hWzg7hR5GLBI4kBLySP9Ma8e/39gD58GXaqiLNrrVhL6ezYoYxkZZri4RXcqQ3G2IxjJUfzGHPsGfo3Te1/mbnbLdsPr52QqQf0bcH6Yxk5P1OclvYCfAoBXNBXuq9N772akMQl5HKdvkdhJJFY8H09wID/AJscZFS97dpDG0krKiICzMxwAAOSTUbd27tfQEL6I4pmLYON8hjQJnwDjJ+/Fa+6o1RtdvP4dZyEWkR3XcwXKOUYFY0I88+OQCRkZCjIWPQXEzS6rdtsiwwtRKNohtl4MxBUEPKcsfPpKDngDX3TXU9pHql0l9AvYu7lbiCWVFKozAyRFgchdySg5zld3qA5I2dfWa3bxwJvFrbsGkYNKvceLIhijkUgsEcb2YNw0aDk7sa6bSbOa6MN2natb6fuWbRsVwbdWhzIZF9InADDGS5Zefeg6a103d6dJbMGTEU7/KT5ZY1jeR2NndbRxG64YP4XLKTtwyyupdUWmp6hb2RsVMz7u886vFLA8IaTYrxndnEeQVbGGX8gSVlqD6ZM9hfq0unSei3uXVmSNJSyraXDMMFeNuTnAxn0n0wWvdKS2Vws7puhgZDaXS7pJIdrKUgu1BUtbHLLkAlBtAbGFoJGy+AywyCSK5ztcusUkZaIMQRhtsiMwAOPIzjkEEg2fS9U+QmSzuuxGkzEWrxARxsUC5hMeMxvjbjLMGJPqGVSpPpjrCG7QAHtzbQXhYgsMjIZCDiSNh6lkTKsOfuBFa10zHq7o0xb5OI74lUlTPIeDIxHPZA9K4wW3MwO3aWC5lqr17I76lBGVzEkEswYHxODHEoIHI/SlkwDwd5OCVBHtBOtlBsnuDKUWRkL7e60UeDt8juMoKjdwTkZ5JJytOsMkTSAiVlbI3PhRJsPbwWx6QijOByGIC72BCSXxQiiihoIKY79RiTBKw28khzjaryvHHEwGc79izjIHAYjPqxU9UfFY4unm/xQpH5H7HlbxjP7/vUhQRPUPTyXUZUlo5B/LmjO2WNvZkYc/wBR4NR3TOuTdxrS8AW5iVSJAV2XMeNpuIxxg7h60AwpZfvVnqJ6h0IXMWA2yVDvhlH1RSgEK4+49ivhlyDwaCVBrmofpbXPm7ZJipRyCssZ8xyoSskZ/IYHzzjGQM1MUClKUClKUClKUHjeXSxxvI5CoilmJ4AVQSxJ+wAqJ6OjPyqSMoV583DgeA1we5jwDwCBz9q8eup8WM0fp3XA+WjDHAL3REK54PA37jgHhTU7bxKqhVAVVAAAGAAOAoHsAPag9awrvVo4m2yMFOxpOcgBI8b2LeOMg4z/ANOay2NUPqW0fVnSK1k2QIHE10ASHEoMUltAc7XJTfuYghSFwd3gKvc9RzalqV7ZQiQR5jiZomxuitzIHjZ8ERiSSQ7pPZE2gOxCtapdE7QNnpxjhnlCtPMACIY0VVRQpUg5UCNVPIUs5JYktk6L0iumwm3sI8yy7me5l5wfAeQgeorn0xDAOGyVyWPvrmsRaTp8r5MjwoGO7G+WSZiivIRjlnySRyApwOMUGPrJwItOtXESJEDcSAj9G0jABTd+yWQcKxxgB2HIFa/63+JenCYQxxC8thatA6rlUBDqY+25GTt2k7lHupDcGtV6n1BdXcszF5WM7h5EUttJHoQFV4O0EIOPBAqOhsXLhWVxliD6WJG3l+MZyo5IoN5fC/4oRXcY0/UNpZgI42l9ff3M2IpMrt3AbVBb6iB5Y1laZDrGlPMRAlxY9wlYIpC7xpIwJMORvIUEja3GQTgDJMBqvR2g7Ynt7+SNkUbmhEk5JXnuuFUmNif8o+wGDVg+H/WjPex2r3xugUdI3MUydwRrvIkDoMTLg+vLBlB3ENjcHePoG0vf73YPsLeox7zHLbyEA7InTcYj9atGwdQSdoXFTdpFe6ZbQgSrcxIqr2JVVLhUUKCI2iJRyij93HJJcAVcZ9NR2RyCGQ5VlZlPnJUlSNyE8lWyCfINdLqxEkiF44nWP1qzDLxyj6WXg/tJ5BBH5zwGveu9Ytr6zjuFwPlbmIzd1WSWBZgYiSOM4d0b6tjdo+pgMHZ8bZ5Hg88fmqf1t01a3cYWWBnEZCmWEL3INm11yrD1xAHJTDeRhD5XsnWLWxC3KF4doIu4EZogu0Y+YQDMTHK8DcMMD6RQWyUtlduMZ9Wc5xg+Pzux59s16Z4rD0vV4bhN8EqSpkgMjBhwfGRWbQR635+Z7RXCmLejc8lX2yKfYYDRkZ87jjO04kKh+oZjGkcvc7YjlQtkthkc9tlIUEscPlR43BT7V06Xvml+ZYlyou5UTd7CHbEwXk+nejkf19qCbpSlBXNFmEV9dW5IG8JdRrkZ2yZilAAA8SRgk5P80VY6ph/94R/8rb/8taudApSlApSlApSse9vkhjaSVgiICzMxwFA8k0Fa16EXOoWtuc7bf++SAbwCUbZbKcek/qbmwT/3X2PPp1Br03zCWVns+ZZBK8kisY4YA+0uQv1OSCFXIHBJI4zx0vYbTcXszFWumV8OQFjghDCEHgbTsJZs+C2D4Na01b4rw2mo37w5k+YW2WKYDKqI02u4UlS49RYYIDFRyAc0GD1NfTz6iLK7v5Hs1YFXZVh70gATtqYosn9Vtu7DALl+cDO5untGWK2WMpja2QjbdoMbDZ21VnVUGxWXnP7my5YnSnw61xLzWoVb+SiN2lkJ3O6YKSsFIU3GFU5xgCJQPoUjfFhpUUJZo1O59u9mZ2dtihF3M7FjhR7nySfLEkPVFkMa7tqP6SwB3gYILKCQuQRkZwPIOOKoPWnTVk08L6rfSMhZisMj9uA4QjACbdpDNuDFtxGFyQKumu9TW9nGZLmVY1wcZPqYjnCL5Y/gfeoXpvSGuZf4hdoVkcYt4JFQ/LReARxxLIPUx8gME/bQV3R/kYmaLSdNeSQlcTyROsKPuDDuyznubVMayBUBBIXb6jkelp0ld6dN3UgTUyZJZQ7OsM8Uk6IspzIxVkYLj7jxzk1sspXagoEHUkVtcSKmk3scsoVpe1DCyt59ZMcxVuXILAZPg+MDFPWem6XmKG2utzPJKyCCbcp7YeWTNwV42LuIUnAHgVYOs7Jk7V7HnfatukCjJktnwJ48bhkhf1FHPqjGASRXGopFPe6e+4MojuZI8EYYtHGn+o7cjnH4z7Gg9ekev7XUYnkgMgEf8wOhXbycZYZQkgbsKx4IzjxU9BNuG7BAJOM45AJAYYJ4I5HvhhkA5AruqfDm0mkEqK9tMGLd22YwyEtnduKcNnJySM/nk5hZ7+90iRO+82o2srLEm1F+aik2+gNyBKHII3MQc4yc/UGwmFR0WjKjMUZ1Vk2mMEGMYVVVlVgQpAGMLhT7gnmoeH4n6cc7rpImBwUmDRSA4B5RwD7+fFT2natHOm+IllyVyVZeVOCQGAOPcHwQQRwaCma58PYYVuLqCSW3mERcywsUZ3jQszSqp7TB2VWZQiglc+5FZXw266/iELLMFju4WKTxchgV9O/afAJ4I5wRj7VYOodGN3D2S5SN2AmAHqeLB3RKf27jgFhzt3AYJBGn/iVFLpl5bNZd/eyOsTBicyTXIlMU2cmVW9YCscncpydhyGzfiZbGTS7kKGLqgePZu3CSNlZGXbzkMAf9K6fDDSxDpsB3vI86C5kZzljJcqsj5PnyffmovoDrl7yCNb9EjlnEpiAHonjiOJMDkKy8goTkgbsYqZ6AmHy8kSghbe6uLdAWLfpwzOIwCecKm1ACTwgoLNSlDQU0of8AtApwcfwtgD7Ei6QkA/fkf7j71cqrOtzNHqFjJuQRv37ds/UWlSOWML7ebc5/qOOeLKDQc0pSgUpXVjQdqpfV+qRzSizwZEQpLdKFUrsX9SKBi+F/UZQxzwERyxUHNe8vUk91II9PAMQYia7dcxrtOClupI7rnH1D0Lkct4HVOmUt17MWZJbqQPczShXaREIMolBHKMuYgoAVe77e4V+60y+1idlec22nI5UrESr3CspDrvz61zhSSAvrbgleKanw0W9eQlJUAa4ggxJGxQWawrbo6MQSWxKPUV4KkkAgncXRefko9xDN+puI4DN3X3EDJwCcnHt96x+i54z82gKmVL2fu8ANudsoT9/09q5+y4/bgB836t01f6NcrIwaNo3zHOmTGxA/axGCCDgqwGRkEeRVnuPjVqlzuEASLES7zGm7Zsb1zgnO0HcAcggADGDk1ufrPqqyt07VyouGcjFqiLLK5BDAiI8cfVlseM1Q/hzosl5qV7d3KBYVV7ZYfQUVZfU0BUZUbVPqXP1SHOck0E38PuhYmK3d3M97cp+kTO3dWCSFzuEZbJ+r1Kx9iCPqzWyQKqHQarC09qS4mhKB93iVAmyC5UknJaFERueGixgeWuFApSlBw3itS9RW76ZqFg5JawFw21nkP93a5haExAt4hVfWo9sOMitt1ialpsc8bRTRpJG31I6hlODkZBH35/rzQZMZ4qN6l00T2s0ZBO5CVxjO9fVGy5H1BwCPyBUR0xA9ifk5SWi3t8nISTmMhpBbPkk9yNQ2D4KKMY2kCxC8QyGPcN4UOUz6grEgMR9iQRn8H7UFF6QsU1XN7e2qkNFFEkc8asN0YJmmjDA7VZ22gg8iME44AktV+FVjNG8YSSIO2/8ATllCq/OGWMuYxwSANuACQMVboIFRQqKFVQAqqAAAOAABwB+K7EUFO6O1NYJX06VYY7iMdwdpUSOeN2bbKiA5DhQA6nwRnJBzUrrXR8F3IkkwYlANoBAAZSSsnjl1ywUknbvfABYmql8RujC99a6gkhh7R2zSjae2BnszFXIUornD852nODyRL6h1m8VsyXA+WumIhjPJhklk9KSwSEbWXkPtbBGCG8E0EpfdIW81sLd0VUVy8faAiMTb2ZWiKfSwz9Q85OfJFQHS80lhd3MV/ImbmZXgnzhZsKIhG3pCrPtRWK+GLnaMA1eYwQBnk48/c/eoHraz7ljdbsbVgaRNuQ6yRBpFdW9iCFxgZBzz9gsSmuaodnrlzpoSK/3z237L4HlFyoQXgPg847gJ3ccZzi8wyhlBUgggEEHIIPIIPuPzQV/rl1itluG24tpopiSM4VXCuRjkHYzeP6c5qwqai+q9F+bsp7fODLEyg5IG4jKkkAnG7GeDxmsboXUTNYwFy3cRBFNv5cTQjtyh+T6t6nyc880E/SlKDg1VOqpfmZE05GK95GkuSrbXW1UhSE5+qRyE8EYEmccZtbVXejUEiy3eBuupWZW9zDGe3AAdoO3YN4Hj9QnnOaCetrdUUIqhVUAKqgAAAYAAHAAHAHtXjI6d5QV/U2OVbYeEDR7l34wMnaducnbnB2nGXWDqELttVCFQse6csGKFSMIVwQ2cerIIxxQZW3ArVOpdMtL1E6QS3FvE9qk912ZHi7jgyRoQVIz+31YPIf7mti3PUkCzG337pxGZO0iszhFGdxAHGfABxkkAeRUFoGg3cd1dTzdt3m9McrOSUSMfpxrCEAWLeWfAl3YI3ZYFiC5sIrBUt7CNVurk8ORvfCsO7dTOzBn2K5OC3LMqjg8WLRtHS2hSKMYVR592Y8s7n3ZmJYn3JNVa109JOoJplJYwWUUbesnZJNJIwXaTxmJQ3GBznyTV4FBVerozbMmoopYwKUuFXAL2rHLH8tE36gyQMCQcbs1ZLS4WRFdGDKyhlYHIKtyCD7givSWMMpB5BGD/AENa40W6OkalFpuS1ncKz2pYKDFIWZngLk5dcjj3zKo580GyqVwDXNApSlBUuvNVjRVhkYxLIVPe/U3I6sGiWBUUmScspKpnjbkhh6WldDsYY1ZYW3uColkYlpXcIrAyueS2x1xngBgAAAAOdQskadd6bhLE0TEngbTvVduPJG87sjGz7kVl6fpaQrhAeTuJZmd2YgDczuSzHAAyxPCgeABQZlKUoPK4gDqVYBlIwQQCCDwQQeCCOK17JqkkIFleY3W9xavFMWz37UXMcaSt7iRTtR88bmBHmtj1B9TaD31SVOJ7d+7CwxyQCGhY/wCB19JGcfSTnbQTW6obq21M8Hy6gHvsI2JOAqYLM30tkgKcKVIJwCMEkR3RfW9vfRkIJI5lYiaGQOWjkbuMyFiOV9LgHgYXGFxtE1pWnPGCZZmldgAxI2oCOSEQHCjcSectjaCTtFBmiPjHBqAl6TaN1ayuGtVHDQhQ8BUZ+iJuIzyT+ntBOCQcVYwK5oIU6u8Kg3MZHr2l4gXTaFLCUj61UkbcYbBIGWHqqG6Kv9tzdwO0J7shu7fssGjaCVthYEc7xIpL+26QYJzxcdtVzqjTo4zHehFElt5fwfl3OJlY/wCEKTJ742nHk5CyilecEoZQykMpGQQcgg8ggjyD5zSg7P4qs/DTVFuNLtXXHEKRkA5w0IEZHgf4c/61Z2NV3oddsU0Z2Zju7gHb/wA0pkXd77trjJPJ/IwaCx1C9RyTMogtmMcsoYCbbuEKqBucg8FuQoGRy2f21NZrighOlulobKEJGoLkAyy49cz8kySMcsxLMSMk4zgVI6lfR28TSyMqIgyzMcAAfn/oKyjVVgmbUJw4/wCChZWQ4I+ZnjcsJEYPzDGypjK4dsnJCgkJDpTT3SAvMCJp3M0wJJw7gAR8+yIFjGAOEqbrqlds0HDVpv4gW0t9qDG23mWwSNrfG0h5o5EluVj5wXWOSE4bncmNvOa3DO3pOMZwcZ8f6/itcdGXRZLCd1RnuJ73utEBs70hd+T+4BYSgb1Z2rgkYNBsHS79Z4UljOUkUMv3wwyM/msqvOCFVGFUKCS2AAOWJZjx7kkkn3Jr0oFKUoInqe77Vs8vOItkhxIY/TG6u2WCn04ByMYYZBwCSO+m6v3Yg4XnftZAQWT1Y9ecAMEIYgZ/5S4Klueoj/dZ+CcwuAACxJZSAAByfNe2mYWNIyV3pGgdQQSDtwM/7HB98UGZSlKBSlM0FM1Wxjj1GMuv6V4rRscKMTxpuTLZDfqRr4XnfbRHPFWyxtFijSOMbURVRRknCoAqjnngD3rA6n0lrm2aON9kgKvE/OFkjYOhOOdu4DI+2adM6381AJDG0UgJSWJsbo5E4ZCR5+4PurKeM4oJalAaUCse9uVjRpJCFRFLMx8BVGWJ/AAJrIqA6xkLRJbqu75uTsE+AsbKzTMT5/lK4GPcjx5oMnpK2aOxtUdSrpbwqynyGWNVZT+QQRSpRBSgxNR0iKdQs8Ucqg5CyIrgHBGQGBAOCf8Aeqi1o2mXkksNtLLbXEal+ypeSF4DgDaWH6PbYlUQEgqwUAYFXs112UFRs+pbbVY4/lJFkVZ0aRCxSRVhYOHKHDEbwntg5rM1Dre3RjFEWuZx/wBxb4eQeraS3OxMYOd7Dxj3AOZd9H2cr9yW1t3kzku0UZYkjGWJHq4++az7LTo4UCRIkaA5CoqquSck4UAc0FdvOnpb9MXckkMLr/w0TbWwwYETy+WyGGY1woIIJfzUlH07tiEaz3ChWyCHUHG0KE4TAQY4AH/lUuFrtQRy6QRGU705yAN5Ybxhi2Qdvk5wePAFdf4Mc578/wBQbG8Y9P7fp+k+4qTpQYNrpmyNkaSSQNnJkYFsEYwCAMD/AMzXloegR2kXagBWMMWVSeF3ckL4wM5OPuxqTpQcAVzSlApSlB5zRbgRkjPuOCP6VHT6EWCj5i5XGeVcAncSfV6ecZwPwKlaUGCumkKF7spwc53DccJswTjx+7/Nz+KyIbfazHcx3EHBPC4AGFHsD5/qa9qUCsSW1csSJSoI4XamBwwzkjPkg/8A0D2Jzl0oMKzspEJLzNICFABVFwVGGYbVHLHnB4Htiqzc6ReW90LxWjm3KsdxDDEyNJGudjrvmcF4yxIUbdyswzkKKudcMKDA0fW4bmPfC4YA4YeGRh9UcinlHHurAEVIZqE1npKK4cShngnAwJ4SFlxx6GOCHTIB2uCOBUVJ05qpUj+KxjIIyLJMjPuP1vNBbWNVPTbNry/F8JENvCskNuuA2/ft7tyjq+MFlMeCpyEyPOa7/wDYESqq3lxJcjA3rsjjWRwoXe/bUOeARgueGIOatFvbqihUAVVAAUDAAAwAAOAAOMCg7ilc0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364088" y="3212976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Дистанционные образовательные</a:t>
            </a:r>
          </a:p>
          <a:p>
            <a:pPr algn="ctr"/>
            <a:r>
              <a:rPr lang="ru-RU" sz="1600" b="1" dirty="0" smtClean="0"/>
              <a:t>технологии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7504" y="324491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Электронное обучение</a:t>
            </a:r>
            <a:endParaRPr lang="ru-RU" b="1" dirty="0"/>
          </a:p>
        </p:txBody>
      </p:sp>
      <p:grpSp>
        <p:nvGrpSpPr>
          <p:cNvPr id="2" name="Группа 46"/>
          <p:cNvGrpSpPr/>
          <p:nvPr/>
        </p:nvGrpSpPr>
        <p:grpSpPr>
          <a:xfrm>
            <a:off x="107904" y="188960"/>
            <a:ext cx="3600000" cy="2880000"/>
            <a:chOff x="107904" y="188960"/>
            <a:chExt cx="3600000" cy="2880000"/>
          </a:xfrm>
        </p:grpSpPr>
        <p:sp>
          <p:nvSpPr>
            <p:cNvPr id="9" name="Прямоугольник с одним скругленным углом 8"/>
            <p:cNvSpPr/>
            <p:nvPr/>
          </p:nvSpPr>
          <p:spPr>
            <a:xfrm flipV="1">
              <a:off x="107904" y="188960"/>
              <a:ext cx="3600000" cy="2880000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54" name="Picture 14" descr="http://08.od.ua/data/category/kompyuter/kompu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480" y="1142984"/>
              <a:ext cx="1296144" cy="1296144"/>
            </a:xfrm>
            <a:prstGeom prst="rect">
              <a:avLst/>
            </a:prstGeom>
            <a:noFill/>
          </p:spPr>
        </p:pic>
        <p:pic>
          <p:nvPicPr>
            <p:cNvPr id="25" name="Picture 10" descr="http://www.cartoonclipartfree.com/Cliparts_Free/Berufe_Free/Cartoon-Clipart-Free-16.gif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260648"/>
              <a:ext cx="936104" cy="936104"/>
            </a:xfrm>
            <a:prstGeom prst="rect">
              <a:avLst/>
            </a:prstGeom>
            <a:noFill/>
          </p:spPr>
        </p:pic>
        <p:sp>
          <p:nvSpPr>
            <p:cNvPr id="34" name="Стрелка вправо 33"/>
            <p:cNvSpPr/>
            <p:nvPr/>
          </p:nvSpPr>
          <p:spPr>
            <a:xfrm rot="2082674">
              <a:off x="3084795" y="2295149"/>
              <a:ext cx="619372" cy="43686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Двойная стрелка влево/вправо 35"/>
            <p:cNvSpPr/>
            <p:nvPr/>
          </p:nvSpPr>
          <p:spPr>
            <a:xfrm rot="2161712">
              <a:off x="959894" y="1177653"/>
              <a:ext cx="1008112" cy="288032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3"/>
          <p:cNvGrpSpPr/>
          <p:nvPr/>
        </p:nvGrpSpPr>
        <p:grpSpPr>
          <a:xfrm>
            <a:off x="5282770" y="188640"/>
            <a:ext cx="3681718" cy="2880000"/>
            <a:chOff x="5282770" y="188640"/>
            <a:chExt cx="3681718" cy="2880000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 rot="10800000">
              <a:off x="5364088" y="188640"/>
              <a:ext cx="3600400" cy="2880000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50" name="Picture 10" descr="http://www.cartoonclipartfree.com/Cliparts_Free/Berufe_Free/Cartoon-Clipart-Free-16.gif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2060848"/>
              <a:ext cx="936104" cy="936104"/>
            </a:xfrm>
            <a:prstGeom prst="rect">
              <a:avLst/>
            </a:prstGeom>
            <a:noFill/>
          </p:spPr>
        </p:pic>
        <p:sp>
          <p:nvSpPr>
            <p:cNvPr id="32" name="Стрелка вправо 31"/>
            <p:cNvSpPr/>
            <p:nvPr/>
          </p:nvSpPr>
          <p:spPr>
            <a:xfrm rot="7721497">
              <a:off x="5209028" y="2326235"/>
              <a:ext cx="584346" cy="4368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Двойная стрелка влево/вправо 42"/>
            <p:cNvSpPr/>
            <p:nvPr/>
          </p:nvSpPr>
          <p:spPr>
            <a:xfrm rot="13326438">
              <a:off x="7058743" y="1569568"/>
              <a:ext cx="1008112" cy="2880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6" name="Picture 2" descr="https://encrypted-tbn1.gstatic.com/images?q=tbn:ANd9GcTqd-XDnAdgVTO6Wq6ymQqGyvybq6HSaqzBtfVF2F-rQD2HYv0xn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88642"/>
            <a:ext cx="864096" cy="7772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47" name="Двойная стрелка влево/вправо 46"/>
          <p:cNvSpPr/>
          <p:nvPr/>
        </p:nvSpPr>
        <p:spPr>
          <a:xfrm rot="5400000">
            <a:off x="330764" y="1477548"/>
            <a:ext cx="705608" cy="288032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войная стрелка влево/вправо 47"/>
          <p:cNvSpPr/>
          <p:nvPr/>
        </p:nvSpPr>
        <p:spPr>
          <a:xfrm rot="19213017">
            <a:off x="1166587" y="2159393"/>
            <a:ext cx="661268" cy="215371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0" y="3645024"/>
            <a:ext cx="3851920" cy="3096344"/>
            <a:chOff x="0" y="1340768"/>
            <a:chExt cx="2627784" cy="3096344"/>
          </a:xfrm>
          <a:solidFill>
            <a:schemeClr val="bg1"/>
          </a:solidFill>
        </p:grpSpPr>
        <p:grpSp>
          <p:nvGrpSpPr>
            <p:cNvPr id="51" name="Группа 50"/>
            <p:cNvGrpSpPr/>
            <p:nvPr/>
          </p:nvGrpSpPr>
          <p:grpSpPr>
            <a:xfrm>
              <a:off x="0" y="1340768"/>
              <a:ext cx="2627784" cy="3096344"/>
              <a:chOff x="107504" y="3861368"/>
              <a:chExt cx="3600000" cy="3490997"/>
            </a:xfrm>
            <a:grpFill/>
          </p:grpSpPr>
          <p:sp>
            <p:nvSpPr>
              <p:cNvPr id="55" name="Прямоугольник с одним скругленным углом 54"/>
              <p:cNvSpPr/>
              <p:nvPr/>
            </p:nvSpPr>
            <p:spPr>
              <a:xfrm>
                <a:off x="107504" y="3861368"/>
                <a:ext cx="3600000" cy="3490997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6" name="Picture 2" descr="https://encrypted-tbn1.gstatic.com/images?q=tbn:ANd9GcTqd-XDnAdgVTO6Wq6ymQqGyvybq6HSaqzBtfVF2F-rQD2HYv0xnQ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7504" y="6134575"/>
                <a:ext cx="1331068" cy="1065917"/>
              </a:xfrm>
              <a:prstGeom prst="rect">
                <a:avLst/>
              </a:prstGeom>
              <a:grpFill/>
            </p:spPr>
          </p:pic>
          <p:sp>
            <p:nvSpPr>
              <p:cNvPr id="57" name="Двойная стрелка влево/вправо 56"/>
              <p:cNvSpPr/>
              <p:nvPr/>
            </p:nvSpPr>
            <p:spPr>
              <a:xfrm rot="19514059">
                <a:off x="1464746" y="5887299"/>
                <a:ext cx="1008112" cy="288032"/>
              </a:xfrm>
              <a:prstGeom prst="left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Двойная стрелка влево/вправо 57"/>
              <p:cNvSpPr/>
              <p:nvPr/>
            </p:nvSpPr>
            <p:spPr>
              <a:xfrm rot="10549451">
                <a:off x="1446192" y="5346005"/>
                <a:ext cx="785918" cy="195835"/>
              </a:xfrm>
              <a:prstGeom prst="left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2" name="Picture 14" descr="http://08.od.ua/data/category/kompyuter/kompute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19672" y="2132856"/>
              <a:ext cx="850202" cy="874994"/>
            </a:xfrm>
            <a:prstGeom prst="rect">
              <a:avLst/>
            </a:prstGeom>
            <a:grpFill/>
          </p:spPr>
        </p:pic>
        <p:pic>
          <p:nvPicPr>
            <p:cNvPr id="53" name="Picture 6" descr="http://urasvoboda.ru/wp-content/uploads/2011/11/CROWD.gif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348880"/>
              <a:ext cx="874452" cy="864096"/>
            </a:xfrm>
            <a:prstGeom prst="rect">
              <a:avLst/>
            </a:prstGeom>
            <a:grpFill/>
          </p:spPr>
        </p:pic>
        <p:sp>
          <p:nvSpPr>
            <p:cNvPr id="54" name="Выноска 1 53"/>
            <p:cNvSpPr/>
            <p:nvPr/>
          </p:nvSpPr>
          <p:spPr>
            <a:xfrm>
              <a:off x="1331640" y="3501008"/>
              <a:ext cx="1152128" cy="707315"/>
            </a:xfrm>
            <a:prstGeom prst="borderCallout1">
              <a:avLst>
                <a:gd name="adj1" fmla="val 18750"/>
                <a:gd name="adj2" fmla="val -8333"/>
                <a:gd name="adj3" fmla="val 20658"/>
                <a:gd name="adj4" fmla="val -7953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ОУ (партнеры)</a:t>
              </a:r>
              <a:endParaRPr lang="ru-RU" sz="1400" dirty="0"/>
            </a:p>
          </p:txBody>
        </p:sp>
      </p:grpSp>
      <p:sp>
        <p:nvSpPr>
          <p:cNvPr id="59" name="Двойная стрелка влево/вправо 58"/>
          <p:cNvSpPr/>
          <p:nvPr/>
        </p:nvSpPr>
        <p:spPr>
          <a:xfrm rot="5400000">
            <a:off x="2879811" y="5409221"/>
            <a:ext cx="360041" cy="144016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9439554">
            <a:off x="3326549" y="3947434"/>
            <a:ext cx="435864" cy="4368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Picture 14" descr="http://08.od.ua/data/category/kompyuter/k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1296144" cy="1296144"/>
          </a:xfrm>
          <a:prstGeom prst="rect">
            <a:avLst/>
          </a:prstGeom>
          <a:noFill/>
        </p:spPr>
      </p:pic>
      <p:grpSp>
        <p:nvGrpSpPr>
          <p:cNvPr id="62" name="Группа 61"/>
          <p:cNvGrpSpPr/>
          <p:nvPr/>
        </p:nvGrpSpPr>
        <p:grpSpPr>
          <a:xfrm>
            <a:off x="5508104" y="3717032"/>
            <a:ext cx="3528392" cy="3024336"/>
            <a:chOff x="179512" y="1340768"/>
            <a:chExt cx="2880320" cy="2376264"/>
          </a:xfrm>
          <a:solidFill>
            <a:schemeClr val="bg1"/>
          </a:solidFill>
        </p:grpSpPr>
        <p:grpSp>
          <p:nvGrpSpPr>
            <p:cNvPr id="63" name="Группа 14"/>
            <p:cNvGrpSpPr/>
            <p:nvPr/>
          </p:nvGrpSpPr>
          <p:grpSpPr>
            <a:xfrm>
              <a:off x="179512" y="1340768"/>
              <a:ext cx="2880320" cy="2376264"/>
              <a:chOff x="539552" y="1268760"/>
              <a:chExt cx="3600000" cy="2880000"/>
            </a:xfrm>
            <a:grpFill/>
          </p:grpSpPr>
          <p:sp>
            <p:nvSpPr>
              <p:cNvPr id="65" name="Прямоугольник с одним скругленным углом 64"/>
              <p:cNvSpPr/>
              <p:nvPr/>
            </p:nvSpPr>
            <p:spPr>
              <a:xfrm flipH="1">
                <a:off x="539552" y="1268760"/>
                <a:ext cx="3600000" cy="288000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6" name="Picture 12" descr="http://netlib.narod.ru/library/book0031/images/f03_06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99552" y="2926942"/>
                <a:ext cx="1224136" cy="1115155"/>
              </a:xfrm>
              <a:prstGeom prst="rect">
                <a:avLst/>
              </a:prstGeom>
              <a:grpFill/>
            </p:spPr>
          </p:pic>
          <p:pic>
            <p:nvPicPr>
              <p:cNvPr id="67" name="Picture 2" descr="https://encrypted-tbn1.gstatic.com/images?q=tbn:ANd9GcTqd-XDnAdgVTO6Wq6ymQqGyvybq6HSaqzBtfVF2F-rQD2HYv0xnQ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59632" y="1484784"/>
                <a:ext cx="1258886" cy="1008112"/>
              </a:xfrm>
              <a:prstGeom prst="rect">
                <a:avLst/>
              </a:prstGeom>
              <a:grpFill/>
            </p:spPr>
          </p:pic>
          <p:pic>
            <p:nvPicPr>
              <p:cNvPr id="68" name="Picture 10" descr="http://www.cartoonclipartfree.com/Cliparts_Free/Berufe_Free/Cartoon-Clipart-Free-16.gif">
                <a:hlinkClick r:id="rId11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59552" y="1356033"/>
                <a:ext cx="936103" cy="936104"/>
              </a:xfrm>
              <a:prstGeom prst="rect">
                <a:avLst/>
              </a:prstGeom>
              <a:grpFill/>
            </p:spPr>
          </p:pic>
          <p:sp>
            <p:nvSpPr>
              <p:cNvPr id="69" name="Двойная стрелка влево/вправо 68"/>
              <p:cNvSpPr/>
              <p:nvPr/>
            </p:nvSpPr>
            <p:spPr>
              <a:xfrm rot="19682216">
                <a:off x="2060912" y="2516240"/>
                <a:ext cx="1151125" cy="288032"/>
              </a:xfrm>
              <a:prstGeom prst="left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Двойная стрелка влево/вправо 69"/>
              <p:cNvSpPr/>
              <p:nvPr/>
            </p:nvSpPr>
            <p:spPr>
              <a:xfrm>
                <a:off x="2519552" y="1530578"/>
                <a:ext cx="566842" cy="186862"/>
              </a:xfrm>
              <a:prstGeom prst="left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Выноска 1 70"/>
              <p:cNvSpPr/>
              <p:nvPr/>
            </p:nvSpPr>
            <p:spPr>
              <a:xfrm>
                <a:off x="2699552" y="3101487"/>
                <a:ext cx="1400001" cy="1013853"/>
              </a:xfrm>
              <a:prstGeom prst="borderCallout1">
                <a:avLst>
                  <a:gd name="adj1" fmla="val 18750"/>
                  <a:gd name="adj2" fmla="val -8333"/>
                  <a:gd name="adj3" fmla="val 16082"/>
                  <a:gd name="adj4" fmla="val -842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ОУ (партнеры)</a:t>
                </a:r>
                <a:endParaRPr lang="ru-RU" sz="1400" dirty="0"/>
              </a:p>
            </p:txBody>
          </p:sp>
        </p:grpSp>
        <p:sp>
          <p:nvSpPr>
            <p:cNvPr id="64" name="Двойная стрелка влево/вправо 63"/>
            <p:cNvSpPr/>
            <p:nvPr/>
          </p:nvSpPr>
          <p:spPr>
            <a:xfrm rot="16200000">
              <a:off x="2410561" y="2422087"/>
              <a:ext cx="480558" cy="190127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Стрелка вправо 71"/>
          <p:cNvSpPr/>
          <p:nvPr/>
        </p:nvSpPr>
        <p:spPr>
          <a:xfrm rot="13044535">
            <a:off x="5203130" y="4045412"/>
            <a:ext cx="754869" cy="436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Выноска 1 72"/>
          <p:cNvSpPr/>
          <p:nvPr/>
        </p:nvSpPr>
        <p:spPr>
          <a:xfrm>
            <a:off x="107504" y="3789040"/>
            <a:ext cx="2448272" cy="491291"/>
          </a:xfrm>
          <a:prstGeom prst="borderCallout1">
            <a:avLst>
              <a:gd name="adj1" fmla="val 18750"/>
              <a:gd name="adj2" fmla="val -8333"/>
              <a:gd name="adj3" fmla="val 20658"/>
              <a:gd name="adj4" fmla="val -79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РЦ КСТ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Электронное обучение	 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699792" y="980728"/>
          <a:ext cx="62646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299695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Модель 1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980728"/>
            <a:ext cx="2361410" cy="1944216"/>
            <a:chOff x="251520" y="980728"/>
            <a:chExt cx="2361410" cy="1944216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251520" y="980728"/>
              <a:ext cx="2361410" cy="1944216"/>
              <a:chOff x="251520" y="836712"/>
              <a:chExt cx="2361410" cy="1944216"/>
            </a:xfrm>
          </p:grpSpPr>
          <p:sp>
            <p:nvSpPr>
              <p:cNvPr id="4" name="Прямоугольник с одним скругленным углом 3"/>
              <p:cNvSpPr/>
              <p:nvPr/>
            </p:nvSpPr>
            <p:spPr>
              <a:xfrm flipV="1">
                <a:off x="251520" y="836712"/>
                <a:ext cx="2361410" cy="1944216"/>
              </a:xfrm>
              <a:prstGeom prst="round1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Picture 14" descr="http://08.od.ua/data/category/kompyuter/komputer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19672" y="980728"/>
                <a:ext cx="850202" cy="874994"/>
              </a:xfrm>
              <a:prstGeom prst="rect">
                <a:avLst/>
              </a:prstGeom>
              <a:solidFill>
                <a:schemeClr val="accent1"/>
              </a:solidFill>
            </p:spPr>
          </p:pic>
          <p:pic>
            <p:nvPicPr>
              <p:cNvPr id="6" name="Picture 10" descr="http://www.cartoonclipartfree.com/Cliparts_Free/Berufe_Free/Cartoon-Clipart-Free-16.gif">
                <a:hlinkClick r:id="rId7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2958" y="885107"/>
                <a:ext cx="614035" cy="631940"/>
              </a:xfrm>
              <a:prstGeom prst="rect">
                <a:avLst/>
              </a:prstGeom>
              <a:solidFill>
                <a:schemeClr val="accent1"/>
              </a:solidFill>
            </p:spPr>
          </p:pic>
          <p:sp>
            <p:nvSpPr>
              <p:cNvPr id="8" name="Двойная стрелка влево/вправо 7"/>
              <p:cNvSpPr/>
              <p:nvPr/>
            </p:nvSpPr>
            <p:spPr>
              <a:xfrm rot="993643">
                <a:off x="985596" y="1142944"/>
                <a:ext cx="661268" cy="194443"/>
              </a:xfrm>
              <a:prstGeom prst="left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" name="Picture 2" descr="https://encrypted-tbn1.gstatic.com/images?q=tbn:ANd9GcTqd-XDnAdgVTO6Wq6ymQqGyvybq6HSaqzBtfVF2F-rQD2HYv0xnQ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528" y="2088642"/>
              <a:ext cx="864096" cy="77728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</p:pic>
        <p:sp>
          <p:nvSpPr>
            <p:cNvPr id="15" name="Двойная стрелка влево/вправо 14"/>
            <p:cNvSpPr/>
            <p:nvPr/>
          </p:nvSpPr>
          <p:spPr>
            <a:xfrm rot="19213017">
              <a:off x="1173283" y="2177898"/>
              <a:ext cx="661268" cy="194443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войная стрелка влево/вправо 15"/>
            <p:cNvSpPr/>
            <p:nvPr/>
          </p:nvSpPr>
          <p:spPr>
            <a:xfrm rot="5400000">
              <a:off x="690804" y="1765580"/>
              <a:ext cx="345568" cy="216024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Электронное обучение в рамках деятельности </a:t>
            </a:r>
            <a:r>
              <a:rPr lang="ru-RU" sz="3600" b="1" dirty="0" smtClean="0">
                <a:solidFill>
                  <a:srgbClr val="FF0000"/>
                </a:solidFill>
              </a:rPr>
              <a:t>ресурсного центра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КСТ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627784" y="1124744"/>
          <a:ext cx="62646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528" y="45811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Модель 2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1340768"/>
            <a:ext cx="2627784" cy="3096344"/>
            <a:chOff x="0" y="1340768"/>
            <a:chExt cx="2627784" cy="309634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1340768"/>
              <a:ext cx="2627784" cy="3096344"/>
              <a:chOff x="107504" y="3861368"/>
              <a:chExt cx="3600000" cy="3490997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" name="Прямоугольник с одним скругленным углом 3"/>
              <p:cNvSpPr/>
              <p:nvPr/>
            </p:nvSpPr>
            <p:spPr>
              <a:xfrm>
                <a:off x="107504" y="3861368"/>
                <a:ext cx="3600000" cy="3490997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Picture 2" descr="https://encrypted-tbn1.gstatic.com/images?q=tbn:ANd9GcTqd-XDnAdgVTO6Wq6ymQqGyvybq6HSaqzBtfVF2F-rQD2HYv0xnQ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7504" y="5255073"/>
                <a:ext cx="1331068" cy="1065917"/>
              </a:xfrm>
              <a:prstGeom prst="rect">
                <a:avLst/>
              </a:prstGeom>
              <a:grpFill/>
            </p:spPr>
          </p:pic>
          <p:sp>
            <p:nvSpPr>
              <p:cNvPr id="9" name="Двойная стрелка влево/вправо 8"/>
              <p:cNvSpPr/>
              <p:nvPr/>
            </p:nvSpPr>
            <p:spPr>
              <a:xfrm rot="1689946">
                <a:off x="1362835" y="4283680"/>
                <a:ext cx="1008112" cy="288032"/>
              </a:xfrm>
              <a:prstGeom prst="left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войная стрелка влево/вправо 9"/>
              <p:cNvSpPr/>
              <p:nvPr/>
            </p:nvSpPr>
            <p:spPr>
              <a:xfrm rot="10549451">
                <a:off x="1446192" y="5346005"/>
                <a:ext cx="785918" cy="195835"/>
              </a:xfrm>
              <a:prstGeom prst="left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5" name="Picture 14" descr="http://08.od.ua/data/category/kompyuter/kompute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19672" y="2132856"/>
              <a:ext cx="850202" cy="87499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6150" name="Picture 6" descr="http://urasvoboda.ru/wp-content/uploads/2011/11/CROWD.gif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12776"/>
              <a:ext cx="874452" cy="864096"/>
            </a:xfrm>
            <a:prstGeom prst="rect">
              <a:avLst/>
            </a:prstGeom>
            <a:noFill/>
          </p:spPr>
        </p:pic>
        <p:sp>
          <p:nvSpPr>
            <p:cNvPr id="19" name="Выноска 1 18"/>
            <p:cNvSpPr/>
            <p:nvPr/>
          </p:nvSpPr>
          <p:spPr>
            <a:xfrm>
              <a:off x="1331640" y="3501008"/>
              <a:ext cx="1152128" cy="707315"/>
            </a:xfrm>
            <a:prstGeom prst="borderCallout1">
              <a:avLst>
                <a:gd name="adj1" fmla="val 18750"/>
                <a:gd name="adj2" fmla="val -8333"/>
                <a:gd name="adj3" fmla="val 20658"/>
                <a:gd name="adj4" fmla="val -7953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ОУ (партнеры)</a:t>
              </a:r>
              <a:endParaRPr lang="ru-RU" sz="1400" dirty="0"/>
            </a:p>
          </p:txBody>
        </p:sp>
      </p:grpSp>
      <p:sp>
        <p:nvSpPr>
          <p:cNvPr id="20" name="Двойная стрелка влево/вправо 19"/>
          <p:cNvSpPr/>
          <p:nvPr/>
        </p:nvSpPr>
        <p:spPr>
          <a:xfrm rot="5400000">
            <a:off x="1727683" y="3176974"/>
            <a:ext cx="360041" cy="144016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Нормативно-правовое </a:t>
            </a:r>
            <a:r>
              <a:rPr lang="ru-RU" sz="2400" smtClean="0">
                <a:solidFill>
                  <a:schemeClr val="accent2"/>
                </a:solidFill>
              </a:rPr>
              <a:t>обеспечение реализации образовательных </a:t>
            </a:r>
            <a:r>
              <a:rPr lang="ru-RU" sz="2400" dirty="0" smtClean="0">
                <a:solidFill>
                  <a:schemeClr val="accent2"/>
                </a:solidFill>
              </a:rPr>
              <a:t>программ с применением электронного обучения и дистанционных образовательных технологий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822960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269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Дистанционные образовательные</a:t>
            </a:r>
            <a:br>
              <a:rPr lang="ru-RU" sz="2000" b="1" dirty="0" smtClean="0"/>
            </a:br>
            <a:r>
              <a:rPr lang="ru-RU" sz="2000" b="1" dirty="0" smtClean="0"/>
              <a:t>технологии с </a:t>
            </a:r>
            <a:r>
              <a:rPr lang="ru-RU" sz="2000" dirty="0" smtClean="0"/>
              <a:t>применением исключительно электронного обучения </a:t>
            </a:r>
            <a:endParaRPr lang="ru-RU" sz="16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3131840" y="1052736"/>
          <a:ext cx="59046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39330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Модель 3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1403648" y="3284984"/>
            <a:ext cx="501164" cy="237653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16403209">
            <a:off x="797323" y="2396553"/>
            <a:ext cx="418163" cy="189251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79512" y="1340768"/>
            <a:ext cx="2880320" cy="2376264"/>
            <a:chOff x="179512" y="1340768"/>
            <a:chExt cx="2880320" cy="2376264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9512" y="1340768"/>
              <a:ext cx="2880320" cy="2376264"/>
              <a:chOff x="539552" y="1268760"/>
              <a:chExt cx="3600000" cy="2880000"/>
            </a:xfrm>
          </p:grpSpPr>
          <p:sp>
            <p:nvSpPr>
              <p:cNvPr id="7" name="Прямоугольник с одним скругленным углом 6"/>
              <p:cNvSpPr/>
              <p:nvPr/>
            </p:nvSpPr>
            <p:spPr>
              <a:xfrm flipH="1">
                <a:off x="539552" y="1268760"/>
                <a:ext cx="3600000" cy="2880000"/>
              </a:xfrm>
              <a:prstGeom prst="round1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12" descr="http://netlib.narod.ru/library/book0031/images/f03_06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99552" y="2926942"/>
                <a:ext cx="1224136" cy="111515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</p:pic>
          <p:pic>
            <p:nvPicPr>
              <p:cNvPr id="9" name="Picture 2" descr="https://encrypted-tbn1.gstatic.com/images?q=tbn:ANd9GcTqd-XDnAdgVTO6Wq6ymQqGyvybq6HSaqzBtfVF2F-rQD2HYv0xnQ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59632" y="1484784"/>
                <a:ext cx="1258886" cy="10081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</p:pic>
          <p:pic>
            <p:nvPicPr>
              <p:cNvPr id="10" name="Picture 10" descr="http://www.cartoonclipartfree.com/Cliparts_Free/Berufe_Free/Cartoon-Clipart-Free-16.gif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59552" y="1356033"/>
                <a:ext cx="936103" cy="936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</p:pic>
          <p:sp>
            <p:nvSpPr>
              <p:cNvPr id="12" name="Двойная стрелка влево/вправо 11"/>
              <p:cNvSpPr/>
              <p:nvPr/>
            </p:nvSpPr>
            <p:spPr>
              <a:xfrm rot="19682216">
                <a:off x="2060912" y="2516240"/>
                <a:ext cx="1151125" cy="288032"/>
              </a:xfrm>
              <a:prstGeom prst="left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войная стрелка влево/вправо 12"/>
              <p:cNvSpPr/>
              <p:nvPr/>
            </p:nvSpPr>
            <p:spPr>
              <a:xfrm>
                <a:off x="2519552" y="1530578"/>
                <a:ext cx="566842" cy="186862"/>
              </a:xfrm>
              <a:prstGeom prst="left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Выноска 1 5"/>
              <p:cNvSpPr/>
              <p:nvPr/>
            </p:nvSpPr>
            <p:spPr>
              <a:xfrm>
                <a:off x="2699552" y="3101487"/>
                <a:ext cx="1400001" cy="1013853"/>
              </a:xfrm>
              <a:prstGeom prst="borderCallout1">
                <a:avLst>
                  <a:gd name="adj1" fmla="val 18750"/>
                  <a:gd name="adj2" fmla="val -8333"/>
                  <a:gd name="adj3" fmla="val 16082"/>
                  <a:gd name="adj4" fmla="val -842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ОУ (партнеры)</a:t>
                </a:r>
                <a:endParaRPr lang="ru-RU" sz="1400" dirty="0"/>
              </a:p>
            </p:txBody>
          </p:sp>
        </p:grpSp>
        <p:sp>
          <p:nvSpPr>
            <p:cNvPr id="22" name="Двойная стрелка влево/вправо 21"/>
            <p:cNvSpPr/>
            <p:nvPr/>
          </p:nvSpPr>
          <p:spPr>
            <a:xfrm rot="16200000">
              <a:off x="2410561" y="2422087"/>
              <a:ext cx="480558" cy="190127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3059832" y="1052736"/>
          <a:ext cx="59046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560" y="37890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Модель 4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116632"/>
            <a:ext cx="8733656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Дистанционные образовательные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технологии без применения исключительно электронного обучения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79512" y="1052736"/>
            <a:ext cx="2736304" cy="2592288"/>
            <a:chOff x="107504" y="1052736"/>
            <a:chExt cx="2736304" cy="2592288"/>
          </a:xfrm>
        </p:grpSpPr>
        <p:grpSp>
          <p:nvGrpSpPr>
            <p:cNvPr id="3" name="Группа 12"/>
            <p:cNvGrpSpPr/>
            <p:nvPr/>
          </p:nvGrpSpPr>
          <p:grpSpPr>
            <a:xfrm>
              <a:off x="107504" y="1052736"/>
              <a:ext cx="2736304" cy="2592288"/>
              <a:chOff x="467544" y="1052736"/>
              <a:chExt cx="3600400" cy="2880000"/>
            </a:xfrm>
          </p:grpSpPr>
          <p:sp>
            <p:nvSpPr>
              <p:cNvPr id="8" name="Прямоугольник с одним скругленным углом 7"/>
              <p:cNvSpPr/>
              <p:nvPr/>
            </p:nvSpPr>
            <p:spPr>
              <a:xfrm rot="10800000">
                <a:off x="467544" y="1052736"/>
                <a:ext cx="3600400" cy="2880000"/>
              </a:xfrm>
              <a:prstGeom prst="round1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Picture 10" descr="http://www.cartoonclipartfree.com/Cliparts_Free/Berufe_Free/Cartoon-Clipart-Free-16.gif">
                <a:hlinkClick r:id="rId6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41481" y="2652736"/>
                <a:ext cx="1232288" cy="12322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</p:pic>
          <p:sp>
            <p:nvSpPr>
              <p:cNvPr id="12" name="Двойная стрелка влево/вправо 11"/>
              <p:cNvSpPr/>
              <p:nvPr/>
            </p:nvSpPr>
            <p:spPr>
              <a:xfrm rot="13326438">
                <a:off x="2171047" y="2232838"/>
                <a:ext cx="910162" cy="290911"/>
              </a:xfrm>
              <a:prstGeom prst="left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7" name="Picture 14" descr="http://08.od.ua/data/category/kompyuter/kompute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512" y="1052736"/>
              <a:ext cx="1224136" cy="1259832"/>
            </a:xfrm>
            <a:prstGeom prst="rect">
              <a:avLst/>
            </a:prstGeom>
            <a:solidFill>
              <a:schemeClr val="accent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\\Admin\сетевой диск\101MSDCF\DSC00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82975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\\Admin\сетевой диск\101MSDCF\DSC0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\\Admin\сетевой диск\101MSDCF\DSC00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297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\\Admin\сетевой диск\101MSDCF\DSC00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Фрезерный станок с ЧПУ</a:t>
            </a:r>
            <a:endParaRPr lang="ru-RU" dirty="0"/>
          </a:p>
        </p:txBody>
      </p:sp>
      <p:pic>
        <p:nvPicPr>
          <p:cNvPr id="33794" name="Picture 2" descr="\\DC1\Pub\Administration\Недомарацкий С.А\ФОТО КСТ\2010 Савкин А.Н. Фотоматериалы\Фотографии\DSC02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Форматно-раскроечный станок</a:t>
            </a:r>
            <a:endParaRPr lang="ru-RU" dirty="0"/>
          </a:p>
        </p:txBody>
      </p:sp>
      <p:pic>
        <p:nvPicPr>
          <p:cNvPr id="32770" name="Picture 2" descr="\\DC1\Pub\Administration\Недомарацкий С.А\ФОТО КСТ\2010 Савкин А.Н. Фотоматериалы\Фотографии\DSC02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8425"/>
            <a:ext cx="9144000" cy="553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Торцовочный станок</a:t>
            </a:r>
            <a:endParaRPr lang="ru-RU" dirty="0"/>
          </a:p>
        </p:txBody>
      </p:sp>
      <p:pic>
        <p:nvPicPr>
          <p:cNvPr id="4" name="Содержимое 3" descr="L:\станки\DSC009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399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WINDOWS\Рабочий стол\СБОР ЛОГОТИПОВ\CDE_main_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95250"/>
          <a:ext cx="9058275" cy="6562725"/>
        </p:xfrm>
        <a:graphic>
          <a:graphicData uri="http://schemas.openxmlformats.org/presentationml/2006/ole">
            <p:oleObj spid="_x0000_s1026" name="Document" r:id="rId3" imgW="9957160" imgH="7196718" progId="Word.Document.8">
              <p:embed/>
            </p:oleObj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00CC"/>
                </a:solidFill>
              </a:rPr>
              <a:t>Схема взаимодействия обучающихся с центром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929354" cy="5000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Литература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1000108"/>
            <a:ext cx="8186766" cy="55721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Кларин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М.В., Интерактивное обучение - инструмент освоения нового опыта / М.В. Кларин // Педагогика. - 2000. - № 7.</a:t>
            </a:r>
          </a:p>
          <a:p>
            <a:pPr lvl="0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Мясоед Т.А., Интерактивные  технологии  обучения /Т.А. Мясоед - М., 2004. -82 с.</a:t>
            </a:r>
          </a:p>
          <a:p>
            <a:pPr lvl="0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Суворова Н. «Интерактивное обучение: Новые подходы» М., 2005.</a:t>
            </a:r>
          </a:p>
          <a:p>
            <a:pPr lvl="0"/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Е.С., Новые педагогические и информационные технологии в системе образования /под ред. Е.С.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М.,2008</a:t>
            </a:r>
          </a:p>
          <a:p>
            <a:pPr lvl="0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Репьев Ю.Г., Интерактивное самообучение: Монография.— М: «Логос», 2004.-248 с.</a:t>
            </a:r>
          </a:p>
          <a:p>
            <a:pPr lvl="0"/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Соосаар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Н. Замковая, Н., Интерактивные методы преподавания. Настольная книга преподавателя. Часть I. - СПб: Златоуст, 2004. - 188с.</a:t>
            </a:r>
          </a:p>
          <a:p>
            <a:pPr lvl="0"/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Сластенин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В.А.,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Подымова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Л.С. Педагогика: Инновационная деятельность. - М.: ИЧП «Издательство Магистр», 1997. - </a:t>
            </a:r>
            <a:r>
              <a:rPr lang="ru-RU" sz="2000" dirty="0" smtClean="0"/>
              <a:t>224 с.</a:t>
            </a:r>
          </a:p>
          <a:p>
            <a:endParaRPr lang="ru-RU" sz="20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71563" y="428625"/>
            <a:ext cx="67865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Костромской строительный техникум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395536" y="1340768"/>
            <a:ext cx="8215313" cy="5357812"/>
            <a:chOff x="428625" y="1500188"/>
            <a:chExt cx="8215313" cy="5357812"/>
          </a:xfrm>
        </p:grpSpPr>
        <p:pic>
          <p:nvPicPr>
            <p:cNvPr id="8194" name="Picture 2" descr="D:\Documents (для работы)\Директор\Демонстративная площадка 12.11.2008\ЗАСТАВКИ\Заставка 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5" y="1500188"/>
              <a:ext cx="8215313" cy="535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4" descr="\\DC1\Pub\Administration\Недомарацкий С.А\ФОТО КСТ\Фото КСТ\00055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2996952"/>
              <a:ext cx="3600400" cy="23663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 Закон «Об образовании в Российской Федерации»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340768"/>
            <a:ext cx="8186766" cy="45434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Статья 15. Сетевая форма реализации образовательных программ</a:t>
            </a:r>
            <a:endParaRPr lang="ru-RU" sz="1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1. Сетевая форма реализации образовательных программ (далее - сетевая форма) обеспечивает возможность освоения обучающимся образовательной 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программы с использованием ресурсов нескольких организаций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, осуществляющих образовательную деятельность в том числе иностранных, а также при необходимости с использованием ресурсов иных организаций. </a:t>
            </a: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2.Использование сетевой формы реализации образовательных программ осуществляется 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на основании договора между организациями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, указанными в части 1 настоящей статьи. Для организации реализации образовательных программ с использованием сетевой формы несколькими организациями, осуществляющими образовательную деятельность, такие организации 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также совместно разрабатывают и утверждают образовательные программы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500306"/>
            <a:ext cx="8286808" cy="3382954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 !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 Закон «Об образовании в Российской Федерации»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86766" cy="4543444"/>
          </a:xfrm>
          <a:prstGeom prst="roundRect">
            <a:avLst/>
          </a:prstGeom>
          <a:solidFill>
            <a:srgbClr val="C0C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</a:p>
          <a:p>
            <a:endParaRPr lang="ru-RU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Под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электронным обучением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понимается организация образовательной деятельности </a:t>
            </a:r>
            <a:r>
              <a:rPr lang="ru-RU" sz="1600" dirty="0" smtClean="0">
                <a:solidFill>
                  <a:srgbClr val="0066FF"/>
                </a:solidFill>
                <a:latin typeface="Arial Black" pitchFamily="34" charset="0"/>
              </a:rPr>
              <a:t>с применением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</a:t>
            </a:r>
            <a:r>
              <a:rPr lang="ru-RU" sz="1600" dirty="0" smtClean="0">
                <a:solidFill>
                  <a:srgbClr val="0066FF"/>
                </a:solidFill>
                <a:latin typeface="Arial Black" pitchFamily="34" charset="0"/>
              </a:rPr>
              <a:t>обеспечивающих передачу по линиям связи указанной информации, взаимодействие обучающихся и педагогических работников. </a:t>
            </a:r>
            <a:endParaRPr lang="ru-RU" sz="1400" dirty="0" smtClean="0">
              <a:solidFill>
                <a:srgbClr val="0066FF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 Закон «Об образовании в Российской Федерации»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86766" cy="4543444"/>
          </a:xfrm>
          <a:prstGeom prst="roundRect">
            <a:avLst/>
          </a:prstGeom>
          <a:solidFill>
            <a:srgbClr val="C0C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</a:p>
          <a:p>
            <a:endParaRPr lang="ru-RU" sz="1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Под дистанционными образовательными технологиями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понимаются образовательные технологии, реализуемые </a:t>
            </a:r>
            <a:r>
              <a:rPr lang="ru-RU" sz="1600" dirty="0" smtClean="0">
                <a:solidFill>
                  <a:srgbClr val="0066FF"/>
                </a:solidFill>
                <a:latin typeface="Arial Black" pitchFamily="34" charset="0"/>
              </a:rPr>
              <a:t>в основном с применением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информационно-телекоммуникационных сетей при опосредованном </a:t>
            </a:r>
            <a:r>
              <a:rPr lang="ru-RU" sz="1600" dirty="0" smtClean="0">
                <a:solidFill>
                  <a:srgbClr val="0066FF"/>
                </a:solidFill>
                <a:latin typeface="Arial Black" pitchFamily="34" charset="0"/>
              </a:rPr>
              <a:t>(на расстоянии)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взаимодействии обучающихся и педагогических работников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 Закон «Об образовании в Российской Федерации»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86766" cy="4543444"/>
          </a:xfrm>
          <a:prstGeom prst="roundRect">
            <a:avLst/>
          </a:prstGeom>
          <a:solidFill>
            <a:srgbClr val="C0C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  <a:endParaRPr lang="ru-RU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3.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При реализации образовательных программ </a:t>
            </a:r>
            <a:r>
              <a:rPr lang="ru-RU" sz="1600" dirty="0" smtClean="0">
                <a:solidFill>
                  <a:srgbClr val="0066FF"/>
                </a:solidFill>
                <a:latin typeface="Arial Black" pitchFamily="34" charset="0"/>
              </a:rPr>
              <a:t>с применением исключительно электронного обучения, дистанционных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образовательных технологий в организации, осуществляющей образовательную деятельность, </a:t>
            </a:r>
            <a:r>
              <a:rPr lang="ru-RU" sz="1600" dirty="0" smtClean="0">
                <a:solidFill>
                  <a:srgbClr val="0066FF"/>
                </a:solidFill>
                <a:latin typeface="Arial Black" pitchFamily="34" charset="0"/>
              </a:rPr>
              <a:t>должны быть созданы условия для функционирования электронной информационно-образовательной среды,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включающей в себя электронные информационные ресурсы, 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и обеспечивающей освоение обучающимися образовательных программ в полном объеме независимо от места нахождения обучающихся.</a:t>
            </a:r>
            <a:endParaRPr lang="ru-RU" sz="16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 Закон «Об образовании в Российской Федерации»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86766" cy="4543444"/>
          </a:xfrm>
          <a:prstGeom prst="roundRect">
            <a:avLst/>
          </a:prstGeom>
          <a:solidFill>
            <a:srgbClr val="C0C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  <a:endParaRPr lang="ru-RU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4.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При реализации образовательных программ с применением электронного обучения, дистанционных образовательных технологий </a:t>
            </a:r>
            <a:r>
              <a:rPr lang="ru-RU" sz="1600" dirty="0" smtClean="0">
                <a:solidFill>
                  <a:srgbClr val="0066FF"/>
                </a:solidFill>
                <a:latin typeface="Arial Black" pitchFamily="34" charset="0"/>
              </a:rPr>
              <a:t>местом осуществления образовательной деятельности является место нахождения организации, осуществляющей образовательную деятельность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, или ее филиала независимо от места нахождения обучающихся.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5.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При реализации образовательных программ с применением электронного обучения, дистанционных образовательных технологий организация, осуществляющая образовательную деятельность, обеспечивает </a:t>
            </a:r>
            <a:r>
              <a:rPr lang="ru-RU" sz="1600" dirty="0" smtClean="0">
                <a:solidFill>
                  <a:srgbClr val="0066FF"/>
                </a:solidFill>
                <a:latin typeface="Arial Black" pitchFamily="34" charset="0"/>
              </a:rPr>
              <a:t>защиту сведений, составляющих государственную или иную охраняемую законом тайну.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214338"/>
            <a:ext cx="50387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3" y="-500090"/>
            <a:ext cx="6643734" cy="939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AWJJH2MPE6E2-572332167-9</_dlc_DocId>
    <_dlc_DocIdUrl xmlns="4a252ca3-5a62-4c1c-90a6-29f4710e47f8">
      <Url>http://edu-sps.koiro.local/koiro/CROS/fros/KRPO/_layouts/15/DocIdRedir.aspx?ID=AWJJH2MPE6E2-572332167-9</Url>
      <Description>AWJJH2MPE6E2-572332167-9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6BF5EE-83B9-4878-944D-72AA2B9A623B}"/>
</file>

<file path=customXml/itemProps2.xml><?xml version="1.0" encoding="utf-8"?>
<ds:datastoreItem xmlns:ds="http://schemas.openxmlformats.org/officeDocument/2006/customXml" ds:itemID="{363EE661-4189-45FE-8950-415E4EEC89CC}"/>
</file>

<file path=customXml/itemProps3.xml><?xml version="1.0" encoding="utf-8"?>
<ds:datastoreItem xmlns:ds="http://schemas.openxmlformats.org/officeDocument/2006/customXml" ds:itemID="{450EEA52-B2D7-4DF9-A939-4D770407DABA}"/>
</file>

<file path=customXml/itemProps4.xml><?xml version="1.0" encoding="utf-8"?>
<ds:datastoreItem xmlns:ds="http://schemas.openxmlformats.org/officeDocument/2006/customXml" ds:itemID="{370898DD-1F33-41D2-ABA5-5A4C23509388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6125</TotalTime>
  <Words>1601</Words>
  <Application>Microsoft Office PowerPoint</Application>
  <PresentationFormat>Экран (4:3)</PresentationFormat>
  <Paragraphs>208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Открытая</vt:lpstr>
      <vt:lpstr>Document</vt:lpstr>
      <vt:lpstr>      ОГБОУ СПО «Костромской строительный техникум» Кострома  22 августа 2013 г. </vt:lpstr>
      <vt:lpstr>Нормативно-правовое обеспечение реализации образовательных программ с применением электронного обучения и дистанционных образовательных технологий</vt:lpstr>
      <vt:lpstr> Закон «Об образовании в Российской Федерации»</vt:lpstr>
      <vt:lpstr> Закон «Об образовании в Российской Федерации»</vt:lpstr>
      <vt:lpstr> Закон «Об образовании в Российской Федерации»</vt:lpstr>
      <vt:lpstr> Закон «Об образовании в Российской Федерации»</vt:lpstr>
      <vt:lpstr> Закон «Об образовании в Российской Федерации»</vt:lpstr>
      <vt:lpstr>Слайд 8</vt:lpstr>
      <vt:lpstr>Слайд 9</vt:lpstr>
      <vt:lpstr>Ведомственная  целевая программа «Развитие профессионального образования Костромской области на 2014 – 2016 годы»:  </vt:lpstr>
      <vt:lpstr>Приказ Департамента об от 24.06.2013г. № 400-к «О внесении изменений в приказ департамента образования и науки Костромской области от 21.11.2012 № 854-к»</vt:lpstr>
      <vt:lpstr>Условия реализация  профессиональных образовательных программ с применением электронного обучения и дистанционных образовательных технологий  в КСТ</vt:lpstr>
      <vt:lpstr>Информационно-коммуникационные и технологические условия для применения электронного обучения и дистанционных образовательных технологий  в КСТ</vt:lpstr>
      <vt:lpstr>Слайд 14</vt:lpstr>
      <vt:lpstr>Слайд 15</vt:lpstr>
      <vt:lpstr> Организационная деятельность  по реализации дистанционных образовательных технологий : </vt:lpstr>
      <vt:lpstr>Слайд 17</vt:lpstr>
      <vt:lpstr>Электронное обучение   </vt:lpstr>
      <vt:lpstr>Электронное обучение в рамках деятельности ресурсного центра КСТ  </vt:lpstr>
      <vt:lpstr>Дистанционные образовательные технологии с применением исключительно электронного обучения </vt:lpstr>
      <vt:lpstr>Слайд 21</vt:lpstr>
      <vt:lpstr>Слайд 22</vt:lpstr>
      <vt:lpstr>Фрезерный станок с ЧПУ</vt:lpstr>
      <vt:lpstr>Форматно-раскроечный станок</vt:lpstr>
      <vt:lpstr>Торцовочный станок</vt:lpstr>
      <vt:lpstr>Слайд 26</vt:lpstr>
      <vt:lpstr>Слайд 27</vt:lpstr>
      <vt:lpstr> Литература 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Uchenik</dc:creator>
  <cp:lastModifiedBy>s-a-nedomarachkiy</cp:lastModifiedBy>
  <cp:revision>543</cp:revision>
  <dcterms:created xsi:type="dcterms:W3CDTF">2008-05-21T07:51:26Z</dcterms:created>
  <dcterms:modified xsi:type="dcterms:W3CDTF">2013-08-22T06:35:46Z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db61caef-fca4-43e0-8681-6cbd8e7deeb9</vt:lpwstr>
  </property>
</Properties>
</file>