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5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2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59" r:id="rId3"/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63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1CBB5-0341-41F9-8400-5BACEE65F7BC}" type="datetimeFigureOut">
              <a:rPr lang="ru-RU" smtClean="0"/>
              <a:pPr/>
              <a:t>08.04.2013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7F1E7-48A8-466B-B363-B176C32664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Pc1\&#1096;&#1082;&#1086;&#1083;&#1100;&#1085;&#1080;&#1082;&#1080;%20&#1076;&#1080;&#1089;&#1082;\&#1055;&#1088;&#1077;&#1079;&#1077;&#1085;&#1090;&#1072;&#1094;&#1080;&#1103;%20&#1087;&#1088;&#1086;&#1073;&#1099;\ISTRUMENTALNAYA_MUZYKA-ODINOKIJ_PASTUH_-_Dorozhka_06_(iPlayer.f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257174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Профессиональные пробы </a:t>
            </a: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2013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285728"/>
            <a:ext cx="600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Областное государственное бюджетное образовательное учреждение среднего профессионального образования «Галичский индустриальный колледж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Костромской области»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ISTRUMENTALNAYA_MUZYKA-ODINOKIJ_PASTUH_-_Dorozhka_06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\\Pc1\школьники диск\Пробы 2 - копия\Фото Семинар 27.02.13. Пробы\DSCN0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\\Pc1\школьники диск\Пробы 2 - копия\DSCN0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\\Pc1\школьники диск\Пробы 2 - копия\DSCN0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\\Pc1\школьники диск\Пробы 2 - копия\DSCN0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\\Pc1\школьники диск\Пробы 2 - копия\DSCN04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\\Pc1\школьники диск\Пробы 2 - копия\DSCN04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\\Pc1\школьники диск\Пробы 2 - копия\DSCN04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\\Pc1\школьники диск\Пробы 2 - копия\DSCN0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\\Pc1\школьники диск\Пробы 2 - копия\DSCN0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\\Pc1\школьники диск\Пробы 2 - копия\DSCN0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\\Pc1\школьники диск\Пробы 2 - копия\Фото Семинар 27.02.13. Пробы\DSCN0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\\Pc1\школьники диск\Пробы 2 - копия\DSCN04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\\Pc1\школьники диск\Пробы 2 - копия\DSCN04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\\Pc1\школьники диск\Пробы 2 - копия\DSCN0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\\Pc1\школьники диск\Пробы 2 - копия\DSCN0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\\Pc1\школьники диск\Пробы 2 - копия\DSCN04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\\Pc1\школьники диск\Пробы 2 - копия\DSCN0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\\Pc1\школьники диск\Пробы 2 - копия\DSCN0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\\Pc1\школьники диск\Пробы 2 - копия\DSCN0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\\Pc1\школьники диск\Пробы 2 - копия\DSCN04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\\Pc1\школьники диск\Пробы 2 - копия\DSCN04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\\Pc1\школьники диск\Пробы 2 - копия\Фото Семинар 27.02.13. Пробы\DSCN0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7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\\Pc1\школьники диск\Пробы 2 - копия\DSCN0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\\Pc1\школьники диск\Пробы 2 - копия\DSCN04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\\Pc1\школьники диск\Пробы 2 - копия\DSCN04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\\Pc1\школьники диск\Пробы 2 - копия\DSCN04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\\Pc1\школьники диск\Пробы 2 - копия\DSCN0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14414" y="857208"/>
            <a:ext cx="6858048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\\Pc1\школьники диск\Пробы 2 - копия\DSCN0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\\Pc1\школьники диск\Пробы 2 - копия\DSCN0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2976" y="857256"/>
            <a:ext cx="6858048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\\Pc1\школьники диск\Пробы 2 - копия\DSCN0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\\Pc1\школьники диск\Пробы 2 - копия\DSCN05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\\Pc1\школьники диск\Пробы 2 - копия\DSCN0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\\Pc1\школьники диск\Пробы 2 - копия\Фото Семинар 27.02.13. Пробы\DSCN0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\\Pc1\школьники диск\Пробы 2 - копия\DSCN0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\\Pc1\школьники диск\Пробы 2 - копия\DSCN0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\\Pc1\школьники диск\Пробы 2 - копия\DSCN0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\\Pc1\школьники диск\Пробы 2 - копия\DSCN0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\\Pc1\школьники диск\Пробы 2 - копия\DSCN0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\\Pc1\школьники диск\Пробы 2 - копия\DSCN0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\\Pc1\школьники диск\Пробы 2 - копия\DSCN0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\\Pc1\школьники диск\Пробы 2 - копия\DSCN05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\\Pc1\школьники диск\Пробы 2 - копия\DSCN05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\\Pc1\школьники диск\Пробы 2 - копия\DSCN0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\\Pc1\школьники диск\Пробы 2 - копия\Фото Семинар 27.02.13. Пробы\DSCN0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3" name="Picture 3" descr="\\Pc1\школьники диск\Пробы 2 - копия\DSCN0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\\Pc1\школьники диск\Пробы 2 - копия\DSCN0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\\Pc1\школьники диск\Пробы 2 - копия\DSCN0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\\Pc1\школьники диск\Пробы 2 - копия\Автокрановый завод 2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\\Pc1\школьники диск\Пробы 2 - копия\Экскурсия на Автокрановый завод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\\Pc1\школьники диск\Пробы 2 - копия\Фото Семинар 27.02.13. Пробы\DSCN0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\\Pc1\школьники диск\Пробы 2 - копия\Фото Семинар 27.02.13. Пробы\DSCN0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\\Pc1\школьники диск\Пробы 2 - копия\Фото Семинар 27.02.13. Пробы\DSCN0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\\Pc1\школьники диск\Пробы 2 - копия\Фото Семинар 27.02.13. Пробы\DSCN02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47B0DE836CFC14999222D74144CB438" ma:contentTypeVersion="49" ma:contentTypeDescription="Создание документа." ma:contentTypeScope="" ma:versionID="dd42b6a40dc8fe98ec91deeacb550a83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AWJJH2MPE6E2-572332167-29</_dlc_DocId>
    <_dlc_DocIdUrl xmlns="4a252ca3-5a62-4c1c-90a6-29f4710e47f8">
      <Url>http://edu-sps.koiro.local/koiro/CROS/fros/KRPO/_layouts/15/DocIdRedir.aspx?ID=AWJJH2MPE6E2-572332167-29</Url>
      <Description>AWJJH2MPE6E2-572332167-29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1AC0F3B3-E539-4B95-9BE4-AB2F7843B13A}"/>
</file>

<file path=customXml/itemProps2.xml><?xml version="1.0" encoding="utf-8"?>
<ds:datastoreItem xmlns:ds="http://schemas.openxmlformats.org/officeDocument/2006/customXml" ds:itemID="{AFCA3A96-F8B1-4079-9BA7-A94E5707D220}"/>
</file>

<file path=customXml/itemProps3.xml><?xml version="1.0" encoding="utf-8"?>
<ds:datastoreItem xmlns:ds="http://schemas.openxmlformats.org/officeDocument/2006/customXml" ds:itemID="{1B0EEB28-25CC-452F-AD6B-9494D69796D5}"/>
</file>

<file path=customXml/itemProps4.xml><?xml version="1.0" encoding="utf-8"?>
<ds:datastoreItem xmlns:ds="http://schemas.openxmlformats.org/officeDocument/2006/customXml" ds:itemID="{452A3EEC-E7F8-44E8-856C-2E4003439979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18</Words>
  <Application>Microsoft Office PowerPoint</Application>
  <PresentationFormat>Экран (4:3)</PresentationFormat>
  <Paragraphs>3</Paragraphs>
  <Slides>54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</dc:creator>
  <cp:lastModifiedBy>user1</cp:lastModifiedBy>
  <cp:revision>7</cp:revision>
  <dcterms:created xsi:type="dcterms:W3CDTF">2013-04-08T10:08:05Z</dcterms:created>
  <dcterms:modified xsi:type="dcterms:W3CDTF">2013-04-08T11:13:42Z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0x010100F47B0DE836CFC14999222D74144CB438</vt:lpwstr>
  </property>
  <property fmtid="{D5CDD505-2E9C-101B-9397-08002B2CF9AE}" pid="3" name="_dlc_DocIdItemGuid">
    <vt:lpwstr>196abd37-83a6-4d17-9fd6-c1504689d1af</vt:lpwstr>
  </property>
</Properties>
</file>