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9" r:id="rId3"/>
    <p:sldId id="295" r:id="rId4"/>
    <p:sldId id="300" r:id="rId5"/>
    <p:sldId id="259" r:id="rId6"/>
    <p:sldId id="312" r:id="rId7"/>
    <p:sldId id="313" r:id="rId8"/>
    <p:sldId id="302" r:id="rId9"/>
    <p:sldId id="303" r:id="rId10"/>
    <p:sldId id="304" r:id="rId11"/>
    <p:sldId id="305" r:id="rId12"/>
    <p:sldId id="306" r:id="rId13"/>
    <p:sldId id="308" r:id="rId14"/>
    <p:sldId id="290" r:id="rId15"/>
    <p:sldId id="296" r:id="rId16"/>
    <p:sldId id="311" r:id="rId17"/>
    <p:sldId id="309" r:id="rId18"/>
    <p:sldId id="297" r:id="rId19"/>
    <p:sldId id="307" r:id="rId20"/>
    <p:sldId id="31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E3A79"/>
    <a:srgbClr val="F90F57"/>
    <a:srgbClr val="EBC7DC"/>
    <a:srgbClr val="DC3C6A"/>
    <a:srgbClr val="D12556"/>
    <a:srgbClr val="9999FF"/>
    <a:srgbClr val="99CCFF"/>
    <a:srgbClr val="FF33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931" autoAdjust="0"/>
    <p:restoredTop sz="94728" autoAdjust="0"/>
  </p:normalViewPr>
  <p:slideViewPr>
    <p:cSldViewPr>
      <p:cViewPr>
        <p:scale>
          <a:sx n="75" d="100"/>
          <a:sy n="75" d="100"/>
        </p:scale>
        <p:origin x="-105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4F001BB-95CD-446E-A176-10A8D502DDE4}" type="datetimeFigureOut">
              <a:rPr lang="ru-RU"/>
              <a:pPr>
                <a:defRPr/>
              </a:pPr>
              <a:t>20.08.2013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950105-9FA4-4404-BB0E-88159EC0D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950105-9FA4-4404-BB0E-88159EC0D1F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2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7"/>
          <p:cNvSpPr/>
          <p:nvPr/>
        </p:nvSpPr>
        <p:spPr bwMode="ltGray">
          <a:xfrm>
            <a:off x="621792" y="594360"/>
            <a:ext cx="7790688" cy="5788152"/>
          </a:xfrm>
          <a:prstGeom prst="ellipse">
            <a:avLst/>
          </a:prstGeom>
          <a:gradFill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  <a:scene3d>
            <a:camera prst="orthographicFront"/>
            <a:lightRig rig="soft" dir="t">
              <a:rot lat="0" lon="0" rev="16200000"/>
            </a:lightRig>
          </a:scene3d>
          <a:sp3d prstMaterial="plastic">
            <a:bevelT w="101600" h="127000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8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85800" y="2130425"/>
            <a:ext cx="7772400" cy="1470025"/>
          </a:xfr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gradFill flip="none" rotWithShape="1">
                  <a:gsLst>
                    <a:gs pos="0">
                      <a:schemeClr val="tx1"/>
                    </a:gs>
                    <a:gs pos="44000">
                      <a:schemeClr val="tx1">
                        <a:lumMod val="85000"/>
                      </a:schemeClr>
                    </a:gs>
                    <a:gs pos="100000">
                      <a:schemeClr val="tx1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ctr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371600" y="3886200"/>
            <a:ext cx="6400800" cy="121615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6194E729-71F4-4B35-AC73-661B3B583FBB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0C2CCF1E-42EE-405D-9911-57160F90A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9675-2617-4717-A8F9-CE2A465FC4E6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B52C0-3100-4C83-898E-A6D50DF70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4595-787E-4FB9-9FDC-20A60E9CB5A6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F209E-8647-4D2C-800E-895C3C25D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3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2E9B-B3F2-4F25-AE7A-E02E3370AF4B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8AB5F-3AB2-4A4F-8F87-2042AF3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02536"/>
            <a:ext cx="7068312" cy="114300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69848" y="3218688"/>
            <a:ext cx="7068312" cy="1572768"/>
          </a:xfrm>
        </p:spPr>
        <p:txBody>
          <a:bodyPr anchor="t"/>
          <a:lstStyle>
            <a:lvl1pPr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07B1-21D1-45A2-8B9E-3A2CC77A5736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407F-6538-4C4B-B0AE-69DA056E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536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8848" y="1719072"/>
            <a:ext cx="3575304" cy="42153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C8BD-E785-4ACB-A1CD-64DA24A23A16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3D77-D1FA-4670-9359-E73DCAEA3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30352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7C093-C1AE-45B2-93D5-30A64AAC6873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F6D3A-52F2-4816-9546-990DD63DA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6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ltGray">
          <a:xfrm flipV="1">
            <a:off x="0" y="5172889"/>
            <a:ext cx="850182" cy="1665516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29018 w 909138"/>
              <a:gd name="connsiteY2" fmla="*/ 946385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  <a:gd name="connsiteX0" fmla="*/ 0 w 917369"/>
              <a:gd name="connsiteY0" fmla="*/ 0 h 1423763"/>
              <a:gd name="connsiteX1" fmla="*/ 0 w 917369"/>
              <a:gd name="connsiteY1" fmla="*/ 1423763 h 1423763"/>
              <a:gd name="connsiteX2" fmla="*/ 729018 w 917369"/>
              <a:gd name="connsiteY2" fmla="*/ 946385 h 1423763"/>
              <a:gd name="connsiteX3" fmla="*/ 723181 w 917369"/>
              <a:gd name="connsiteY3" fmla="*/ 562947 h 1423763"/>
              <a:gd name="connsiteX4" fmla="*/ 0 w 917369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369" h="1423763">
                <a:moveTo>
                  <a:pt x="0" y="0"/>
                </a:moveTo>
                <a:lnTo>
                  <a:pt x="0" y="1423763"/>
                </a:lnTo>
                <a:cubicBezTo>
                  <a:pt x="368101" y="1168156"/>
                  <a:pt x="565407" y="1044083"/>
                  <a:pt x="729018" y="946385"/>
                </a:cubicBezTo>
                <a:cubicBezTo>
                  <a:pt x="892629" y="848687"/>
                  <a:pt x="917369" y="716889"/>
                  <a:pt x="723181" y="562947"/>
                </a:cubicBezTo>
                <a:cubicBezTo>
                  <a:pt x="489248" y="377289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475656" y="5237922"/>
            <a:ext cx="8668343" cy="1639956"/>
          </a:xfrm>
          <a:custGeom>
            <a:avLst/>
            <a:gdLst>
              <a:gd name="connsiteX0" fmla="*/ 0 w 8666922"/>
              <a:gd name="connsiteY0" fmla="*/ 1610139 h 1639956"/>
              <a:gd name="connsiteX1" fmla="*/ 8656983 w 8666922"/>
              <a:gd name="connsiteY1" fmla="*/ 1639956 h 1639956"/>
              <a:gd name="connsiteX2" fmla="*/ 8666922 w 8666922"/>
              <a:gd name="connsiteY2" fmla="*/ 0 h 1639956"/>
              <a:gd name="connsiteX3" fmla="*/ 4084983 w 8666922"/>
              <a:gd name="connsiteY3" fmla="*/ 1480930 h 1639956"/>
              <a:gd name="connsiteX4" fmla="*/ 993913 w 8666922"/>
              <a:gd name="connsiteY4" fmla="*/ 914400 h 1639956"/>
              <a:gd name="connsiteX5" fmla="*/ 0 w 8666922"/>
              <a:gd name="connsiteY5" fmla="*/ 1610139 h 1639956"/>
              <a:gd name="connsiteX0" fmla="*/ 0 w 8666922"/>
              <a:gd name="connsiteY0" fmla="*/ 1636643 h 1666460"/>
              <a:gd name="connsiteX1" fmla="*/ 8656983 w 8666922"/>
              <a:gd name="connsiteY1" fmla="*/ 1666460 h 1666460"/>
              <a:gd name="connsiteX2" fmla="*/ 8666922 w 8666922"/>
              <a:gd name="connsiteY2" fmla="*/ 26504 h 1666460"/>
              <a:gd name="connsiteX3" fmla="*/ 4084983 w 8666922"/>
              <a:gd name="connsiteY3" fmla="*/ 1507434 h 1666460"/>
              <a:gd name="connsiteX4" fmla="*/ 993913 w 8666922"/>
              <a:gd name="connsiteY4" fmla="*/ 940904 h 1666460"/>
              <a:gd name="connsiteX5" fmla="*/ 0 w 8666922"/>
              <a:gd name="connsiteY5" fmla="*/ 1636643 h 1666460"/>
              <a:gd name="connsiteX0" fmla="*/ 0 w 8668343"/>
              <a:gd name="connsiteY0" fmla="*/ 1647276 h 1666460"/>
              <a:gd name="connsiteX1" fmla="*/ 8658404 w 8668343"/>
              <a:gd name="connsiteY1" fmla="*/ 1666460 h 1666460"/>
              <a:gd name="connsiteX2" fmla="*/ 8668343 w 8668343"/>
              <a:gd name="connsiteY2" fmla="*/ 26504 h 1666460"/>
              <a:gd name="connsiteX3" fmla="*/ 4086404 w 8668343"/>
              <a:gd name="connsiteY3" fmla="*/ 1507434 h 1666460"/>
              <a:gd name="connsiteX4" fmla="*/ 995334 w 8668343"/>
              <a:gd name="connsiteY4" fmla="*/ 940904 h 1666460"/>
              <a:gd name="connsiteX5" fmla="*/ 0 w 8668343"/>
              <a:gd name="connsiteY5" fmla="*/ 1647276 h 1666460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1277178 w 9945521"/>
              <a:gd name="connsiteY0" fmla="*/ 1620772 h 1639956"/>
              <a:gd name="connsiteX1" fmla="*/ 9935582 w 9945521"/>
              <a:gd name="connsiteY1" fmla="*/ 1639956 h 1639956"/>
              <a:gd name="connsiteX2" fmla="*/ 9945521 w 9945521"/>
              <a:gd name="connsiteY2" fmla="*/ 0 h 1639956"/>
              <a:gd name="connsiteX3" fmla="*/ 5363582 w 9945521"/>
              <a:gd name="connsiteY3" fmla="*/ 1480930 h 1639956"/>
              <a:gd name="connsiteX4" fmla="*/ 2272512 w 9945521"/>
              <a:gd name="connsiteY4" fmla="*/ 914400 h 1639956"/>
              <a:gd name="connsiteX5" fmla="*/ 1277178 w 9945521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  <a:gd name="connsiteX0" fmla="*/ 0 w 8668343"/>
              <a:gd name="connsiteY0" fmla="*/ 1620772 h 1639956"/>
              <a:gd name="connsiteX1" fmla="*/ 8658404 w 8668343"/>
              <a:gd name="connsiteY1" fmla="*/ 1639956 h 1639956"/>
              <a:gd name="connsiteX2" fmla="*/ 8668343 w 8668343"/>
              <a:gd name="connsiteY2" fmla="*/ 0 h 1639956"/>
              <a:gd name="connsiteX3" fmla="*/ 4086404 w 8668343"/>
              <a:gd name="connsiteY3" fmla="*/ 1480930 h 1639956"/>
              <a:gd name="connsiteX4" fmla="*/ 995334 w 8668343"/>
              <a:gd name="connsiteY4" fmla="*/ 914400 h 1639956"/>
              <a:gd name="connsiteX5" fmla="*/ 0 w 8668343"/>
              <a:gd name="connsiteY5" fmla="*/ 1620772 h 163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8343" h="1639956">
                <a:moveTo>
                  <a:pt x="0" y="1620772"/>
                </a:moveTo>
                <a:lnTo>
                  <a:pt x="8658404" y="1639956"/>
                </a:lnTo>
                <a:lnTo>
                  <a:pt x="8668343" y="0"/>
                </a:lnTo>
                <a:cubicBezTo>
                  <a:pt x="7434289" y="1156087"/>
                  <a:pt x="5517363" y="1503112"/>
                  <a:pt x="4086404" y="1480930"/>
                </a:cubicBezTo>
                <a:cubicBezTo>
                  <a:pt x="2655445" y="1458748"/>
                  <a:pt x="1459326" y="1108766"/>
                  <a:pt x="995334" y="914400"/>
                </a:cubicBezTo>
                <a:cubicBezTo>
                  <a:pt x="531342" y="720034"/>
                  <a:pt x="360863" y="1226049"/>
                  <a:pt x="0" y="1620772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2" y="612648"/>
            <a:ext cx="701344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4AC35-1475-487B-8705-223AAE8DD7B8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374B6-4AA9-4471-96E2-551E12645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 bwMode="ltGray">
          <a:xfrm>
            <a:off x="30589" y="0"/>
            <a:ext cx="7744409" cy="809583"/>
          </a:xfrm>
          <a:custGeom>
            <a:avLst/>
            <a:gdLst>
              <a:gd name="connsiteX0" fmla="*/ 0 w 7712765"/>
              <a:gd name="connsiteY0" fmla="*/ 0 h 576470"/>
              <a:gd name="connsiteX1" fmla="*/ 854765 w 7712765"/>
              <a:gd name="connsiteY1" fmla="*/ 576470 h 576470"/>
              <a:gd name="connsiteX2" fmla="*/ 2405269 w 7712765"/>
              <a:gd name="connsiteY2" fmla="*/ 487017 h 576470"/>
              <a:gd name="connsiteX3" fmla="*/ 6569765 w 7712765"/>
              <a:gd name="connsiteY3" fmla="*/ 417443 h 576470"/>
              <a:gd name="connsiteX4" fmla="*/ 7712765 w 7712765"/>
              <a:gd name="connsiteY4" fmla="*/ 0 h 576470"/>
              <a:gd name="connsiteX5" fmla="*/ 0 w 7712765"/>
              <a:gd name="connsiteY5" fmla="*/ 0 h 576470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8807726"/>
              <a:gd name="connsiteY0" fmla="*/ 0 h 657639"/>
              <a:gd name="connsiteX1" fmla="*/ 854765 w 8807726"/>
              <a:gd name="connsiteY1" fmla="*/ 576470 h 657639"/>
              <a:gd name="connsiteX2" fmla="*/ 2405269 w 8807726"/>
              <a:gd name="connsiteY2" fmla="*/ 487017 h 657639"/>
              <a:gd name="connsiteX3" fmla="*/ 6569765 w 8807726"/>
              <a:gd name="connsiteY3" fmla="*/ 417443 h 657639"/>
              <a:gd name="connsiteX4" fmla="*/ 7712765 w 8807726"/>
              <a:gd name="connsiteY4" fmla="*/ 0 h 657639"/>
              <a:gd name="connsiteX5" fmla="*/ 0 w 8807726"/>
              <a:gd name="connsiteY5" fmla="*/ 0 h 657639"/>
              <a:gd name="connsiteX0" fmla="*/ 0 w 7712765"/>
              <a:gd name="connsiteY0" fmla="*/ 0 h 657639"/>
              <a:gd name="connsiteX1" fmla="*/ 854765 w 7712765"/>
              <a:gd name="connsiteY1" fmla="*/ 576470 h 657639"/>
              <a:gd name="connsiteX2" fmla="*/ 2405269 w 7712765"/>
              <a:gd name="connsiteY2" fmla="*/ 487017 h 657639"/>
              <a:gd name="connsiteX3" fmla="*/ 6569765 w 7712765"/>
              <a:gd name="connsiteY3" fmla="*/ 417443 h 657639"/>
              <a:gd name="connsiteX4" fmla="*/ 7712765 w 7712765"/>
              <a:gd name="connsiteY4" fmla="*/ 0 h 657639"/>
              <a:gd name="connsiteX5" fmla="*/ 0 w 7712765"/>
              <a:gd name="connsiteY5" fmla="*/ 0 h 657639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1143000 w 8855765"/>
              <a:gd name="connsiteY0" fmla="*/ 0 h 840448"/>
              <a:gd name="connsiteX1" fmla="*/ 1997765 w 8855765"/>
              <a:gd name="connsiteY1" fmla="*/ 576470 h 840448"/>
              <a:gd name="connsiteX2" fmla="*/ 3548269 w 8855765"/>
              <a:gd name="connsiteY2" fmla="*/ 487017 h 840448"/>
              <a:gd name="connsiteX3" fmla="*/ 7712765 w 8855765"/>
              <a:gd name="connsiteY3" fmla="*/ 417443 h 840448"/>
              <a:gd name="connsiteX4" fmla="*/ 8855765 w 8855765"/>
              <a:gd name="connsiteY4" fmla="*/ 0 h 840448"/>
              <a:gd name="connsiteX5" fmla="*/ 1143000 w 8855765"/>
              <a:gd name="connsiteY5" fmla="*/ 0 h 840448"/>
              <a:gd name="connsiteX0" fmla="*/ 0 w 7712765"/>
              <a:gd name="connsiteY0" fmla="*/ 0 h 840448"/>
              <a:gd name="connsiteX1" fmla="*/ 854765 w 7712765"/>
              <a:gd name="connsiteY1" fmla="*/ 576470 h 840448"/>
              <a:gd name="connsiteX2" fmla="*/ 2405269 w 7712765"/>
              <a:gd name="connsiteY2" fmla="*/ 487017 h 840448"/>
              <a:gd name="connsiteX3" fmla="*/ 6569765 w 7712765"/>
              <a:gd name="connsiteY3" fmla="*/ 417443 h 840448"/>
              <a:gd name="connsiteX4" fmla="*/ 7712765 w 7712765"/>
              <a:gd name="connsiteY4" fmla="*/ 0 h 840448"/>
              <a:gd name="connsiteX5" fmla="*/ 0 w 7712765"/>
              <a:gd name="connsiteY5" fmla="*/ 0 h 840448"/>
              <a:gd name="connsiteX0" fmla="*/ 0 w 7712765"/>
              <a:gd name="connsiteY0" fmla="*/ 0 h 686739"/>
              <a:gd name="connsiteX1" fmla="*/ 857670 w 7712765"/>
              <a:gd name="connsiteY1" fmla="*/ 563148 h 686739"/>
              <a:gd name="connsiteX2" fmla="*/ 2405269 w 7712765"/>
              <a:gd name="connsiteY2" fmla="*/ 487017 h 686739"/>
              <a:gd name="connsiteX3" fmla="*/ 6569765 w 7712765"/>
              <a:gd name="connsiteY3" fmla="*/ 417443 h 686739"/>
              <a:gd name="connsiteX4" fmla="*/ 7712765 w 7712765"/>
              <a:gd name="connsiteY4" fmla="*/ 0 h 686739"/>
              <a:gd name="connsiteX5" fmla="*/ 0 w 7712765"/>
              <a:gd name="connsiteY5" fmla="*/ 0 h 686739"/>
              <a:gd name="connsiteX0" fmla="*/ 0 w 7712765"/>
              <a:gd name="connsiteY0" fmla="*/ 0 h 821857"/>
              <a:gd name="connsiteX1" fmla="*/ 857670 w 7712765"/>
              <a:gd name="connsiteY1" fmla="*/ 563148 h 821857"/>
              <a:gd name="connsiteX2" fmla="*/ 2405269 w 7712765"/>
              <a:gd name="connsiteY2" fmla="*/ 487017 h 821857"/>
              <a:gd name="connsiteX3" fmla="*/ 6569765 w 7712765"/>
              <a:gd name="connsiteY3" fmla="*/ 417443 h 821857"/>
              <a:gd name="connsiteX4" fmla="*/ 7712765 w 7712765"/>
              <a:gd name="connsiteY4" fmla="*/ 0 h 821857"/>
              <a:gd name="connsiteX5" fmla="*/ 0 w 7712765"/>
              <a:gd name="connsiteY5" fmla="*/ 0 h 821857"/>
              <a:gd name="connsiteX0" fmla="*/ 0 w 7741811"/>
              <a:gd name="connsiteY0" fmla="*/ 0 h 686739"/>
              <a:gd name="connsiteX1" fmla="*/ 886716 w 7741811"/>
              <a:gd name="connsiteY1" fmla="*/ 563148 h 686739"/>
              <a:gd name="connsiteX2" fmla="*/ 2434315 w 7741811"/>
              <a:gd name="connsiteY2" fmla="*/ 487017 h 686739"/>
              <a:gd name="connsiteX3" fmla="*/ 6598811 w 7741811"/>
              <a:gd name="connsiteY3" fmla="*/ 417443 h 686739"/>
              <a:gd name="connsiteX4" fmla="*/ 7741811 w 7741811"/>
              <a:gd name="connsiteY4" fmla="*/ 0 h 686739"/>
              <a:gd name="connsiteX5" fmla="*/ 0 w 7741811"/>
              <a:gd name="connsiteY5" fmla="*/ 0 h 686739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1811"/>
              <a:gd name="connsiteY0" fmla="*/ 0 h 809583"/>
              <a:gd name="connsiteX1" fmla="*/ 886716 w 7741811"/>
              <a:gd name="connsiteY1" fmla="*/ 563148 h 809583"/>
              <a:gd name="connsiteX2" fmla="*/ 2434315 w 7741811"/>
              <a:gd name="connsiteY2" fmla="*/ 487017 h 809583"/>
              <a:gd name="connsiteX3" fmla="*/ 6598811 w 7741811"/>
              <a:gd name="connsiteY3" fmla="*/ 417443 h 809583"/>
              <a:gd name="connsiteX4" fmla="*/ 7741811 w 7741811"/>
              <a:gd name="connsiteY4" fmla="*/ 0 h 809583"/>
              <a:gd name="connsiteX5" fmla="*/ 0 w 7741811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  <a:gd name="connsiteX0" fmla="*/ 0 w 7744409"/>
              <a:gd name="connsiteY0" fmla="*/ 0 h 809583"/>
              <a:gd name="connsiteX1" fmla="*/ 886716 w 7744409"/>
              <a:gd name="connsiteY1" fmla="*/ 563148 h 809583"/>
              <a:gd name="connsiteX2" fmla="*/ 2434315 w 7744409"/>
              <a:gd name="connsiteY2" fmla="*/ 487017 h 809583"/>
              <a:gd name="connsiteX3" fmla="*/ 6598811 w 7744409"/>
              <a:gd name="connsiteY3" fmla="*/ 417443 h 809583"/>
              <a:gd name="connsiteX4" fmla="*/ 7744409 w 7744409"/>
              <a:gd name="connsiteY4" fmla="*/ 3068 h 809583"/>
              <a:gd name="connsiteX5" fmla="*/ 0 w 7744409"/>
              <a:gd name="connsiteY5" fmla="*/ 0 h 80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44409" h="809583">
                <a:moveTo>
                  <a:pt x="0" y="0"/>
                </a:moveTo>
                <a:cubicBezTo>
                  <a:pt x="304237" y="167489"/>
                  <a:pt x="360369" y="233726"/>
                  <a:pt x="886716" y="563148"/>
                </a:cubicBezTo>
                <a:cubicBezTo>
                  <a:pt x="1304871" y="809583"/>
                  <a:pt x="1615947" y="706018"/>
                  <a:pt x="2434315" y="487017"/>
                </a:cubicBezTo>
                <a:cubicBezTo>
                  <a:pt x="3629697" y="155424"/>
                  <a:pt x="5540046" y="132029"/>
                  <a:pt x="6598811" y="417443"/>
                </a:cubicBezTo>
                <a:cubicBezTo>
                  <a:pt x="7392212" y="628150"/>
                  <a:pt x="7492697" y="440390"/>
                  <a:pt x="7744409" y="3068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eform 5"/>
          <p:cNvSpPr/>
          <p:nvPr/>
        </p:nvSpPr>
        <p:spPr bwMode="ltGray">
          <a:xfrm>
            <a:off x="0" y="312983"/>
            <a:ext cx="909138" cy="1423763"/>
          </a:xfrm>
          <a:custGeom>
            <a:avLst/>
            <a:gdLst>
              <a:gd name="connsiteX0" fmla="*/ 0 w 742566"/>
              <a:gd name="connsiteY0" fmla="*/ 0 h 1423763"/>
              <a:gd name="connsiteX1" fmla="*/ 0 w 742566"/>
              <a:gd name="connsiteY1" fmla="*/ 1423763 h 1423763"/>
              <a:gd name="connsiteX2" fmla="*/ 742566 w 742566"/>
              <a:gd name="connsiteY2" fmla="*/ 874510 h 1423763"/>
              <a:gd name="connsiteX3" fmla="*/ 714950 w 742566"/>
              <a:gd name="connsiteY3" fmla="*/ 444926 h 1423763"/>
              <a:gd name="connsiteX4" fmla="*/ 0 w 742566"/>
              <a:gd name="connsiteY4" fmla="*/ 0 h 1423763"/>
              <a:gd name="connsiteX0" fmla="*/ 0 w 861724"/>
              <a:gd name="connsiteY0" fmla="*/ 0 h 1569515"/>
              <a:gd name="connsiteX1" fmla="*/ 0 w 861724"/>
              <a:gd name="connsiteY1" fmla="*/ 1423763 h 1569515"/>
              <a:gd name="connsiteX2" fmla="*/ 742566 w 861724"/>
              <a:gd name="connsiteY2" fmla="*/ 874510 h 1569515"/>
              <a:gd name="connsiteX3" fmla="*/ 714950 w 861724"/>
              <a:gd name="connsiteY3" fmla="*/ 444926 h 1569515"/>
              <a:gd name="connsiteX4" fmla="*/ 0 w 861724"/>
              <a:gd name="connsiteY4" fmla="*/ 0 h 1569515"/>
              <a:gd name="connsiteX0" fmla="*/ 0 w 861724"/>
              <a:gd name="connsiteY0" fmla="*/ 163140 h 1732655"/>
              <a:gd name="connsiteX1" fmla="*/ 0 w 861724"/>
              <a:gd name="connsiteY1" fmla="*/ 1586903 h 1732655"/>
              <a:gd name="connsiteX2" fmla="*/ 742566 w 861724"/>
              <a:gd name="connsiteY2" fmla="*/ 1037650 h 1732655"/>
              <a:gd name="connsiteX3" fmla="*/ 714950 w 861724"/>
              <a:gd name="connsiteY3" fmla="*/ 608066 h 1732655"/>
              <a:gd name="connsiteX4" fmla="*/ 0 w 861724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163140 h 1732655"/>
              <a:gd name="connsiteX1" fmla="*/ 0 w 914642"/>
              <a:gd name="connsiteY1" fmla="*/ 1586903 h 1732655"/>
              <a:gd name="connsiteX2" fmla="*/ 742566 w 914642"/>
              <a:gd name="connsiteY2" fmla="*/ 1037650 h 1732655"/>
              <a:gd name="connsiteX3" fmla="*/ 714950 w 914642"/>
              <a:gd name="connsiteY3" fmla="*/ 608066 h 1732655"/>
              <a:gd name="connsiteX4" fmla="*/ 0 w 914642"/>
              <a:gd name="connsiteY4" fmla="*/ 163140 h 1732655"/>
              <a:gd name="connsiteX0" fmla="*/ 0 w 914642"/>
              <a:gd name="connsiteY0" fmla="*/ 0 h 1569515"/>
              <a:gd name="connsiteX1" fmla="*/ 0 w 914642"/>
              <a:gd name="connsiteY1" fmla="*/ 1423763 h 1569515"/>
              <a:gd name="connsiteX2" fmla="*/ 742566 w 914642"/>
              <a:gd name="connsiteY2" fmla="*/ 874510 h 1569515"/>
              <a:gd name="connsiteX3" fmla="*/ 714950 w 914642"/>
              <a:gd name="connsiteY3" fmla="*/ 444926 h 1569515"/>
              <a:gd name="connsiteX4" fmla="*/ 0 w 914642"/>
              <a:gd name="connsiteY4" fmla="*/ 0 h 1569515"/>
              <a:gd name="connsiteX0" fmla="*/ 0 w 948883"/>
              <a:gd name="connsiteY0" fmla="*/ 0 h 1569515"/>
              <a:gd name="connsiteX1" fmla="*/ 0 w 948883"/>
              <a:gd name="connsiteY1" fmla="*/ 1423763 h 1569515"/>
              <a:gd name="connsiteX2" fmla="*/ 742566 w 948883"/>
              <a:gd name="connsiteY2" fmla="*/ 874510 h 1569515"/>
              <a:gd name="connsiteX3" fmla="*/ 714950 w 948883"/>
              <a:gd name="connsiteY3" fmla="*/ 444926 h 1569515"/>
              <a:gd name="connsiteX4" fmla="*/ 0 w 948883"/>
              <a:gd name="connsiteY4" fmla="*/ 0 h 1569515"/>
              <a:gd name="connsiteX0" fmla="*/ 0 w 909138"/>
              <a:gd name="connsiteY0" fmla="*/ 0 h 1569515"/>
              <a:gd name="connsiteX1" fmla="*/ 0 w 909138"/>
              <a:gd name="connsiteY1" fmla="*/ 1423763 h 1569515"/>
              <a:gd name="connsiteX2" fmla="*/ 742566 w 909138"/>
              <a:gd name="connsiteY2" fmla="*/ 874510 h 1569515"/>
              <a:gd name="connsiteX3" fmla="*/ 714950 w 909138"/>
              <a:gd name="connsiteY3" fmla="*/ 444926 h 1569515"/>
              <a:gd name="connsiteX4" fmla="*/ 0 w 909138"/>
              <a:gd name="connsiteY4" fmla="*/ 0 h 1569515"/>
              <a:gd name="connsiteX0" fmla="*/ 0 w 909138"/>
              <a:gd name="connsiteY0" fmla="*/ 0 h 1423763"/>
              <a:gd name="connsiteX1" fmla="*/ 0 w 909138"/>
              <a:gd name="connsiteY1" fmla="*/ 1423763 h 1423763"/>
              <a:gd name="connsiteX2" fmla="*/ 742566 w 909138"/>
              <a:gd name="connsiteY2" fmla="*/ 874510 h 1423763"/>
              <a:gd name="connsiteX3" fmla="*/ 714950 w 909138"/>
              <a:gd name="connsiteY3" fmla="*/ 444926 h 1423763"/>
              <a:gd name="connsiteX4" fmla="*/ 0 w 909138"/>
              <a:gd name="connsiteY4" fmla="*/ 0 h 142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9138" h="1423763">
                <a:moveTo>
                  <a:pt x="0" y="0"/>
                </a:moveTo>
                <a:lnTo>
                  <a:pt x="0" y="1423763"/>
                </a:lnTo>
                <a:cubicBezTo>
                  <a:pt x="307056" y="1125441"/>
                  <a:pt x="599640" y="970558"/>
                  <a:pt x="742566" y="874510"/>
                </a:cubicBezTo>
                <a:cubicBezTo>
                  <a:pt x="885492" y="778462"/>
                  <a:pt x="909138" y="598868"/>
                  <a:pt x="714950" y="444926"/>
                </a:cubicBezTo>
                <a:cubicBezTo>
                  <a:pt x="481017" y="259268"/>
                  <a:pt x="145961" y="10213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7"/>
          <p:cNvSpPr/>
          <p:nvPr/>
        </p:nvSpPr>
        <p:spPr bwMode="ltGray">
          <a:xfrm>
            <a:off x="7706271" y="-3132"/>
            <a:ext cx="1450255" cy="1647155"/>
          </a:xfrm>
          <a:custGeom>
            <a:avLst/>
            <a:gdLst>
              <a:gd name="connsiteX0" fmla="*/ 422754 w 1302707"/>
              <a:gd name="connsiteY0" fmla="*/ 0 h 1615858"/>
              <a:gd name="connsiteX1" fmla="*/ 1302707 w 1302707"/>
              <a:gd name="connsiteY1" fmla="*/ 0 h 1615858"/>
              <a:gd name="connsiteX2" fmla="*/ 1290181 w 1302707"/>
              <a:gd name="connsiteY2" fmla="*/ 1615858 h 1615858"/>
              <a:gd name="connsiteX3" fmla="*/ 109603 w 1302707"/>
              <a:gd name="connsiteY3" fmla="*/ 879954 h 1615858"/>
              <a:gd name="connsiteX4" fmla="*/ 0 w 1302707"/>
              <a:gd name="connsiteY4" fmla="*/ 382044 h 1615858"/>
              <a:gd name="connsiteX5" fmla="*/ 422754 w 1302707"/>
              <a:gd name="connsiteY5" fmla="*/ 0 h 1615858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762517"/>
              <a:gd name="connsiteX1" fmla="*/ 1408134 w 1408134"/>
              <a:gd name="connsiteY1" fmla="*/ 0 h 1762517"/>
              <a:gd name="connsiteX2" fmla="*/ 1395608 w 1408134"/>
              <a:gd name="connsiteY2" fmla="*/ 1615858 h 1762517"/>
              <a:gd name="connsiteX3" fmla="*/ 215030 w 1408134"/>
              <a:gd name="connsiteY3" fmla="*/ 879954 h 1762517"/>
              <a:gd name="connsiteX4" fmla="*/ 105427 w 1408134"/>
              <a:gd name="connsiteY4" fmla="*/ 382044 h 1762517"/>
              <a:gd name="connsiteX5" fmla="*/ 528181 w 1408134"/>
              <a:gd name="connsiteY5" fmla="*/ 0 h 1762517"/>
              <a:gd name="connsiteX0" fmla="*/ 528181 w 1408134"/>
              <a:gd name="connsiteY0" fmla="*/ 0 h 1615858"/>
              <a:gd name="connsiteX1" fmla="*/ 1408134 w 1408134"/>
              <a:gd name="connsiteY1" fmla="*/ 0 h 1615858"/>
              <a:gd name="connsiteX2" fmla="*/ 1395608 w 1408134"/>
              <a:gd name="connsiteY2" fmla="*/ 1615858 h 1615858"/>
              <a:gd name="connsiteX3" fmla="*/ 215030 w 1408134"/>
              <a:gd name="connsiteY3" fmla="*/ 879954 h 1615858"/>
              <a:gd name="connsiteX4" fmla="*/ 105427 w 1408134"/>
              <a:gd name="connsiteY4" fmla="*/ 382044 h 1615858"/>
              <a:gd name="connsiteX5" fmla="*/ 528181 w 1408134"/>
              <a:gd name="connsiteY5" fmla="*/ 0 h 1615858"/>
              <a:gd name="connsiteX0" fmla="*/ 529337 w 1409290"/>
              <a:gd name="connsiteY0" fmla="*/ 0 h 1615858"/>
              <a:gd name="connsiteX1" fmla="*/ 1409290 w 1409290"/>
              <a:gd name="connsiteY1" fmla="*/ 0 h 1615858"/>
              <a:gd name="connsiteX2" fmla="*/ 1396764 w 1409290"/>
              <a:gd name="connsiteY2" fmla="*/ 1615858 h 1615858"/>
              <a:gd name="connsiteX3" fmla="*/ 215030 w 1409290"/>
              <a:gd name="connsiteY3" fmla="*/ 864897 h 1615858"/>
              <a:gd name="connsiteX4" fmla="*/ 106583 w 1409290"/>
              <a:gd name="connsiteY4" fmla="*/ 382044 h 1615858"/>
              <a:gd name="connsiteX5" fmla="*/ 529337 w 1409290"/>
              <a:gd name="connsiteY5" fmla="*/ 0 h 1615858"/>
              <a:gd name="connsiteX0" fmla="*/ 522046 w 1401999"/>
              <a:gd name="connsiteY0" fmla="*/ 0 h 1615858"/>
              <a:gd name="connsiteX1" fmla="*/ 1401999 w 1401999"/>
              <a:gd name="connsiteY1" fmla="*/ 0 h 1615858"/>
              <a:gd name="connsiteX2" fmla="*/ 1389473 w 1401999"/>
              <a:gd name="connsiteY2" fmla="*/ 1615858 h 1615858"/>
              <a:gd name="connsiteX3" fmla="*/ 207739 w 1401999"/>
              <a:gd name="connsiteY3" fmla="*/ 864897 h 1615858"/>
              <a:gd name="connsiteX4" fmla="*/ 99292 w 1401999"/>
              <a:gd name="connsiteY4" fmla="*/ 382044 h 1615858"/>
              <a:gd name="connsiteX5" fmla="*/ 522046 w 1401999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15858"/>
              <a:gd name="connsiteX1" fmla="*/ 1450255 w 1450255"/>
              <a:gd name="connsiteY1" fmla="*/ 0 h 1615858"/>
              <a:gd name="connsiteX2" fmla="*/ 1437729 w 1450255"/>
              <a:gd name="connsiteY2" fmla="*/ 1615858 h 1615858"/>
              <a:gd name="connsiteX3" fmla="*/ 255995 w 1450255"/>
              <a:gd name="connsiteY3" fmla="*/ 864897 h 1615858"/>
              <a:gd name="connsiteX4" fmla="*/ 147548 w 1450255"/>
              <a:gd name="connsiteY4" fmla="*/ 382044 h 1615858"/>
              <a:gd name="connsiteX5" fmla="*/ 570302 w 1450255"/>
              <a:gd name="connsiteY5" fmla="*/ 0 h 1615858"/>
              <a:gd name="connsiteX0" fmla="*/ 570302 w 1450255"/>
              <a:gd name="connsiteY0" fmla="*/ 0 h 1647155"/>
              <a:gd name="connsiteX1" fmla="*/ 1450255 w 1450255"/>
              <a:gd name="connsiteY1" fmla="*/ 0 h 1647155"/>
              <a:gd name="connsiteX2" fmla="*/ 1437729 w 1450255"/>
              <a:gd name="connsiteY2" fmla="*/ 1647155 h 1647155"/>
              <a:gd name="connsiteX3" fmla="*/ 255995 w 1450255"/>
              <a:gd name="connsiteY3" fmla="*/ 864897 h 1647155"/>
              <a:gd name="connsiteX4" fmla="*/ 147548 w 1450255"/>
              <a:gd name="connsiteY4" fmla="*/ 382044 h 1647155"/>
              <a:gd name="connsiteX5" fmla="*/ 570302 w 1450255"/>
              <a:gd name="connsiteY5" fmla="*/ 0 h 164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0255" h="1647155">
                <a:moveTo>
                  <a:pt x="570302" y="0"/>
                </a:moveTo>
                <a:lnTo>
                  <a:pt x="1450255" y="0"/>
                </a:lnTo>
                <a:cubicBezTo>
                  <a:pt x="1446080" y="538619"/>
                  <a:pt x="1441904" y="1108536"/>
                  <a:pt x="1437729" y="1647155"/>
                </a:cubicBezTo>
                <a:cubicBezTo>
                  <a:pt x="1059800" y="1253174"/>
                  <a:pt x="463734" y="1013829"/>
                  <a:pt x="255995" y="864897"/>
                </a:cubicBezTo>
                <a:cubicBezTo>
                  <a:pt x="0" y="680990"/>
                  <a:pt x="64002" y="497791"/>
                  <a:pt x="147548" y="382044"/>
                </a:cubicBezTo>
                <a:cubicBezTo>
                  <a:pt x="231094" y="266297"/>
                  <a:pt x="385474" y="72158"/>
                  <a:pt x="57030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54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01600" h="1016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2B24-9245-4A79-8AA3-3488F05DAD64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EC44A-4350-4879-8030-CB8DF7257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ltGray">
          <a:xfrm>
            <a:off x="74998" y="1"/>
            <a:ext cx="2930695" cy="75351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53517">
                <a:moveTo>
                  <a:pt x="0" y="0"/>
                </a:moveTo>
                <a:lnTo>
                  <a:pt x="2930695" y="0"/>
                </a:lnTo>
                <a:cubicBezTo>
                  <a:pt x="2322114" y="140439"/>
                  <a:pt x="1849014" y="365685"/>
                  <a:pt x="1511500" y="559601"/>
                </a:cubicBezTo>
                <a:cubicBezTo>
                  <a:pt x="1173986" y="753517"/>
                  <a:pt x="812721" y="735921"/>
                  <a:pt x="556717" y="522102"/>
                </a:cubicBezTo>
                <a:cubicBezTo>
                  <a:pt x="300713" y="308283"/>
                  <a:pt x="260981" y="254968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0" y="146304"/>
            <a:ext cx="873394" cy="1945287"/>
          </a:xfrm>
          <a:custGeom>
            <a:avLst/>
            <a:gdLst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600891"/>
              <a:gd name="connsiteY0" fmla="*/ 124641 h 2179320"/>
              <a:gd name="connsiteX1" fmla="*/ 0 w 600891"/>
              <a:gd name="connsiteY1" fmla="*/ 1992630 h 2179320"/>
              <a:gd name="connsiteX2" fmla="*/ 600891 w 600891"/>
              <a:gd name="connsiteY2" fmla="*/ 1244781 h 2179320"/>
              <a:gd name="connsiteX3" fmla="*/ 0 w 600891"/>
              <a:gd name="connsiteY3" fmla="*/ 124641 h 2179320"/>
              <a:gd name="connsiteX0" fmla="*/ 0 w 600891"/>
              <a:gd name="connsiteY0" fmla="*/ 0 h 2054679"/>
              <a:gd name="connsiteX1" fmla="*/ 0 w 600891"/>
              <a:gd name="connsiteY1" fmla="*/ 1867989 h 2054679"/>
              <a:gd name="connsiteX2" fmla="*/ 600891 w 600891"/>
              <a:gd name="connsiteY2" fmla="*/ 1120140 h 2054679"/>
              <a:gd name="connsiteX3" fmla="*/ 0 w 600891"/>
              <a:gd name="connsiteY3" fmla="*/ 0 h 2054679"/>
              <a:gd name="connsiteX0" fmla="*/ 0 w 600891"/>
              <a:gd name="connsiteY0" fmla="*/ 0 h 1867989"/>
              <a:gd name="connsiteX1" fmla="*/ 0 w 600891"/>
              <a:gd name="connsiteY1" fmla="*/ 1867989 h 1867989"/>
              <a:gd name="connsiteX2" fmla="*/ 600891 w 600891"/>
              <a:gd name="connsiteY2" fmla="*/ 1120140 h 1867989"/>
              <a:gd name="connsiteX3" fmla="*/ 0 w 600891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0 w 874222"/>
              <a:gd name="connsiteY0" fmla="*/ 0 h 1867989"/>
              <a:gd name="connsiteX1" fmla="*/ 0 w 874222"/>
              <a:gd name="connsiteY1" fmla="*/ 1867989 h 1867989"/>
              <a:gd name="connsiteX2" fmla="*/ 600891 w 874222"/>
              <a:gd name="connsiteY2" fmla="*/ 1120140 h 1867989"/>
              <a:gd name="connsiteX3" fmla="*/ 0 w 874222"/>
              <a:gd name="connsiteY3" fmla="*/ 0 h 1867989"/>
              <a:gd name="connsiteX0" fmla="*/ 2959 w 604343"/>
              <a:gd name="connsiteY0" fmla="*/ 0 h 1945287"/>
              <a:gd name="connsiteX1" fmla="*/ 0 w 604343"/>
              <a:gd name="connsiteY1" fmla="*/ 1945287 h 1945287"/>
              <a:gd name="connsiteX2" fmla="*/ 603850 w 604343"/>
              <a:gd name="connsiteY2" fmla="*/ 1120140 h 1945287"/>
              <a:gd name="connsiteX3" fmla="*/ 2959 w 604343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  <a:gd name="connsiteX0" fmla="*/ 2959 w 873394"/>
              <a:gd name="connsiteY0" fmla="*/ 0 h 1945287"/>
              <a:gd name="connsiteX1" fmla="*/ 0 w 873394"/>
              <a:gd name="connsiteY1" fmla="*/ 1945287 h 1945287"/>
              <a:gd name="connsiteX2" fmla="*/ 603850 w 873394"/>
              <a:gd name="connsiteY2" fmla="*/ 1120140 h 1945287"/>
              <a:gd name="connsiteX3" fmla="*/ 2959 w 873394"/>
              <a:gd name="connsiteY3" fmla="*/ 0 h 194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394" h="1945287">
                <a:moveTo>
                  <a:pt x="2959" y="0"/>
                </a:moveTo>
                <a:cubicBezTo>
                  <a:pt x="1973" y="648429"/>
                  <a:pt x="986" y="1296858"/>
                  <a:pt x="0" y="1945287"/>
                </a:cubicBezTo>
                <a:cubicBezTo>
                  <a:pt x="357103" y="1330754"/>
                  <a:pt x="302614" y="1474615"/>
                  <a:pt x="603850" y="1120140"/>
                </a:cubicBezTo>
                <a:cubicBezTo>
                  <a:pt x="873394" y="743495"/>
                  <a:pt x="557975" y="492846"/>
                  <a:pt x="295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 flipH="1">
            <a:off x="6251595" y="2"/>
            <a:ext cx="2774989" cy="697912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761578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889023" y="369862"/>
                  <a:pt x="1557041" y="565720"/>
                </a:cubicBezTo>
                <a:cubicBezTo>
                  <a:pt x="1225059" y="761578"/>
                  <a:pt x="970499" y="736437"/>
                  <a:pt x="739391" y="563932"/>
                </a:cubicBezTo>
                <a:cubicBezTo>
                  <a:pt x="508283" y="391427"/>
                  <a:pt x="293677" y="225613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0"/>
          <p:cNvSpPr/>
          <p:nvPr/>
        </p:nvSpPr>
        <p:spPr bwMode="ltGray">
          <a:xfrm>
            <a:off x="8303961" y="118997"/>
            <a:ext cx="840211" cy="1938933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211" h="1938933">
                <a:moveTo>
                  <a:pt x="836906" y="0"/>
                </a:moveTo>
                <a:cubicBezTo>
                  <a:pt x="838008" y="646311"/>
                  <a:pt x="839109" y="1292622"/>
                  <a:pt x="840211" y="1938933"/>
                </a:cubicBezTo>
                <a:cubicBezTo>
                  <a:pt x="716023" y="1663542"/>
                  <a:pt x="469477" y="1401871"/>
                  <a:pt x="282630" y="1168052"/>
                </a:cubicBezTo>
                <a:cubicBezTo>
                  <a:pt x="176409" y="1037236"/>
                  <a:pt x="0" y="767777"/>
                  <a:pt x="288893" y="466595"/>
                </a:cubicBezTo>
                <a:lnTo>
                  <a:pt x="836906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ltGray">
          <a:xfrm flipV="1">
            <a:off x="8404381" y="4828139"/>
            <a:ext cx="739620" cy="1798505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78770" y="1663542"/>
                  <a:pt x="432224" y="1401871"/>
                  <a:pt x="245377" y="1168052"/>
                </a:cubicBezTo>
                <a:cubicBezTo>
                  <a:pt x="139156" y="1037236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78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12"/>
          <p:cNvSpPr/>
          <p:nvPr/>
        </p:nvSpPr>
        <p:spPr bwMode="ltGray">
          <a:xfrm flipH="1" flipV="1">
            <a:off x="5959494" y="5930042"/>
            <a:ext cx="3030580" cy="927957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0695" h="1012609">
                <a:moveTo>
                  <a:pt x="0" y="0"/>
                </a:moveTo>
                <a:lnTo>
                  <a:pt x="2930695" y="0"/>
                </a:lnTo>
                <a:cubicBezTo>
                  <a:pt x="2369316" y="163133"/>
                  <a:pt x="1931923" y="362314"/>
                  <a:pt x="1558781" y="546614"/>
                </a:cubicBezTo>
                <a:cubicBezTo>
                  <a:pt x="1185639" y="730914"/>
                  <a:pt x="969389" y="1012609"/>
                  <a:pt x="640049" y="766159"/>
                </a:cubicBezTo>
                <a:cubicBezTo>
                  <a:pt x="434246" y="591862"/>
                  <a:pt x="273931" y="256755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3"/>
          <p:cNvSpPr/>
          <p:nvPr/>
        </p:nvSpPr>
        <p:spPr bwMode="ltGray">
          <a:xfrm flipV="1">
            <a:off x="237264" y="6065125"/>
            <a:ext cx="2889393" cy="802209"/>
          </a:xfrm>
          <a:custGeom>
            <a:avLst/>
            <a:gdLst>
              <a:gd name="connsiteX0" fmla="*/ 0 w 2930695"/>
              <a:gd name="connsiteY0" fmla="*/ 0 h 559601"/>
              <a:gd name="connsiteX1" fmla="*/ 2930695 w 2930695"/>
              <a:gd name="connsiteY1" fmla="*/ 0 h 559601"/>
              <a:gd name="connsiteX2" fmla="*/ 1511500 w 2930695"/>
              <a:gd name="connsiteY2" fmla="*/ 559601 h 559601"/>
              <a:gd name="connsiteX3" fmla="*/ 556717 w 2930695"/>
              <a:gd name="connsiteY3" fmla="*/ 522102 h 559601"/>
              <a:gd name="connsiteX4" fmla="*/ 0 w 2930695"/>
              <a:gd name="connsiteY4" fmla="*/ 0 h 559601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395663 w 3578275"/>
              <a:gd name="connsiteY0" fmla="*/ 0 h 646618"/>
              <a:gd name="connsiteX1" fmla="*/ 3326358 w 3578275"/>
              <a:gd name="connsiteY1" fmla="*/ 0 h 646618"/>
              <a:gd name="connsiteX2" fmla="*/ 1907163 w 3578275"/>
              <a:gd name="connsiteY2" fmla="*/ 559601 h 646618"/>
              <a:gd name="connsiteX3" fmla="*/ 952380 w 3578275"/>
              <a:gd name="connsiteY3" fmla="*/ 522102 h 646618"/>
              <a:gd name="connsiteX4" fmla="*/ 395663 w 3578275"/>
              <a:gd name="connsiteY4" fmla="*/ 0 h 646618"/>
              <a:gd name="connsiteX0" fmla="*/ 0 w 3182612"/>
              <a:gd name="connsiteY0" fmla="*/ 0 h 646618"/>
              <a:gd name="connsiteX1" fmla="*/ 2930695 w 3182612"/>
              <a:gd name="connsiteY1" fmla="*/ 0 h 646618"/>
              <a:gd name="connsiteX2" fmla="*/ 1511500 w 3182612"/>
              <a:gd name="connsiteY2" fmla="*/ 559601 h 646618"/>
              <a:gd name="connsiteX3" fmla="*/ 556717 w 3182612"/>
              <a:gd name="connsiteY3" fmla="*/ 522102 h 646618"/>
              <a:gd name="connsiteX4" fmla="*/ 0 w 3182612"/>
              <a:gd name="connsiteY4" fmla="*/ 0 h 646618"/>
              <a:gd name="connsiteX0" fmla="*/ 0 w 3182612"/>
              <a:gd name="connsiteY0" fmla="*/ 0 h 735921"/>
              <a:gd name="connsiteX1" fmla="*/ 2930695 w 3182612"/>
              <a:gd name="connsiteY1" fmla="*/ 0 h 735921"/>
              <a:gd name="connsiteX2" fmla="*/ 1511500 w 3182612"/>
              <a:gd name="connsiteY2" fmla="*/ 559601 h 735921"/>
              <a:gd name="connsiteX3" fmla="*/ 556717 w 3182612"/>
              <a:gd name="connsiteY3" fmla="*/ 522102 h 735921"/>
              <a:gd name="connsiteX4" fmla="*/ 0 w 3182612"/>
              <a:gd name="connsiteY4" fmla="*/ 0 h 735921"/>
              <a:gd name="connsiteX0" fmla="*/ 0 w 3182612"/>
              <a:gd name="connsiteY0" fmla="*/ 0 h 753517"/>
              <a:gd name="connsiteX1" fmla="*/ 2930695 w 3182612"/>
              <a:gd name="connsiteY1" fmla="*/ 0 h 753517"/>
              <a:gd name="connsiteX2" fmla="*/ 1511500 w 3182612"/>
              <a:gd name="connsiteY2" fmla="*/ 559601 h 753517"/>
              <a:gd name="connsiteX3" fmla="*/ 556717 w 3182612"/>
              <a:gd name="connsiteY3" fmla="*/ 522102 h 753517"/>
              <a:gd name="connsiteX4" fmla="*/ 0 w 3182612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3517"/>
              <a:gd name="connsiteX1" fmla="*/ 2930695 w 2930695"/>
              <a:gd name="connsiteY1" fmla="*/ 0 h 753517"/>
              <a:gd name="connsiteX2" fmla="*/ 1511500 w 2930695"/>
              <a:gd name="connsiteY2" fmla="*/ 559601 h 753517"/>
              <a:gd name="connsiteX3" fmla="*/ 556717 w 2930695"/>
              <a:gd name="connsiteY3" fmla="*/ 522102 h 753517"/>
              <a:gd name="connsiteX4" fmla="*/ 0 w 2930695"/>
              <a:gd name="connsiteY4" fmla="*/ 0 h 753517"/>
              <a:gd name="connsiteX0" fmla="*/ 0 w 2930695"/>
              <a:gd name="connsiteY0" fmla="*/ 0 h 759635"/>
              <a:gd name="connsiteX1" fmla="*/ 2930695 w 2930695"/>
              <a:gd name="connsiteY1" fmla="*/ 0 h 759635"/>
              <a:gd name="connsiteX2" fmla="*/ 1557041 w 2930695"/>
              <a:gd name="connsiteY2" fmla="*/ 565720 h 759635"/>
              <a:gd name="connsiteX3" fmla="*/ 556717 w 2930695"/>
              <a:gd name="connsiteY3" fmla="*/ 522102 h 759635"/>
              <a:gd name="connsiteX4" fmla="*/ 0 w 2930695"/>
              <a:gd name="connsiteY4" fmla="*/ 0 h 759635"/>
              <a:gd name="connsiteX0" fmla="*/ 0 w 2930695"/>
              <a:gd name="connsiteY0" fmla="*/ 0 h 759636"/>
              <a:gd name="connsiteX1" fmla="*/ 2930695 w 2930695"/>
              <a:gd name="connsiteY1" fmla="*/ 0 h 759636"/>
              <a:gd name="connsiteX2" fmla="*/ 1557041 w 2930695"/>
              <a:gd name="connsiteY2" fmla="*/ 565720 h 759636"/>
              <a:gd name="connsiteX3" fmla="*/ 556717 w 2930695"/>
              <a:gd name="connsiteY3" fmla="*/ 522102 h 759636"/>
              <a:gd name="connsiteX4" fmla="*/ 0 w 2930695"/>
              <a:gd name="connsiteY4" fmla="*/ 0 h 759636"/>
              <a:gd name="connsiteX0" fmla="*/ 0 w 2930695"/>
              <a:gd name="connsiteY0" fmla="*/ 0 h 659258"/>
              <a:gd name="connsiteX1" fmla="*/ 2930695 w 2930695"/>
              <a:gd name="connsiteY1" fmla="*/ 0 h 659258"/>
              <a:gd name="connsiteX2" fmla="*/ 1557041 w 2930695"/>
              <a:gd name="connsiteY2" fmla="*/ 565720 h 659258"/>
              <a:gd name="connsiteX3" fmla="*/ 704243 w 2930695"/>
              <a:gd name="connsiteY3" fmla="*/ 561230 h 659258"/>
              <a:gd name="connsiteX4" fmla="*/ 0 w 2930695"/>
              <a:gd name="connsiteY4" fmla="*/ 0 h 659258"/>
              <a:gd name="connsiteX0" fmla="*/ 0 w 2930695"/>
              <a:gd name="connsiteY0" fmla="*/ 0 h 659709"/>
              <a:gd name="connsiteX1" fmla="*/ 2930695 w 2930695"/>
              <a:gd name="connsiteY1" fmla="*/ 0 h 659709"/>
              <a:gd name="connsiteX2" fmla="*/ 1557041 w 2930695"/>
              <a:gd name="connsiteY2" fmla="*/ 565720 h 659709"/>
              <a:gd name="connsiteX3" fmla="*/ 739391 w 2930695"/>
              <a:gd name="connsiteY3" fmla="*/ 563932 h 659709"/>
              <a:gd name="connsiteX4" fmla="*/ 0 w 2930695"/>
              <a:gd name="connsiteY4" fmla="*/ 0 h 659709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36437"/>
              <a:gd name="connsiteX1" fmla="*/ 2930695 w 2930695"/>
              <a:gd name="connsiteY1" fmla="*/ 0 h 736437"/>
              <a:gd name="connsiteX2" fmla="*/ 1557041 w 2930695"/>
              <a:gd name="connsiteY2" fmla="*/ 565720 h 736437"/>
              <a:gd name="connsiteX3" fmla="*/ 739391 w 2930695"/>
              <a:gd name="connsiteY3" fmla="*/ 563932 h 736437"/>
              <a:gd name="connsiteX4" fmla="*/ 0 w 2930695"/>
              <a:gd name="connsiteY4" fmla="*/ 0 h 736437"/>
              <a:gd name="connsiteX0" fmla="*/ 0 w 2930695"/>
              <a:gd name="connsiteY0" fmla="*/ 0 h 761578"/>
              <a:gd name="connsiteX1" fmla="*/ 2930695 w 2930695"/>
              <a:gd name="connsiteY1" fmla="*/ 0 h 761578"/>
              <a:gd name="connsiteX2" fmla="*/ 1557041 w 2930695"/>
              <a:gd name="connsiteY2" fmla="*/ 565720 h 761578"/>
              <a:gd name="connsiteX3" fmla="*/ 739391 w 2930695"/>
              <a:gd name="connsiteY3" fmla="*/ 563932 h 761578"/>
              <a:gd name="connsiteX4" fmla="*/ 0 w 2930695"/>
              <a:gd name="connsiteY4" fmla="*/ 0 h 761578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8664"/>
              <a:gd name="connsiteX1" fmla="*/ 2930695 w 2930695"/>
              <a:gd name="connsiteY1" fmla="*/ 0 h 938664"/>
              <a:gd name="connsiteX2" fmla="*/ 1557041 w 2930695"/>
              <a:gd name="connsiteY2" fmla="*/ 565720 h 938664"/>
              <a:gd name="connsiteX3" fmla="*/ 640049 w 2930695"/>
              <a:gd name="connsiteY3" fmla="*/ 766159 h 938664"/>
              <a:gd name="connsiteX4" fmla="*/ 0 w 2930695"/>
              <a:gd name="connsiteY4" fmla="*/ 0 h 938664"/>
              <a:gd name="connsiteX0" fmla="*/ 0 w 2930695"/>
              <a:gd name="connsiteY0" fmla="*/ 0 h 939560"/>
              <a:gd name="connsiteX1" fmla="*/ 2930695 w 2930695"/>
              <a:gd name="connsiteY1" fmla="*/ 0 h 939560"/>
              <a:gd name="connsiteX2" fmla="*/ 1557041 w 2930695"/>
              <a:gd name="connsiteY2" fmla="*/ 565720 h 939560"/>
              <a:gd name="connsiteX3" fmla="*/ 640049 w 2930695"/>
              <a:gd name="connsiteY3" fmla="*/ 766159 h 939560"/>
              <a:gd name="connsiteX4" fmla="*/ 0 w 2930695"/>
              <a:gd name="connsiteY4" fmla="*/ 0 h 939560"/>
              <a:gd name="connsiteX0" fmla="*/ 0 w 2930695"/>
              <a:gd name="connsiteY0" fmla="*/ 0 h 940456"/>
              <a:gd name="connsiteX1" fmla="*/ 2930695 w 2930695"/>
              <a:gd name="connsiteY1" fmla="*/ 0 h 940456"/>
              <a:gd name="connsiteX2" fmla="*/ 1557041 w 2930695"/>
              <a:gd name="connsiteY2" fmla="*/ 565720 h 940456"/>
              <a:gd name="connsiteX3" fmla="*/ 640049 w 2930695"/>
              <a:gd name="connsiteY3" fmla="*/ 766159 h 940456"/>
              <a:gd name="connsiteX4" fmla="*/ 0 w 2930695"/>
              <a:gd name="connsiteY4" fmla="*/ 0 h 940456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7041 w 2930695"/>
              <a:gd name="connsiteY2" fmla="*/ 565720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38147"/>
              <a:gd name="connsiteX1" fmla="*/ 2930695 w 2930695"/>
              <a:gd name="connsiteY1" fmla="*/ 0 h 1038147"/>
              <a:gd name="connsiteX2" fmla="*/ 1558781 w 2930695"/>
              <a:gd name="connsiteY2" fmla="*/ 546614 h 1038147"/>
              <a:gd name="connsiteX3" fmla="*/ 640049 w 2930695"/>
              <a:gd name="connsiteY3" fmla="*/ 766159 h 1038147"/>
              <a:gd name="connsiteX4" fmla="*/ 0 w 2930695"/>
              <a:gd name="connsiteY4" fmla="*/ 0 h 1038147"/>
              <a:gd name="connsiteX0" fmla="*/ 0 w 2930695"/>
              <a:gd name="connsiteY0" fmla="*/ 0 h 1012609"/>
              <a:gd name="connsiteX1" fmla="*/ 2930695 w 2930695"/>
              <a:gd name="connsiteY1" fmla="*/ 0 h 1012609"/>
              <a:gd name="connsiteX2" fmla="*/ 1558781 w 2930695"/>
              <a:gd name="connsiteY2" fmla="*/ 546614 h 1012609"/>
              <a:gd name="connsiteX3" fmla="*/ 640049 w 2930695"/>
              <a:gd name="connsiteY3" fmla="*/ 766159 h 1012609"/>
              <a:gd name="connsiteX4" fmla="*/ 0 w 2930695"/>
              <a:gd name="connsiteY4" fmla="*/ 0 h 1012609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58781 w 2930695"/>
              <a:gd name="connsiteY2" fmla="*/ 546614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30695"/>
              <a:gd name="connsiteY0" fmla="*/ 0 h 1019615"/>
              <a:gd name="connsiteX1" fmla="*/ 2930695 w 2930695"/>
              <a:gd name="connsiteY1" fmla="*/ 0 h 1019615"/>
              <a:gd name="connsiteX2" fmla="*/ 1542035 w 2930695"/>
              <a:gd name="connsiteY2" fmla="*/ 592680 h 1019615"/>
              <a:gd name="connsiteX3" fmla="*/ 609196 w 2930695"/>
              <a:gd name="connsiteY3" fmla="*/ 773165 h 1019615"/>
              <a:gd name="connsiteX4" fmla="*/ 0 w 2930695"/>
              <a:gd name="connsiteY4" fmla="*/ 0 h 1019615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1021476"/>
              <a:gd name="connsiteX1" fmla="*/ 2987052 w 2987052"/>
              <a:gd name="connsiteY1" fmla="*/ 0 h 1021476"/>
              <a:gd name="connsiteX2" fmla="*/ 1542035 w 2987052"/>
              <a:gd name="connsiteY2" fmla="*/ 594541 h 1021476"/>
              <a:gd name="connsiteX3" fmla="*/ 609196 w 2987052"/>
              <a:gd name="connsiteY3" fmla="*/ 775026 h 1021476"/>
              <a:gd name="connsiteX4" fmla="*/ 0 w 2987052"/>
              <a:gd name="connsiteY4" fmla="*/ 1861 h 1021476"/>
              <a:gd name="connsiteX0" fmla="*/ 0 w 2987052"/>
              <a:gd name="connsiteY0" fmla="*/ 1861 h 989277"/>
              <a:gd name="connsiteX1" fmla="*/ 2987052 w 2987052"/>
              <a:gd name="connsiteY1" fmla="*/ 0 h 989277"/>
              <a:gd name="connsiteX2" fmla="*/ 1542035 w 2987052"/>
              <a:gd name="connsiteY2" fmla="*/ 594541 h 989277"/>
              <a:gd name="connsiteX3" fmla="*/ 609196 w 2987052"/>
              <a:gd name="connsiteY3" fmla="*/ 775026 h 989277"/>
              <a:gd name="connsiteX4" fmla="*/ 0 w 2987052"/>
              <a:gd name="connsiteY4" fmla="*/ 1861 h 9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052" h="989277">
                <a:moveTo>
                  <a:pt x="0" y="1861"/>
                </a:moveTo>
                <a:lnTo>
                  <a:pt x="2987052" y="0"/>
                </a:lnTo>
                <a:cubicBezTo>
                  <a:pt x="2259403" y="231765"/>
                  <a:pt x="1909957" y="389861"/>
                  <a:pt x="1542035" y="594541"/>
                </a:cubicBezTo>
                <a:cubicBezTo>
                  <a:pt x="1174113" y="799221"/>
                  <a:pt x="890611" y="989277"/>
                  <a:pt x="609196" y="775026"/>
                </a:cubicBezTo>
                <a:cubicBezTo>
                  <a:pt x="403393" y="600729"/>
                  <a:pt x="230262" y="329225"/>
                  <a:pt x="0" y="1861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4"/>
          <p:cNvSpPr/>
          <p:nvPr/>
        </p:nvSpPr>
        <p:spPr bwMode="ltGray">
          <a:xfrm flipH="1" flipV="1">
            <a:off x="0" y="4779980"/>
            <a:ext cx="705394" cy="2062054"/>
          </a:xfrm>
          <a:custGeom>
            <a:avLst/>
            <a:gdLst>
              <a:gd name="connsiteX0" fmla="*/ 554276 w 560540"/>
              <a:gd name="connsiteY0" fmla="*/ 0 h 1869510"/>
              <a:gd name="connsiteX1" fmla="*/ 560540 w 560540"/>
              <a:gd name="connsiteY1" fmla="*/ 1869510 h 1869510"/>
              <a:gd name="connsiteX2" fmla="*/ 0 w 560540"/>
              <a:gd name="connsiteY2" fmla="*/ 1168052 h 1869510"/>
              <a:gd name="connsiteX3" fmla="*/ 6263 w 560540"/>
              <a:gd name="connsiteY3" fmla="*/ 466595 h 1869510"/>
              <a:gd name="connsiteX4" fmla="*/ 554276 w 56054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3170"/>
              <a:gd name="connsiteY0" fmla="*/ 0 h 1869510"/>
              <a:gd name="connsiteX1" fmla="*/ 843170 w 843170"/>
              <a:gd name="connsiteY1" fmla="*/ 1869510 h 1869510"/>
              <a:gd name="connsiteX2" fmla="*/ 282630 w 843170"/>
              <a:gd name="connsiteY2" fmla="*/ 1168052 h 1869510"/>
              <a:gd name="connsiteX3" fmla="*/ 288893 w 843170"/>
              <a:gd name="connsiteY3" fmla="*/ 466595 h 1869510"/>
              <a:gd name="connsiteX4" fmla="*/ 836906 w 843170"/>
              <a:gd name="connsiteY4" fmla="*/ 0 h 1869510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836906 w 840211"/>
              <a:gd name="connsiteY0" fmla="*/ 0 h 1938933"/>
              <a:gd name="connsiteX1" fmla="*/ 840211 w 840211"/>
              <a:gd name="connsiteY1" fmla="*/ 1938933 h 1938933"/>
              <a:gd name="connsiteX2" fmla="*/ 282630 w 840211"/>
              <a:gd name="connsiteY2" fmla="*/ 1168052 h 1938933"/>
              <a:gd name="connsiteX3" fmla="*/ 288893 w 840211"/>
              <a:gd name="connsiteY3" fmla="*/ 466595 h 1938933"/>
              <a:gd name="connsiteX4" fmla="*/ 836906 w 840211"/>
              <a:gd name="connsiteY4" fmla="*/ 0 h 1938933"/>
              <a:gd name="connsiteX0" fmla="*/ 799654 w 802959"/>
              <a:gd name="connsiteY0" fmla="*/ 0 h 1938933"/>
              <a:gd name="connsiteX1" fmla="*/ 802959 w 802959"/>
              <a:gd name="connsiteY1" fmla="*/ 1938933 h 1938933"/>
              <a:gd name="connsiteX2" fmla="*/ 245378 w 802959"/>
              <a:gd name="connsiteY2" fmla="*/ 1168052 h 1938933"/>
              <a:gd name="connsiteX3" fmla="*/ 288894 w 802959"/>
              <a:gd name="connsiteY3" fmla="*/ 488988 h 1938933"/>
              <a:gd name="connsiteX4" fmla="*/ 799654 w 802959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45377 w 802958"/>
              <a:gd name="connsiteY2" fmla="*/ 1168052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  <a:gd name="connsiteX0" fmla="*/ 799653 w 802958"/>
              <a:gd name="connsiteY0" fmla="*/ 0 h 1938933"/>
              <a:gd name="connsiteX1" fmla="*/ 802958 w 802958"/>
              <a:gd name="connsiteY1" fmla="*/ 1938933 h 1938933"/>
              <a:gd name="connsiteX2" fmla="*/ 219704 w 802958"/>
              <a:gd name="connsiteY2" fmla="*/ 1204545 h 1938933"/>
              <a:gd name="connsiteX3" fmla="*/ 288893 w 802958"/>
              <a:gd name="connsiteY3" fmla="*/ 488988 h 1938933"/>
              <a:gd name="connsiteX4" fmla="*/ 799653 w 802958"/>
              <a:gd name="connsiteY4" fmla="*/ 0 h 193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958" h="1938933">
                <a:moveTo>
                  <a:pt x="799653" y="0"/>
                </a:moveTo>
                <a:cubicBezTo>
                  <a:pt x="800755" y="646311"/>
                  <a:pt x="801856" y="1292622"/>
                  <a:pt x="802958" y="1938933"/>
                </a:cubicBezTo>
                <a:cubicBezTo>
                  <a:pt x="630685" y="1667017"/>
                  <a:pt x="406551" y="1438364"/>
                  <a:pt x="219704" y="1204545"/>
                </a:cubicBezTo>
                <a:cubicBezTo>
                  <a:pt x="113483" y="1073729"/>
                  <a:pt x="0" y="790170"/>
                  <a:pt x="288893" y="488988"/>
                </a:cubicBezTo>
                <a:cubicBezTo>
                  <a:pt x="459146" y="325992"/>
                  <a:pt x="566272" y="205579"/>
                  <a:pt x="79965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EB04-02AD-4236-A62D-D7D3D07A42CF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04FF-FBD3-4C68-8040-EA9569F19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ltGray">
          <a:xfrm>
            <a:off x="7223760" y="5410"/>
            <a:ext cx="1926890" cy="5929045"/>
          </a:xfrm>
          <a:custGeom>
            <a:avLst/>
            <a:gdLst>
              <a:gd name="connsiteX0" fmla="*/ 609600 w 1676400"/>
              <a:gd name="connsiteY0" fmla="*/ 0 h 5915025"/>
              <a:gd name="connsiteX1" fmla="*/ 0 w 1676400"/>
              <a:gd name="connsiteY1" fmla="*/ 714375 h 5915025"/>
              <a:gd name="connsiteX2" fmla="*/ 19050 w 1676400"/>
              <a:gd name="connsiteY2" fmla="*/ 1438275 h 5915025"/>
              <a:gd name="connsiteX3" fmla="*/ 971550 w 1676400"/>
              <a:gd name="connsiteY3" fmla="*/ 3086100 h 5915025"/>
              <a:gd name="connsiteX4" fmla="*/ 733425 w 1676400"/>
              <a:gd name="connsiteY4" fmla="*/ 4514850 h 5915025"/>
              <a:gd name="connsiteX5" fmla="*/ 1666875 w 1676400"/>
              <a:gd name="connsiteY5" fmla="*/ 5915025 h 5915025"/>
              <a:gd name="connsiteX6" fmla="*/ 1676400 w 1676400"/>
              <a:gd name="connsiteY6" fmla="*/ 0 h 5915025"/>
              <a:gd name="connsiteX7" fmla="*/ 609600 w 1676400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5915025"/>
              <a:gd name="connsiteX1" fmla="*/ 142875 w 1819275"/>
              <a:gd name="connsiteY1" fmla="*/ 714375 h 5915025"/>
              <a:gd name="connsiteX2" fmla="*/ 161925 w 1819275"/>
              <a:gd name="connsiteY2" fmla="*/ 1438275 h 5915025"/>
              <a:gd name="connsiteX3" fmla="*/ 1114425 w 1819275"/>
              <a:gd name="connsiteY3" fmla="*/ 3086100 h 5915025"/>
              <a:gd name="connsiteX4" fmla="*/ 876300 w 1819275"/>
              <a:gd name="connsiteY4" fmla="*/ 4514850 h 5915025"/>
              <a:gd name="connsiteX5" fmla="*/ 1809750 w 1819275"/>
              <a:gd name="connsiteY5" fmla="*/ 5915025 h 5915025"/>
              <a:gd name="connsiteX6" fmla="*/ 1819275 w 1819275"/>
              <a:gd name="connsiteY6" fmla="*/ 0 h 5915025"/>
              <a:gd name="connsiteX7" fmla="*/ 752475 w 1819275"/>
              <a:gd name="connsiteY7" fmla="*/ 0 h 5915025"/>
              <a:gd name="connsiteX0" fmla="*/ 752475 w 1819275"/>
              <a:gd name="connsiteY0" fmla="*/ 0 h 6667500"/>
              <a:gd name="connsiteX1" fmla="*/ 142875 w 1819275"/>
              <a:gd name="connsiteY1" fmla="*/ 714375 h 6667500"/>
              <a:gd name="connsiteX2" fmla="*/ 161925 w 1819275"/>
              <a:gd name="connsiteY2" fmla="*/ 1438275 h 6667500"/>
              <a:gd name="connsiteX3" fmla="*/ 1114425 w 1819275"/>
              <a:gd name="connsiteY3" fmla="*/ 3086100 h 6667500"/>
              <a:gd name="connsiteX4" fmla="*/ 876300 w 1819275"/>
              <a:gd name="connsiteY4" fmla="*/ 4514850 h 6667500"/>
              <a:gd name="connsiteX5" fmla="*/ 1809750 w 1819275"/>
              <a:gd name="connsiteY5" fmla="*/ 5915025 h 6667500"/>
              <a:gd name="connsiteX6" fmla="*/ 1819275 w 1819275"/>
              <a:gd name="connsiteY6" fmla="*/ 0 h 6667500"/>
              <a:gd name="connsiteX7" fmla="*/ 752475 w 1819275"/>
              <a:gd name="connsiteY7" fmla="*/ 0 h 6667500"/>
              <a:gd name="connsiteX0" fmla="*/ 752475 w 1819275"/>
              <a:gd name="connsiteY0" fmla="*/ 0 h 6648220"/>
              <a:gd name="connsiteX1" fmla="*/ 142875 w 1819275"/>
              <a:gd name="connsiteY1" fmla="*/ 714375 h 6648220"/>
              <a:gd name="connsiteX2" fmla="*/ 161925 w 1819275"/>
              <a:gd name="connsiteY2" fmla="*/ 1438275 h 6648220"/>
              <a:gd name="connsiteX3" fmla="*/ 1114425 w 1819275"/>
              <a:gd name="connsiteY3" fmla="*/ 3086100 h 6648220"/>
              <a:gd name="connsiteX4" fmla="*/ 876300 w 1819275"/>
              <a:gd name="connsiteY4" fmla="*/ 4514850 h 6648220"/>
              <a:gd name="connsiteX5" fmla="*/ 1815258 w 1819275"/>
              <a:gd name="connsiteY5" fmla="*/ 5895745 h 6648220"/>
              <a:gd name="connsiteX6" fmla="*/ 1819275 w 1819275"/>
              <a:gd name="connsiteY6" fmla="*/ 0 h 6648220"/>
              <a:gd name="connsiteX7" fmla="*/ 752475 w 1819275"/>
              <a:gd name="connsiteY7" fmla="*/ 0 h 6648220"/>
              <a:gd name="connsiteX0" fmla="*/ 752475 w 1819275"/>
              <a:gd name="connsiteY0" fmla="*/ 0 h 6705140"/>
              <a:gd name="connsiteX1" fmla="*/ 142875 w 1819275"/>
              <a:gd name="connsiteY1" fmla="*/ 714375 h 6705140"/>
              <a:gd name="connsiteX2" fmla="*/ 161925 w 1819275"/>
              <a:gd name="connsiteY2" fmla="*/ 1438275 h 6705140"/>
              <a:gd name="connsiteX3" fmla="*/ 1114425 w 1819275"/>
              <a:gd name="connsiteY3" fmla="*/ 3086100 h 6705140"/>
              <a:gd name="connsiteX4" fmla="*/ 876300 w 1819275"/>
              <a:gd name="connsiteY4" fmla="*/ 4514850 h 6705140"/>
              <a:gd name="connsiteX5" fmla="*/ 1809750 w 1819275"/>
              <a:gd name="connsiteY5" fmla="*/ 5952665 h 6705140"/>
              <a:gd name="connsiteX6" fmla="*/ 1819275 w 1819275"/>
              <a:gd name="connsiteY6" fmla="*/ 0 h 6705140"/>
              <a:gd name="connsiteX7" fmla="*/ 752475 w 1819275"/>
              <a:gd name="connsiteY7" fmla="*/ 0 h 6705140"/>
              <a:gd name="connsiteX0" fmla="*/ 752475 w 1819275"/>
              <a:gd name="connsiteY0" fmla="*/ 0 h 5952665"/>
              <a:gd name="connsiteX1" fmla="*/ 142875 w 1819275"/>
              <a:gd name="connsiteY1" fmla="*/ 714375 h 5952665"/>
              <a:gd name="connsiteX2" fmla="*/ 161925 w 1819275"/>
              <a:gd name="connsiteY2" fmla="*/ 1438275 h 5952665"/>
              <a:gd name="connsiteX3" fmla="*/ 1114425 w 1819275"/>
              <a:gd name="connsiteY3" fmla="*/ 3086100 h 5952665"/>
              <a:gd name="connsiteX4" fmla="*/ 876300 w 1819275"/>
              <a:gd name="connsiteY4" fmla="*/ 4514850 h 5952665"/>
              <a:gd name="connsiteX5" fmla="*/ 1809750 w 1819275"/>
              <a:gd name="connsiteY5" fmla="*/ 5952665 h 5952665"/>
              <a:gd name="connsiteX6" fmla="*/ 1819275 w 1819275"/>
              <a:gd name="connsiteY6" fmla="*/ 0 h 5952665"/>
              <a:gd name="connsiteX7" fmla="*/ 752475 w 1819275"/>
              <a:gd name="connsiteY7" fmla="*/ 0 h 5952665"/>
              <a:gd name="connsiteX0" fmla="*/ 752475 w 1819275"/>
              <a:gd name="connsiteY0" fmla="*/ 0 h 5922369"/>
              <a:gd name="connsiteX1" fmla="*/ 142875 w 1819275"/>
              <a:gd name="connsiteY1" fmla="*/ 714375 h 5922369"/>
              <a:gd name="connsiteX2" fmla="*/ 161925 w 1819275"/>
              <a:gd name="connsiteY2" fmla="*/ 1438275 h 5922369"/>
              <a:gd name="connsiteX3" fmla="*/ 1114425 w 1819275"/>
              <a:gd name="connsiteY3" fmla="*/ 3086100 h 5922369"/>
              <a:gd name="connsiteX4" fmla="*/ 876300 w 1819275"/>
              <a:gd name="connsiteY4" fmla="*/ 4514850 h 5922369"/>
              <a:gd name="connsiteX5" fmla="*/ 1804242 w 1819275"/>
              <a:gd name="connsiteY5" fmla="*/ 5922369 h 5922369"/>
              <a:gd name="connsiteX6" fmla="*/ 1819275 w 1819275"/>
              <a:gd name="connsiteY6" fmla="*/ 0 h 5922369"/>
              <a:gd name="connsiteX7" fmla="*/ 752475 w 1819275"/>
              <a:gd name="connsiteY7" fmla="*/ 0 h 5922369"/>
              <a:gd name="connsiteX0" fmla="*/ 752934 w 1819734"/>
              <a:gd name="connsiteY0" fmla="*/ 0 h 5922369"/>
              <a:gd name="connsiteX1" fmla="*/ 143334 w 1819734"/>
              <a:gd name="connsiteY1" fmla="*/ 714375 h 5922369"/>
              <a:gd name="connsiteX2" fmla="*/ 162384 w 1819734"/>
              <a:gd name="connsiteY2" fmla="*/ 1438275 h 5922369"/>
              <a:gd name="connsiteX3" fmla="*/ 1117638 w 1819734"/>
              <a:gd name="connsiteY3" fmla="*/ 3392736 h 5922369"/>
              <a:gd name="connsiteX4" fmla="*/ 876759 w 1819734"/>
              <a:gd name="connsiteY4" fmla="*/ 4514850 h 5922369"/>
              <a:gd name="connsiteX5" fmla="*/ 1804701 w 1819734"/>
              <a:gd name="connsiteY5" fmla="*/ 5922369 h 5922369"/>
              <a:gd name="connsiteX6" fmla="*/ 1819734 w 1819734"/>
              <a:gd name="connsiteY6" fmla="*/ 0 h 5922369"/>
              <a:gd name="connsiteX7" fmla="*/ 752934 w 1819734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755688 w 1822488"/>
              <a:gd name="connsiteY0" fmla="*/ 0 h 5922369"/>
              <a:gd name="connsiteX1" fmla="*/ 146088 w 1822488"/>
              <a:gd name="connsiteY1" fmla="*/ 714375 h 5922369"/>
              <a:gd name="connsiteX2" fmla="*/ 165138 w 1822488"/>
              <a:gd name="connsiteY2" fmla="*/ 1438275 h 5922369"/>
              <a:gd name="connsiteX3" fmla="*/ 1136917 w 1822488"/>
              <a:gd name="connsiteY3" fmla="*/ 3389982 h 5922369"/>
              <a:gd name="connsiteX4" fmla="*/ 879513 w 1822488"/>
              <a:gd name="connsiteY4" fmla="*/ 4514850 h 5922369"/>
              <a:gd name="connsiteX5" fmla="*/ 1807455 w 1822488"/>
              <a:gd name="connsiteY5" fmla="*/ 5922369 h 5922369"/>
              <a:gd name="connsiteX6" fmla="*/ 1822488 w 1822488"/>
              <a:gd name="connsiteY6" fmla="*/ 0 h 5922369"/>
              <a:gd name="connsiteX7" fmla="*/ 755688 w 1822488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896153 w 1962953"/>
              <a:gd name="connsiteY0" fmla="*/ 0 h 5922369"/>
              <a:gd name="connsiteX1" fmla="*/ 286553 w 1962953"/>
              <a:gd name="connsiteY1" fmla="*/ 714375 h 5922369"/>
              <a:gd name="connsiteX2" fmla="*/ 305603 w 1962953"/>
              <a:gd name="connsiteY2" fmla="*/ 1438275 h 5922369"/>
              <a:gd name="connsiteX3" fmla="*/ 1277382 w 1962953"/>
              <a:gd name="connsiteY3" fmla="*/ 3389982 h 5922369"/>
              <a:gd name="connsiteX4" fmla="*/ 1019978 w 1962953"/>
              <a:gd name="connsiteY4" fmla="*/ 4514850 h 5922369"/>
              <a:gd name="connsiteX5" fmla="*/ 1947920 w 1962953"/>
              <a:gd name="connsiteY5" fmla="*/ 5922369 h 5922369"/>
              <a:gd name="connsiteX6" fmla="*/ 1962953 w 1962953"/>
              <a:gd name="connsiteY6" fmla="*/ 0 h 5922369"/>
              <a:gd name="connsiteX7" fmla="*/ 896153 w 1962953"/>
              <a:gd name="connsiteY7" fmla="*/ 0 h 5922369"/>
              <a:gd name="connsiteX0" fmla="*/ 772290 w 1839090"/>
              <a:gd name="connsiteY0" fmla="*/ 0 h 5922369"/>
              <a:gd name="connsiteX1" fmla="*/ 128721 w 1839090"/>
              <a:gd name="connsiteY1" fmla="*/ 747426 h 5922369"/>
              <a:gd name="connsiteX2" fmla="*/ 181740 w 1839090"/>
              <a:gd name="connsiteY2" fmla="*/ 1438275 h 5922369"/>
              <a:gd name="connsiteX3" fmla="*/ 1153519 w 1839090"/>
              <a:gd name="connsiteY3" fmla="*/ 3389982 h 5922369"/>
              <a:gd name="connsiteX4" fmla="*/ 896115 w 1839090"/>
              <a:gd name="connsiteY4" fmla="*/ 4514850 h 5922369"/>
              <a:gd name="connsiteX5" fmla="*/ 1824057 w 1839090"/>
              <a:gd name="connsiteY5" fmla="*/ 5922369 h 5922369"/>
              <a:gd name="connsiteX6" fmla="*/ 1839090 w 1839090"/>
              <a:gd name="connsiteY6" fmla="*/ 0 h 5922369"/>
              <a:gd name="connsiteX7" fmla="*/ 772290 w 1839090"/>
              <a:gd name="connsiteY7" fmla="*/ 0 h 5922369"/>
              <a:gd name="connsiteX0" fmla="*/ 775044 w 1841844"/>
              <a:gd name="connsiteY0" fmla="*/ 0 h 5922369"/>
              <a:gd name="connsiteX1" fmla="*/ 131475 w 1841844"/>
              <a:gd name="connsiteY1" fmla="*/ 747426 h 5922369"/>
              <a:gd name="connsiteX2" fmla="*/ 184494 w 1841844"/>
              <a:gd name="connsiteY2" fmla="*/ 1438275 h 5922369"/>
              <a:gd name="connsiteX3" fmla="*/ 1156273 w 1841844"/>
              <a:gd name="connsiteY3" fmla="*/ 3389982 h 5922369"/>
              <a:gd name="connsiteX4" fmla="*/ 898869 w 1841844"/>
              <a:gd name="connsiteY4" fmla="*/ 4514850 h 5922369"/>
              <a:gd name="connsiteX5" fmla="*/ 1826811 w 1841844"/>
              <a:gd name="connsiteY5" fmla="*/ 5922369 h 5922369"/>
              <a:gd name="connsiteX6" fmla="*/ 1841844 w 1841844"/>
              <a:gd name="connsiteY6" fmla="*/ 0 h 5922369"/>
              <a:gd name="connsiteX7" fmla="*/ 775044 w 1841844"/>
              <a:gd name="connsiteY7" fmla="*/ 0 h 5922369"/>
              <a:gd name="connsiteX0" fmla="*/ 830205 w 1897005"/>
              <a:gd name="connsiteY0" fmla="*/ 0 h 5922369"/>
              <a:gd name="connsiteX1" fmla="*/ 186636 w 1897005"/>
              <a:gd name="connsiteY1" fmla="*/ 747426 h 5922369"/>
              <a:gd name="connsiteX2" fmla="*/ 239655 w 1897005"/>
              <a:gd name="connsiteY2" fmla="*/ 1438275 h 5922369"/>
              <a:gd name="connsiteX3" fmla="*/ 1211434 w 1897005"/>
              <a:gd name="connsiteY3" fmla="*/ 3389982 h 5922369"/>
              <a:gd name="connsiteX4" fmla="*/ 954030 w 1897005"/>
              <a:gd name="connsiteY4" fmla="*/ 4514850 h 5922369"/>
              <a:gd name="connsiteX5" fmla="*/ 1881972 w 1897005"/>
              <a:gd name="connsiteY5" fmla="*/ 5922369 h 5922369"/>
              <a:gd name="connsiteX6" fmla="*/ 1897005 w 1897005"/>
              <a:gd name="connsiteY6" fmla="*/ 0 h 5922369"/>
              <a:gd name="connsiteX7" fmla="*/ 830205 w 1897005"/>
              <a:gd name="connsiteY7" fmla="*/ 0 h 5922369"/>
              <a:gd name="connsiteX0" fmla="*/ 719654 w 1786454"/>
              <a:gd name="connsiteY0" fmla="*/ 0 h 5922369"/>
              <a:gd name="connsiteX1" fmla="*/ 76085 w 1786454"/>
              <a:gd name="connsiteY1" fmla="*/ 747426 h 5922369"/>
              <a:gd name="connsiteX2" fmla="*/ 263143 w 1786454"/>
              <a:gd name="connsiteY2" fmla="*/ 1560379 h 5922369"/>
              <a:gd name="connsiteX3" fmla="*/ 1100883 w 1786454"/>
              <a:gd name="connsiteY3" fmla="*/ 3389982 h 5922369"/>
              <a:gd name="connsiteX4" fmla="*/ 843479 w 1786454"/>
              <a:gd name="connsiteY4" fmla="*/ 4514850 h 5922369"/>
              <a:gd name="connsiteX5" fmla="*/ 1771421 w 1786454"/>
              <a:gd name="connsiteY5" fmla="*/ 5922369 h 5922369"/>
              <a:gd name="connsiteX6" fmla="*/ 1786454 w 1786454"/>
              <a:gd name="connsiteY6" fmla="*/ 0 h 5922369"/>
              <a:gd name="connsiteX7" fmla="*/ 719654 w 1786454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57747 w 1924547"/>
              <a:gd name="connsiteY0" fmla="*/ 0 h 5922369"/>
              <a:gd name="connsiteX1" fmla="*/ 214178 w 1924547"/>
              <a:gd name="connsiteY1" fmla="*/ 747426 h 5922369"/>
              <a:gd name="connsiteX2" fmla="*/ 401236 w 1924547"/>
              <a:gd name="connsiteY2" fmla="*/ 1560379 h 5922369"/>
              <a:gd name="connsiteX3" fmla="*/ 1238976 w 1924547"/>
              <a:gd name="connsiteY3" fmla="*/ 3389982 h 5922369"/>
              <a:gd name="connsiteX4" fmla="*/ 981572 w 1924547"/>
              <a:gd name="connsiteY4" fmla="*/ 4514850 h 5922369"/>
              <a:gd name="connsiteX5" fmla="*/ 1909514 w 1924547"/>
              <a:gd name="connsiteY5" fmla="*/ 5922369 h 5922369"/>
              <a:gd name="connsiteX6" fmla="*/ 1924547 w 1924547"/>
              <a:gd name="connsiteY6" fmla="*/ 0 h 5922369"/>
              <a:gd name="connsiteX7" fmla="*/ 857747 w 1924547"/>
              <a:gd name="connsiteY7" fmla="*/ 0 h 5922369"/>
              <a:gd name="connsiteX0" fmla="*/ 802663 w 1869463"/>
              <a:gd name="connsiteY0" fmla="*/ 0 h 5922369"/>
              <a:gd name="connsiteX1" fmla="*/ 159094 w 1869463"/>
              <a:gd name="connsiteY1" fmla="*/ 747426 h 5922369"/>
              <a:gd name="connsiteX2" fmla="*/ 346152 w 1869463"/>
              <a:gd name="connsiteY2" fmla="*/ 1560379 h 5922369"/>
              <a:gd name="connsiteX3" fmla="*/ 1183892 w 1869463"/>
              <a:gd name="connsiteY3" fmla="*/ 3389982 h 5922369"/>
              <a:gd name="connsiteX4" fmla="*/ 926488 w 1869463"/>
              <a:gd name="connsiteY4" fmla="*/ 4514850 h 5922369"/>
              <a:gd name="connsiteX5" fmla="*/ 1854430 w 1869463"/>
              <a:gd name="connsiteY5" fmla="*/ 5922369 h 5922369"/>
              <a:gd name="connsiteX6" fmla="*/ 1869463 w 1869463"/>
              <a:gd name="connsiteY6" fmla="*/ 0 h 5922369"/>
              <a:gd name="connsiteX7" fmla="*/ 802663 w 1869463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36000 w 1902800"/>
              <a:gd name="connsiteY0" fmla="*/ 0 h 5922369"/>
              <a:gd name="connsiteX1" fmla="*/ 192431 w 1902800"/>
              <a:gd name="connsiteY1" fmla="*/ 747426 h 5922369"/>
              <a:gd name="connsiteX2" fmla="*/ 346152 w 1902800"/>
              <a:gd name="connsiteY2" fmla="*/ 1543710 h 5922369"/>
              <a:gd name="connsiteX3" fmla="*/ 1217229 w 1902800"/>
              <a:gd name="connsiteY3" fmla="*/ 3389982 h 5922369"/>
              <a:gd name="connsiteX4" fmla="*/ 959825 w 1902800"/>
              <a:gd name="connsiteY4" fmla="*/ 4514850 h 5922369"/>
              <a:gd name="connsiteX5" fmla="*/ 1887767 w 1902800"/>
              <a:gd name="connsiteY5" fmla="*/ 5922369 h 5922369"/>
              <a:gd name="connsiteX6" fmla="*/ 1902800 w 1902800"/>
              <a:gd name="connsiteY6" fmla="*/ 0 h 5922369"/>
              <a:gd name="connsiteX7" fmla="*/ 836000 w 1902800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2369"/>
              <a:gd name="connsiteX1" fmla="*/ 221006 w 1931375"/>
              <a:gd name="connsiteY1" fmla="*/ 747426 h 5922369"/>
              <a:gd name="connsiteX2" fmla="*/ 346152 w 1931375"/>
              <a:gd name="connsiteY2" fmla="*/ 1505610 h 5922369"/>
              <a:gd name="connsiteX3" fmla="*/ 1245804 w 1931375"/>
              <a:gd name="connsiteY3" fmla="*/ 3389982 h 5922369"/>
              <a:gd name="connsiteX4" fmla="*/ 988400 w 1931375"/>
              <a:gd name="connsiteY4" fmla="*/ 4514850 h 5922369"/>
              <a:gd name="connsiteX5" fmla="*/ 1916342 w 1931375"/>
              <a:gd name="connsiteY5" fmla="*/ 5922369 h 5922369"/>
              <a:gd name="connsiteX6" fmla="*/ 1931375 w 1931375"/>
              <a:gd name="connsiteY6" fmla="*/ 0 h 5922369"/>
              <a:gd name="connsiteX7" fmla="*/ 864575 w 1931375"/>
              <a:gd name="connsiteY7" fmla="*/ 0 h 5922369"/>
              <a:gd name="connsiteX0" fmla="*/ 864575 w 1931375"/>
              <a:gd name="connsiteY0" fmla="*/ 0 h 5924750"/>
              <a:gd name="connsiteX1" fmla="*/ 221006 w 1931375"/>
              <a:gd name="connsiteY1" fmla="*/ 747426 h 5924750"/>
              <a:gd name="connsiteX2" fmla="*/ 346152 w 1931375"/>
              <a:gd name="connsiteY2" fmla="*/ 1505610 h 5924750"/>
              <a:gd name="connsiteX3" fmla="*/ 1245804 w 1931375"/>
              <a:gd name="connsiteY3" fmla="*/ 3389982 h 5924750"/>
              <a:gd name="connsiteX4" fmla="*/ 988400 w 1931375"/>
              <a:gd name="connsiteY4" fmla="*/ 4514850 h 5924750"/>
              <a:gd name="connsiteX5" fmla="*/ 1930630 w 1931375"/>
              <a:gd name="connsiteY5" fmla="*/ 5924750 h 5924750"/>
              <a:gd name="connsiteX6" fmla="*/ 1931375 w 1931375"/>
              <a:gd name="connsiteY6" fmla="*/ 0 h 5924750"/>
              <a:gd name="connsiteX7" fmla="*/ 864575 w 1931375"/>
              <a:gd name="connsiteY7" fmla="*/ 0 h 592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375" h="5924750">
                <a:moveTo>
                  <a:pt x="864575" y="0"/>
                </a:moveTo>
                <a:cubicBezTo>
                  <a:pt x="711869" y="153950"/>
                  <a:pt x="355035" y="586979"/>
                  <a:pt x="221006" y="747426"/>
                </a:cubicBezTo>
                <a:cubicBezTo>
                  <a:pt x="86977" y="907873"/>
                  <a:pt x="0" y="1201976"/>
                  <a:pt x="346152" y="1505610"/>
                </a:cubicBezTo>
                <a:cubicBezTo>
                  <a:pt x="759156" y="1853434"/>
                  <a:pt x="1259322" y="2702395"/>
                  <a:pt x="1245804" y="3389982"/>
                </a:cubicBezTo>
                <a:cubicBezTo>
                  <a:pt x="1200843" y="4035078"/>
                  <a:pt x="1155254" y="4073497"/>
                  <a:pt x="988400" y="4514850"/>
                </a:cubicBezTo>
                <a:cubicBezTo>
                  <a:pt x="618440" y="5176871"/>
                  <a:pt x="1341974" y="5568194"/>
                  <a:pt x="1930630" y="5924750"/>
                </a:cubicBezTo>
                <a:cubicBezTo>
                  <a:pt x="1930878" y="3949833"/>
                  <a:pt x="1931127" y="1974917"/>
                  <a:pt x="1931375" y="0"/>
                </a:cubicBezTo>
                <a:lnTo>
                  <a:pt x="864575" y="0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81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21000000"/>
            </a:lightRig>
          </a:scene3d>
          <a:sp3d extrusionH="76200"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ltGray">
          <a:xfrm>
            <a:off x="742950" y="5362237"/>
            <a:ext cx="8401050" cy="1505288"/>
          </a:xfrm>
          <a:custGeom>
            <a:avLst/>
            <a:gdLst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657975 w 8420100"/>
              <a:gd name="connsiteY3" fmla="*/ 8572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0 w 8420100"/>
              <a:gd name="connsiteY0" fmla="*/ 1343025 h 1352550"/>
              <a:gd name="connsiteX1" fmla="*/ 1533525 w 8420100"/>
              <a:gd name="connsiteY1" fmla="*/ 428625 h 1352550"/>
              <a:gd name="connsiteX2" fmla="*/ 3810000 w 8420100"/>
              <a:gd name="connsiteY2" fmla="*/ 914400 h 1352550"/>
              <a:gd name="connsiteX3" fmla="*/ 6257925 w 8420100"/>
              <a:gd name="connsiteY3" fmla="*/ 333375 h 1352550"/>
              <a:gd name="connsiteX4" fmla="*/ 7286625 w 8420100"/>
              <a:gd name="connsiteY4" fmla="*/ 0 h 1352550"/>
              <a:gd name="connsiteX5" fmla="*/ 8420100 w 8420100"/>
              <a:gd name="connsiteY5" fmla="*/ 885825 h 1352550"/>
              <a:gd name="connsiteX6" fmla="*/ 8410575 w 8420100"/>
              <a:gd name="connsiteY6" fmla="*/ 1352550 h 1352550"/>
              <a:gd name="connsiteX7" fmla="*/ 0 w 8420100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343025 h 1352550"/>
              <a:gd name="connsiteX1" fmla="*/ 2679700 w 9566275"/>
              <a:gd name="connsiteY1" fmla="*/ 428625 h 1352550"/>
              <a:gd name="connsiteX2" fmla="*/ 4956175 w 9566275"/>
              <a:gd name="connsiteY2" fmla="*/ 914400 h 1352550"/>
              <a:gd name="connsiteX3" fmla="*/ 7404100 w 9566275"/>
              <a:gd name="connsiteY3" fmla="*/ 333375 h 1352550"/>
              <a:gd name="connsiteX4" fmla="*/ 8432800 w 9566275"/>
              <a:gd name="connsiteY4" fmla="*/ 0 h 1352550"/>
              <a:gd name="connsiteX5" fmla="*/ 9566275 w 9566275"/>
              <a:gd name="connsiteY5" fmla="*/ 885825 h 1352550"/>
              <a:gd name="connsiteX6" fmla="*/ 9556750 w 9566275"/>
              <a:gd name="connsiteY6" fmla="*/ 1352550 h 1352550"/>
              <a:gd name="connsiteX7" fmla="*/ 1146175 w 9566275"/>
              <a:gd name="connsiteY7" fmla="*/ 1343025 h 1352550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35100 h 1444625"/>
              <a:gd name="connsiteX1" fmla="*/ 2679700 w 9566275"/>
              <a:gd name="connsiteY1" fmla="*/ 520700 h 1444625"/>
              <a:gd name="connsiteX2" fmla="*/ 4956175 w 9566275"/>
              <a:gd name="connsiteY2" fmla="*/ 1006475 h 1444625"/>
              <a:gd name="connsiteX3" fmla="*/ 7404100 w 9566275"/>
              <a:gd name="connsiteY3" fmla="*/ 425450 h 1444625"/>
              <a:gd name="connsiteX4" fmla="*/ 8432800 w 9566275"/>
              <a:gd name="connsiteY4" fmla="*/ 92075 h 1444625"/>
              <a:gd name="connsiteX5" fmla="*/ 9566275 w 9566275"/>
              <a:gd name="connsiteY5" fmla="*/ 977900 h 1444625"/>
              <a:gd name="connsiteX6" fmla="*/ 9556750 w 9566275"/>
              <a:gd name="connsiteY6" fmla="*/ 1444625 h 1444625"/>
              <a:gd name="connsiteX7" fmla="*/ 1146175 w 9566275"/>
              <a:gd name="connsiteY7" fmla="*/ 1435100 h 1444625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56175 w 9566275"/>
              <a:gd name="connsiteY2" fmla="*/ 1013133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41758 h 1451283"/>
              <a:gd name="connsiteX1" fmla="*/ 2679700 w 9566275"/>
              <a:gd name="connsiteY1" fmla="*/ 527358 h 1451283"/>
              <a:gd name="connsiteX2" fmla="*/ 4932501 w 9566275"/>
              <a:gd name="connsiteY2" fmla="*/ 1001296 h 1451283"/>
              <a:gd name="connsiteX3" fmla="*/ 7404100 w 9566275"/>
              <a:gd name="connsiteY3" fmla="*/ 432108 h 1451283"/>
              <a:gd name="connsiteX4" fmla="*/ 8432800 w 9566275"/>
              <a:gd name="connsiteY4" fmla="*/ 98733 h 1451283"/>
              <a:gd name="connsiteX5" fmla="*/ 9566275 w 9566275"/>
              <a:gd name="connsiteY5" fmla="*/ 984558 h 1451283"/>
              <a:gd name="connsiteX6" fmla="*/ 9556750 w 9566275"/>
              <a:gd name="connsiteY6" fmla="*/ 1451283 h 1451283"/>
              <a:gd name="connsiteX7" fmla="*/ 1146175 w 9566275"/>
              <a:gd name="connsiteY7" fmla="*/ 1441758 h 1451283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28441 h 1437966"/>
              <a:gd name="connsiteX1" fmla="*/ 2679700 w 9566275"/>
              <a:gd name="connsiteY1" fmla="*/ 514041 h 1437966"/>
              <a:gd name="connsiteX2" fmla="*/ 4932501 w 9566275"/>
              <a:gd name="connsiteY2" fmla="*/ 987979 h 1437966"/>
              <a:gd name="connsiteX3" fmla="*/ 7404100 w 9566275"/>
              <a:gd name="connsiteY3" fmla="*/ 418791 h 1437966"/>
              <a:gd name="connsiteX4" fmla="*/ 8432800 w 9566275"/>
              <a:gd name="connsiteY4" fmla="*/ 85416 h 1437966"/>
              <a:gd name="connsiteX5" fmla="*/ 9566275 w 9566275"/>
              <a:gd name="connsiteY5" fmla="*/ 971241 h 1437966"/>
              <a:gd name="connsiteX6" fmla="*/ 9556750 w 9566275"/>
              <a:gd name="connsiteY6" fmla="*/ 1437966 h 1437966"/>
              <a:gd name="connsiteX7" fmla="*/ 1146175 w 9566275"/>
              <a:gd name="connsiteY7" fmla="*/ 1428441 h 1437966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404100 w 9566275"/>
              <a:gd name="connsiteY3" fmla="*/ 487593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7243 h 1506768"/>
              <a:gd name="connsiteX1" fmla="*/ 2679700 w 9566275"/>
              <a:gd name="connsiteY1" fmla="*/ 582843 h 1506768"/>
              <a:gd name="connsiteX2" fmla="*/ 4932501 w 9566275"/>
              <a:gd name="connsiteY2" fmla="*/ 1056781 h 1506768"/>
              <a:gd name="connsiteX3" fmla="*/ 7377467 w 9566275"/>
              <a:gd name="connsiteY3" fmla="*/ 455781 h 1506768"/>
              <a:gd name="connsiteX4" fmla="*/ 8432800 w 9566275"/>
              <a:gd name="connsiteY4" fmla="*/ 154218 h 1506768"/>
              <a:gd name="connsiteX5" fmla="*/ 9566275 w 9566275"/>
              <a:gd name="connsiteY5" fmla="*/ 1040043 h 1506768"/>
              <a:gd name="connsiteX6" fmla="*/ 9556750 w 9566275"/>
              <a:gd name="connsiteY6" fmla="*/ 1506768 h 1506768"/>
              <a:gd name="connsiteX7" fmla="*/ 1146175 w 9566275"/>
              <a:gd name="connsiteY7" fmla="*/ 1497243 h 150676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77467 w 9566275"/>
              <a:gd name="connsiteY3" fmla="*/ 454301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79700 w 9566275"/>
              <a:gd name="connsiteY1" fmla="*/ 58136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1146175 w 9566275"/>
              <a:gd name="connsiteY0" fmla="*/ 1495763 h 1505288"/>
              <a:gd name="connsiteX1" fmla="*/ 2690057 w 9566275"/>
              <a:gd name="connsiteY1" fmla="*/ 582843 h 1505288"/>
              <a:gd name="connsiteX2" fmla="*/ 4932501 w 9566275"/>
              <a:gd name="connsiteY2" fmla="*/ 1055301 h 1505288"/>
              <a:gd name="connsiteX3" fmla="*/ 7336038 w 9566275"/>
              <a:gd name="connsiteY3" fmla="*/ 480934 h 1505288"/>
              <a:gd name="connsiteX4" fmla="*/ 8432800 w 9566275"/>
              <a:gd name="connsiteY4" fmla="*/ 152738 h 1505288"/>
              <a:gd name="connsiteX5" fmla="*/ 9566275 w 9566275"/>
              <a:gd name="connsiteY5" fmla="*/ 1038563 h 1505288"/>
              <a:gd name="connsiteX6" fmla="*/ 9556750 w 9566275"/>
              <a:gd name="connsiteY6" fmla="*/ 1505288 h 1505288"/>
              <a:gd name="connsiteX7" fmla="*/ 1146175 w 9566275"/>
              <a:gd name="connsiteY7" fmla="*/ 1495763 h 1505288"/>
              <a:gd name="connsiteX0" fmla="*/ 0 w 8420100"/>
              <a:gd name="connsiteY0" fmla="*/ 1495763 h 1505288"/>
              <a:gd name="connsiteX1" fmla="*/ 1543882 w 8420100"/>
              <a:gd name="connsiteY1" fmla="*/ 582843 h 1505288"/>
              <a:gd name="connsiteX2" fmla="*/ 3786326 w 8420100"/>
              <a:gd name="connsiteY2" fmla="*/ 1055301 h 1505288"/>
              <a:gd name="connsiteX3" fmla="*/ 6189863 w 8420100"/>
              <a:gd name="connsiteY3" fmla="*/ 480934 h 1505288"/>
              <a:gd name="connsiteX4" fmla="*/ 7286625 w 8420100"/>
              <a:gd name="connsiteY4" fmla="*/ 152738 h 1505288"/>
              <a:gd name="connsiteX5" fmla="*/ 8420100 w 8420100"/>
              <a:gd name="connsiteY5" fmla="*/ 1038563 h 1505288"/>
              <a:gd name="connsiteX6" fmla="*/ 8410575 w 8420100"/>
              <a:gd name="connsiteY6" fmla="*/ 1505288 h 1505288"/>
              <a:gd name="connsiteX7" fmla="*/ 0 w 8420100"/>
              <a:gd name="connsiteY7" fmla="*/ 1495763 h 15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0100" h="1505288">
                <a:moveTo>
                  <a:pt x="0" y="1495763"/>
                </a:moveTo>
                <a:cubicBezTo>
                  <a:pt x="697865" y="716936"/>
                  <a:pt x="976451" y="306325"/>
                  <a:pt x="1543882" y="582843"/>
                </a:cubicBezTo>
                <a:cubicBezTo>
                  <a:pt x="2111313" y="859361"/>
                  <a:pt x="3010270" y="1072039"/>
                  <a:pt x="3786326" y="1055301"/>
                </a:cubicBezTo>
                <a:cubicBezTo>
                  <a:pt x="5170502" y="1056318"/>
                  <a:pt x="5860233" y="655035"/>
                  <a:pt x="6189863" y="480934"/>
                </a:cubicBezTo>
                <a:cubicBezTo>
                  <a:pt x="6499519" y="354920"/>
                  <a:pt x="6830089" y="0"/>
                  <a:pt x="7286625" y="152738"/>
                </a:cubicBezTo>
                <a:cubicBezTo>
                  <a:pt x="7626412" y="253910"/>
                  <a:pt x="8232035" y="841250"/>
                  <a:pt x="8420100" y="1038563"/>
                </a:cubicBezTo>
                <a:lnTo>
                  <a:pt x="8410575" y="1505288"/>
                </a:lnTo>
                <a:lnTo>
                  <a:pt x="0" y="14957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7800000"/>
            </a:lightRig>
          </a:scene3d>
          <a:sp3d>
            <a:bevelT w="101600" h="127000"/>
            <a:extrusionClr>
              <a:schemeClr val="bg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/>
          <p:nvPr/>
        </p:nvSpPr>
        <p:spPr bwMode="ltGray">
          <a:xfrm>
            <a:off x="0" y="649224"/>
            <a:ext cx="1839834" cy="6200775"/>
          </a:xfrm>
          <a:custGeom>
            <a:avLst/>
            <a:gdLst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0 h 6200775"/>
              <a:gd name="connsiteX1" fmla="*/ 990600 w 1304925"/>
              <a:gd name="connsiteY1" fmla="*/ 1381125 h 6200775"/>
              <a:gd name="connsiteX2" fmla="*/ 533400 w 1304925"/>
              <a:gd name="connsiteY2" fmla="*/ 2781300 h 6200775"/>
              <a:gd name="connsiteX3" fmla="*/ 1304925 w 1304925"/>
              <a:gd name="connsiteY3" fmla="*/ 4705350 h 6200775"/>
              <a:gd name="connsiteX4" fmla="*/ 428625 w 1304925"/>
              <a:gd name="connsiteY4" fmla="*/ 6200775 h 6200775"/>
              <a:gd name="connsiteX5" fmla="*/ 0 w 1304925"/>
              <a:gd name="connsiteY5" fmla="*/ 6200775 h 6200775"/>
              <a:gd name="connsiteX6" fmla="*/ 9525 w 1304925"/>
              <a:gd name="connsiteY6" fmla="*/ 0 h 6200775"/>
              <a:gd name="connsiteX0" fmla="*/ 9525 w 1304925"/>
              <a:gd name="connsiteY0" fmla="*/ 803275 h 7004050"/>
              <a:gd name="connsiteX1" fmla="*/ 990600 w 1304925"/>
              <a:gd name="connsiteY1" fmla="*/ 2184400 h 7004050"/>
              <a:gd name="connsiteX2" fmla="*/ 533400 w 1304925"/>
              <a:gd name="connsiteY2" fmla="*/ 3584575 h 7004050"/>
              <a:gd name="connsiteX3" fmla="*/ 1304925 w 1304925"/>
              <a:gd name="connsiteY3" fmla="*/ 5508625 h 7004050"/>
              <a:gd name="connsiteX4" fmla="*/ 428625 w 1304925"/>
              <a:gd name="connsiteY4" fmla="*/ 7004050 h 7004050"/>
              <a:gd name="connsiteX5" fmla="*/ 0 w 1304925"/>
              <a:gd name="connsiteY5" fmla="*/ 7004050 h 7004050"/>
              <a:gd name="connsiteX6" fmla="*/ 9525 w 1304925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5086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322387"/>
              <a:gd name="connsiteY0" fmla="*/ 803275 h 7004050"/>
              <a:gd name="connsiteX1" fmla="*/ 990600 w 1322387"/>
              <a:gd name="connsiteY1" fmla="*/ 2184400 h 7004050"/>
              <a:gd name="connsiteX2" fmla="*/ 533400 w 1322387"/>
              <a:gd name="connsiteY2" fmla="*/ 3584575 h 7004050"/>
              <a:gd name="connsiteX3" fmla="*/ 1304925 w 1322387"/>
              <a:gd name="connsiteY3" fmla="*/ 5432425 h 7004050"/>
              <a:gd name="connsiteX4" fmla="*/ 428625 w 1322387"/>
              <a:gd name="connsiteY4" fmla="*/ 7004050 h 7004050"/>
              <a:gd name="connsiteX5" fmla="*/ 0 w 1322387"/>
              <a:gd name="connsiteY5" fmla="*/ 7004050 h 7004050"/>
              <a:gd name="connsiteX6" fmla="*/ 9525 w 1322387"/>
              <a:gd name="connsiteY6" fmla="*/ 803275 h 7004050"/>
              <a:gd name="connsiteX0" fmla="*/ 9525 w 1773273"/>
              <a:gd name="connsiteY0" fmla="*/ 803275 h 7004050"/>
              <a:gd name="connsiteX1" fmla="*/ 990600 w 1773273"/>
              <a:gd name="connsiteY1" fmla="*/ 2184400 h 7004050"/>
              <a:gd name="connsiteX2" fmla="*/ 533400 w 1773273"/>
              <a:gd name="connsiteY2" fmla="*/ 3584575 h 7004050"/>
              <a:gd name="connsiteX3" fmla="*/ 1304925 w 1773273"/>
              <a:gd name="connsiteY3" fmla="*/ 5432425 h 7004050"/>
              <a:gd name="connsiteX4" fmla="*/ 428625 w 1773273"/>
              <a:gd name="connsiteY4" fmla="*/ 7004050 h 7004050"/>
              <a:gd name="connsiteX5" fmla="*/ 0 w 1773273"/>
              <a:gd name="connsiteY5" fmla="*/ 7004050 h 7004050"/>
              <a:gd name="connsiteX6" fmla="*/ 9525 w 1773273"/>
              <a:gd name="connsiteY6" fmla="*/ 803275 h 7004050"/>
              <a:gd name="connsiteX0" fmla="*/ 9525 w 1742396"/>
              <a:gd name="connsiteY0" fmla="*/ 803275 h 7004050"/>
              <a:gd name="connsiteX1" fmla="*/ 990600 w 1742396"/>
              <a:gd name="connsiteY1" fmla="*/ 2184400 h 7004050"/>
              <a:gd name="connsiteX2" fmla="*/ 533400 w 1742396"/>
              <a:gd name="connsiteY2" fmla="*/ 3584575 h 7004050"/>
              <a:gd name="connsiteX3" fmla="*/ 1274048 w 1742396"/>
              <a:gd name="connsiteY3" fmla="*/ 5446872 h 7004050"/>
              <a:gd name="connsiteX4" fmla="*/ 428625 w 1742396"/>
              <a:gd name="connsiteY4" fmla="*/ 7004050 h 7004050"/>
              <a:gd name="connsiteX5" fmla="*/ 0 w 1742396"/>
              <a:gd name="connsiteY5" fmla="*/ 7004050 h 7004050"/>
              <a:gd name="connsiteX6" fmla="*/ 9525 w 1742396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90600 w 1825395"/>
              <a:gd name="connsiteY1" fmla="*/ 2184400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400 w 1825395"/>
              <a:gd name="connsiteY2" fmla="*/ 3584575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3683 w 1825395"/>
              <a:gd name="connsiteY2" fmla="*/ 3626216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44164 w 1825395"/>
              <a:gd name="connsiteY2" fmla="*/ 3622958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803275 h 7004050"/>
              <a:gd name="connsiteX1" fmla="*/ 985784 w 1825395"/>
              <a:gd name="connsiteY1" fmla="*/ 2225049 h 7004050"/>
              <a:gd name="connsiteX2" fmla="*/ 537649 w 1825395"/>
              <a:gd name="connsiteY2" fmla="*/ 3660491 h 7004050"/>
              <a:gd name="connsiteX3" fmla="*/ 1274048 w 1825395"/>
              <a:gd name="connsiteY3" fmla="*/ 5446872 h 7004050"/>
              <a:gd name="connsiteX4" fmla="*/ 428625 w 1825395"/>
              <a:gd name="connsiteY4" fmla="*/ 7004050 h 7004050"/>
              <a:gd name="connsiteX5" fmla="*/ 0 w 1825395"/>
              <a:gd name="connsiteY5" fmla="*/ 7004050 h 7004050"/>
              <a:gd name="connsiteX6" fmla="*/ 9525 w 1825395"/>
              <a:gd name="connsiteY6" fmla="*/ 803275 h 7004050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25395"/>
              <a:gd name="connsiteY0" fmla="*/ 0 h 6200775"/>
              <a:gd name="connsiteX1" fmla="*/ 985784 w 1825395"/>
              <a:gd name="connsiteY1" fmla="*/ 1421774 h 6200775"/>
              <a:gd name="connsiteX2" fmla="*/ 537649 w 1825395"/>
              <a:gd name="connsiteY2" fmla="*/ 2857216 h 6200775"/>
              <a:gd name="connsiteX3" fmla="*/ 1274048 w 1825395"/>
              <a:gd name="connsiteY3" fmla="*/ 4643597 h 6200775"/>
              <a:gd name="connsiteX4" fmla="*/ 428625 w 1825395"/>
              <a:gd name="connsiteY4" fmla="*/ 6200775 h 6200775"/>
              <a:gd name="connsiteX5" fmla="*/ 0 w 1825395"/>
              <a:gd name="connsiteY5" fmla="*/ 6200775 h 6200775"/>
              <a:gd name="connsiteX6" fmla="*/ 9525 w 1825395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15870"/>
              <a:gd name="connsiteY0" fmla="*/ 0 h 6200775"/>
              <a:gd name="connsiteX1" fmla="*/ 985784 w 1815870"/>
              <a:gd name="connsiteY1" fmla="*/ 1421774 h 6200775"/>
              <a:gd name="connsiteX2" fmla="*/ 537649 w 1815870"/>
              <a:gd name="connsiteY2" fmla="*/ 2857216 h 6200775"/>
              <a:gd name="connsiteX3" fmla="*/ 1274048 w 1815870"/>
              <a:gd name="connsiteY3" fmla="*/ 4643597 h 6200775"/>
              <a:gd name="connsiteX4" fmla="*/ 428625 w 1815870"/>
              <a:gd name="connsiteY4" fmla="*/ 6200775 h 6200775"/>
              <a:gd name="connsiteX5" fmla="*/ 0 w 1815870"/>
              <a:gd name="connsiteY5" fmla="*/ 6200775 h 6200775"/>
              <a:gd name="connsiteX6" fmla="*/ 9525 w 1815870"/>
              <a:gd name="connsiteY6" fmla="*/ 0 h 6200775"/>
              <a:gd name="connsiteX0" fmla="*/ 9525 w 1824216"/>
              <a:gd name="connsiteY0" fmla="*/ 0 h 6200775"/>
              <a:gd name="connsiteX1" fmla="*/ 985784 w 1824216"/>
              <a:gd name="connsiteY1" fmla="*/ 1421774 h 6200775"/>
              <a:gd name="connsiteX2" fmla="*/ 537649 w 1824216"/>
              <a:gd name="connsiteY2" fmla="*/ 2857216 h 6200775"/>
              <a:gd name="connsiteX3" fmla="*/ 1282394 w 1824216"/>
              <a:gd name="connsiteY3" fmla="*/ 4636703 h 6200775"/>
              <a:gd name="connsiteX4" fmla="*/ 428625 w 1824216"/>
              <a:gd name="connsiteY4" fmla="*/ 6200775 h 6200775"/>
              <a:gd name="connsiteX5" fmla="*/ 0 w 1824216"/>
              <a:gd name="connsiteY5" fmla="*/ 6200775 h 6200775"/>
              <a:gd name="connsiteX6" fmla="*/ 9525 w 1824216"/>
              <a:gd name="connsiteY6" fmla="*/ 0 h 6200775"/>
              <a:gd name="connsiteX0" fmla="*/ 9525 w 1795187"/>
              <a:gd name="connsiteY0" fmla="*/ 0 h 6200775"/>
              <a:gd name="connsiteX1" fmla="*/ 985784 w 1795187"/>
              <a:gd name="connsiteY1" fmla="*/ 1421774 h 6200775"/>
              <a:gd name="connsiteX2" fmla="*/ 537649 w 1795187"/>
              <a:gd name="connsiteY2" fmla="*/ 2857216 h 6200775"/>
              <a:gd name="connsiteX3" fmla="*/ 1282394 w 1795187"/>
              <a:gd name="connsiteY3" fmla="*/ 4636703 h 6200775"/>
              <a:gd name="connsiteX4" fmla="*/ 428625 w 1795187"/>
              <a:gd name="connsiteY4" fmla="*/ 6200775 h 6200775"/>
              <a:gd name="connsiteX5" fmla="*/ 0 w 1795187"/>
              <a:gd name="connsiteY5" fmla="*/ 6200775 h 6200775"/>
              <a:gd name="connsiteX6" fmla="*/ 9525 w 1795187"/>
              <a:gd name="connsiteY6" fmla="*/ 0 h 6200775"/>
              <a:gd name="connsiteX0" fmla="*/ 9525 w 1806798"/>
              <a:gd name="connsiteY0" fmla="*/ 0 h 6200775"/>
              <a:gd name="connsiteX1" fmla="*/ 985784 w 1806798"/>
              <a:gd name="connsiteY1" fmla="*/ 1421774 h 6200775"/>
              <a:gd name="connsiteX2" fmla="*/ 537649 w 1806798"/>
              <a:gd name="connsiteY2" fmla="*/ 2857216 h 6200775"/>
              <a:gd name="connsiteX3" fmla="*/ 1282394 w 1806798"/>
              <a:gd name="connsiteY3" fmla="*/ 4636703 h 6200775"/>
              <a:gd name="connsiteX4" fmla="*/ 428625 w 1806798"/>
              <a:gd name="connsiteY4" fmla="*/ 6200775 h 6200775"/>
              <a:gd name="connsiteX5" fmla="*/ 0 w 1806798"/>
              <a:gd name="connsiteY5" fmla="*/ 6200775 h 6200775"/>
              <a:gd name="connsiteX6" fmla="*/ 9525 w 1806798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21675"/>
              <a:gd name="connsiteY0" fmla="*/ 0 h 6200775"/>
              <a:gd name="connsiteX1" fmla="*/ 985784 w 1821675"/>
              <a:gd name="connsiteY1" fmla="*/ 1421774 h 6200775"/>
              <a:gd name="connsiteX2" fmla="*/ 537649 w 1821675"/>
              <a:gd name="connsiteY2" fmla="*/ 2857216 h 6200775"/>
              <a:gd name="connsiteX3" fmla="*/ 1282394 w 1821675"/>
              <a:gd name="connsiteY3" fmla="*/ 4636703 h 6200775"/>
              <a:gd name="connsiteX4" fmla="*/ 428625 w 1821675"/>
              <a:gd name="connsiteY4" fmla="*/ 6200775 h 6200775"/>
              <a:gd name="connsiteX5" fmla="*/ 0 w 1821675"/>
              <a:gd name="connsiteY5" fmla="*/ 6200775 h 6200775"/>
              <a:gd name="connsiteX6" fmla="*/ 9525 w 1821675"/>
              <a:gd name="connsiteY6" fmla="*/ 0 h 6200775"/>
              <a:gd name="connsiteX0" fmla="*/ 9525 w 1850746"/>
              <a:gd name="connsiteY0" fmla="*/ 0 h 6200775"/>
              <a:gd name="connsiteX1" fmla="*/ 985784 w 1850746"/>
              <a:gd name="connsiteY1" fmla="*/ 1421774 h 6200775"/>
              <a:gd name="connsiteX2" fmla="*/ 537649 w 1850746"/>
              <a:gd name="connsiteY2" fmla="*/ 2857216 h 6200775"/>
              <a:gd name="connsiteX3" fmla="*/ 1282394 w 1850746"/>
              <a:gd name="connsiteY3" fmla="*/ 4636703 h 6200775"/>
              <a:gd name="connsiteX4" fmla="*/ 428625 w 1850746"/>
              <a:gd name="connsiteY4" fmla="*/ 6200775 h 6200775"/>
              <a:gd name="connsiteX5" fmla="*/ 0 w 1850746"/>
              <a:gd name="connsiteY5" fmla="*/ 6200775 h 6200775"/>
              <a:gd name="connsiteX6" fmla="*/ 9525 w 185074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37649 w 1400916"/>
              <a:gd name="connsiteY2" fmla="*/ 2857216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400916"/>
              <a:gd name="connsiteY0" fmla="*/ 0 h 6200775"/>
              <a:gd name="connsiteX1" fmla="*/ 985784 w 1400916"/>
              <a:gd name="connsiteY1" fmla="*/ 1421774 h 6200775"/>
              <a:gd name="connsiteX2" fmla="*/ 540732 w 1400916"/>
              <a:gd name="connsiteY2" fmla="*/ 2856335 h 6200775"/>
              <a:gd name="connsiteX3" fmla="*/ 1282394 w 1400916"/>
              <a:gd name="connsiteY3" fmla="*/ 4636703 h 6200775"/>
              <a:gd name="connsiteX4" fmla="*/ 428625 w 1400916"/>
              <a:gd name="connsiteY4" fmla="*/ 6200775 h 6200775"/>
              <a:gd name="connsiteX5" fmla="*/ 0 w 1400916"/>
              <a:gd name="connsiteY5" fmla="*/ 6200775 h 6200775"/>
              <a:gd name="connsiteX6" fmla="*/ 9525 w 1400916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792705"/>
              <a:gd name="connsiteY0" fmla="*/ 0 h 6200775"/>
              <a:gd name="connsiteX1" fmla="*/ 985784 w 1792705"/>
              <a:gd name="connsiteY1" fmla="*/ 1421774 h 6200775"/>
              <a:gd name="connsiteX2" fmla="*/ 540732 w 1792705"/>
              <a:gd name="connsiteY2" fmla="*/ 2856335 h 6200775"/>
              <a:gd name="connsiteX3" fmla="*/ 1282394 w 1792705"/>
              <a:gd name="connsiteY3" fmla="*/ 4636703 h 6200775"/>
              <a:gd name="connsiteX4" fmla="*/ 428625 w 1792705"/>
              <a:gd name="connsiteY4" fmla="*/ 6200775 h 6200775"/>
              <a:gd name="connsiteX5" fmla="*/ 0 w 1792705"/>
              <a:gd name="connsiteY5" fmla="*/ 6200775 h 6200775"/>
              <a:gd name="connsiteX6" fmla="*/ 9525 w 179270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21335"/>
              <a:gd name="connsiteY0" fmla="*/ 0 h 6200775"/>
              <a:gd name="connsiteX1" fmla="*/ 985784 w 1821335"/>
              <a:gd name="connsiteY1" fmla="*/ 1421774 h 6200775"/>
              <a:gd name="connsiteX2" fmla="*/ 540732 w 1821335"/>
              <a:gd name="connsiteY2" fmla="*/ 2856335 h 6200775"/>
              <a:gd name="connsiteX3" fmla="*/ 1282394 w 1821335"/>
              <a:gd name="connsiteY3" fmla="*/ 4636703 h 6200775"/>
              <a:gd name="connsiteX4" fmla="*/ 428625 w 1821335"/>
              <a:gd name="connsiteY4" fmla="*/ 6200775 h 6200775"/>
              <a:gd name="connsiteX5" fmla="*/ 0 w 1821335"/>
              <a:gd name="connsiteY5" fmla="*/ 6200775 h 6200775"/>
              <a:gd name="connsiteX6" fmla="*/ 9525 w 1821335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5784 w 1839834"/>
              <a:gd name="connsiteY1" fmla="*/ 1421774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  <a:gd name="connsiteX0" fmla="*/ 9525 w 1839834"/>
              <a:gd name="connsiteY0" fmla="*/ 0 h 6200775"/>
              <a:gd name="connsiteX1" fmla="*/ 980939 w 1839834"/>
              <a:gd name="connsiteY1" fmla="*/ 1433666 h 6200775"/>
              <a:gd name="connsiteX2" fmla="*/ 540732 w 1839834"/>
              <a:gd name="connsiteY2" fmla="*/ 2856335 h 6200775"/>
              <a:gd name="connsiteX3" fmla="*/ 1282394 w 1839834"/>
              <a:gd name="connsiteY3" fmla="*/ 4636703 h 6200775"/>
              <a:gd name="connsiteX4" fmla="*/ 428625 w 1839834"/>
              <a:gd name="connsiteY4" fmla="*/ 6200775 h 6200775"/>
              <a:gd name="connsiteX5" fmla="*/ 0 w 1839834"/>
              <a:gd name="connsiteY5" fmla="*/ 6200775 h 6200775"/>
              <a:gd name="connsiteX6" fmla="*/ 9525 w 1839834"/>
              <a:gd name="connsiteY6" fmla="*/ 0 h 620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834" h="6200775">
                <a:moveTo>
                  <a:pt x="9525" y="0"/>
                </a:moveTo>
                <a:cubicBezTo>
                  <a:pt x="416295" y="284690"/>
                  <a:pt x="1425142" y="897762"/>
                  <a:pt x="980939" y="1433666"/>
                </a:cubicBezTo>
                <a:cubicBezTo>
                  <a:pt x="844467" y="1707707"/>
                  <a:pt x="539821" y="2296069"/>
                  <a:pt x="540732" y="2856335"/>
                </a:cubicBezTo>
                <a:cubicBezTo>
                  <a:pt x="541643" y="3416601"/>
                  <a:pt x="743453" y="3982394"/>
                  <a:pt x="1282394" y="4636703"/>
                </a:cubicBezTo>
                <a:cubicBezTo>
                  <a:pt x="1839834" y="5180015"/>
                  <a:pt x="543317" y="6072427"/>
                  <a:pt x="428625" y="6200775"/>
                </a:cubicBezTo>
                <a:lnTo>
                  <a:pt x="0" y="6200775"/>
                </a:lnTo>
                <a:lnTo>
                  <a:pt x="9525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  <a:alpha val="63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>
              <a:rot lat="0" lon="0" rev="10800000"/>
            </a:lightRig>
          </a:scene3d>
          <a:sp3d prstMaterial="plastic">
            <a:bevelT w="1016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ltGray">
          <a:xfrm>
            <a:off x="6954" y="2705"/>
            <a:ext cx="7708296" cy="1619808"/>
          </a:xfrm>
          <a:custGeom>
            <a:avLst/>
            <a:gdLst>
              <a:gd name="connsiteX0" fmla="*/ 0 w 7724775"/>
              <a:gd name="connsiteY0" fmla="*/ 0 h 1304925"/>
              <a:gd name="connsiteX1" fmla="*/ 7724775 w 7724775"/>
              <a:gd name="connsiteY1" fmla="*/ 0 h 1304925"/>
              <a:gd name="connsiteX2" fmla="*/ 7219950 w 7724775"/>
              <a:gd name="connsiteY2" fmla="*/ 685800 h 1304925"/>
              <a:gd name="connsiteX3" fmla="*/ 6600825 w 7724775"/>
              <a:gd name="connsiteY3" fmla="*/ 876300 h 1304925"/>
              <a:gd name="connsiteX4" fmla="*/ 4314825 w 7724775"/>
              <a:gd name="connsiteY4" fmla="*/ 504825 h 1304925"/>
              <a:gd name="connsiteX5" fmla="*/ 1781175 w 7724775"/>
              <a:gd name="connsiteY5" fmla="*/ 1304925 h 1304925"/>
              <a:gd name="connsiteX6" fmla="*/ 9525 w 7724775"/>
              <a:gd name="connsiteY6" fmla="*/ 400050 h 1304925"/>
              <a:gd name="connsiteX7" fmla="*/ 0 w 7724775"/>
              <a:gd name="connsiteY7" fmla="*/ 0 h 1304925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322387"/>
              <a:gd name="connsiteX1" fmla="*/ 7724775 w 7724775"/>
              <a:gd name="connsiteY1" fmla="*/ 0 h 1322387"/>
              <a:gd name="connsiteX2" fmla="*/ 7219950 w 7724775"/>
              <a:gd name="connsiteY2" fmla="*/ 685800 h 1322387"/>
              <a:gd name="connsiteX3" fmla="*/ 6600825 w 7724775"/>
              <a:gd name="connsiteY3" fmla="*/ 876300 h 1322387"/>
              <a:gd name="connsiteX4" fmla="*/ 4314825 w 7724775"/>
              <a:gd name="connsiteY4" fmla="*/ 504825 h 1322387"/>
              <a:gd name="connsiteX5" fmla="*/ 1781175 w 7724775"/>
              <a:gd name="connsiteY5" fmla="*/ 1304925 h 1322387"/>
              <a:gd name="connsiteX6" fmla="*/ 9525 w 7724775"/>
              <a:gd name="connsiteY6" fmla="*/ 400050 h 1322387"/>
              <a:gd name="connsiteX7" fmla="*/ 0 w 7724775"/>
              <a:gd name="connsiteY7" fmla="*/ 0 h 1322387"/>
              <a:gd name="connsiteX0" fmla="*/ 0 w 7724775"/>
              <a:gd name="connsiteY0" fmla="*/ 0 h 1541463"/>
              <a:gd name="connsiteX1" fmla="*/ 7724775 w 7724775"/>
              <a:gd name="connsiteY1" fmla="*/ 0 h 1541463"/>
              <a:gd name="connsiteX2" fmla="*/ 7219950 w 7724775"/>
              <a:gd name="connsiteY2" fmla="*/ 685800 h 1541463"/>
              <a:gd name="connsiteX3" fmla="*/ 6600825 w 7724775"/>
              <a:gd name="connsiteY3" fmla="*/ 876300 h 1541463"/>
              <a:gd name="connsiteX4" fmla="*/ 4314825 w 7724775"/>
              <a:gd name="connsiteY4" fmla="*/ 504825 h 1541463"/>
              <a:gd name="connsiteX5" fmla="*/ 1781175 w 7724775"/>
              <a:gd name="connsiteY5" fmla="*/ 1304925 h 1541463"/>
              <a:gd name="connsiteX6" fmla="*/ 9525 w 7724775"/>
              <a:gd name="connsiteY6" fmla="*/ 400050 h 1541463"/>
              <a:gd name="connsiteX7" fmla="*/ 0 w 7724775"/>
              <a:gd name="connsiteY7" fmla="*/ 0 h 1541463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9525 w 7724775"/>
              <a:gd name="connsiteY6" fmla="*/ 400050 h 1600206"/>
              <a:gd name="connsiteX7" fmla="*/ 0 w 7724775"/>
              <a:gd name="connsiteY7" fmla="*/ 0 h 1600206"/>
              <a:gd name="connsiteX0" fmla="*/ 0 w 7724775"/>
              <a:gd name="connsiteY0" fmla="*/ 0 h 1600206"/>
              <a:gd name="connsiteX1" fmla="*/ 7724775 w 7724775"/>
              <a:gd name="connsiteY1" fmla="*/ 0 h 1600206"/>
              <a:gd name="connsiteX2" fmla="*/ 7219950 w 7724775"/>
              <a:gd name="connsiteY2" fmla="*/ 685800 h 1600206"/>
              <a:gd name="connsiteX3" fmla="*/ 6600825 w 7724775"/>
              <a:gd name="connsiteY3" fmla="*/ 876300 h 1600206"/>
              <a:gd name="connsiteX4" fmla="*/ 4314825 w 7724775"/>
              <a:gd name="connsiteY4" fmla="*/ 504825 h 1600206"/>
              <a:gd name="connsiteX5" fmla="*/ 1781175 w 7724775"/>
              <a:gd name="connsiteY5" fmla="*/ 1304925 h 1600206"/>
              <a:gd name="connsiteX6" fmla="*/ 2875 w 7724775"/>
              <a:gd name="connsiteY6" fmla="*/ 379961 h 1600206"/>
              <a:gd name="connsiteX7" fmla="*/ 0 w 7724775"/>
              <a:gd name="connsiteY7" fmla="*/ 0 h 1600206"/>
              <a:gd name="connsiteX0" fmla="*/ 0 w 7724775"/>
              <a:gd name="connsiteY0" fmla="*/ 0 h 1602700"/>
              <a:gd name="connsiteX1" fmla="*/ 7724775 w 7724775"/>
              <a:gd name="connsiteY1" fmla="*/ 0 h 1602700"/>
              <a:gd name="connsiteX2" fmla="*/ 7219950 w 7724775"/>
              <a:gd name="connsiteY2" fmla="*/ 685800 h 1602700"/>
              <a:gd name="connsiteX3" fmla="*/ 6600825 w 7724775"/>
              <a:gd name="connsiteY3" fmla="*/ 876300 h 1602700"/>
              <a:gd name="connsiteX4" fmla="*/ 4314825 w 7724775"/>
              <a:gd name="connsiteY4" fmla="*/ 504825 h 1602700"/>
              <a:gd name="connsiteX5" fmla="*/ 1781175 w 7724775"/>
              <a:gd name="connsiteY5" fmla="*/ 1304925 h 1602700"/>
              <a:gd name="connsiteX6" fmla="*/ 2875 w 7724775"/>
              <a:gd name="connsiteY6" fmla="*/ 379961 h 1602700"/>
              <a:gd name="connsiteX7" fmla="*/ 0 w 7724775"/>
              <a:gd name="connsiteY7" fmla="*/ 0 h 1602700"/>
              <a:gd name="connsiteX0" fmla="*/ 0 w 7724775"/>
              <a:gd name="connsiteY0" fmla="*/ 0 h 1545342"/>
              <a:gd name="connsiteX1" fmla="*/ 7724775 w 7724775"/>
              <a:gd name="connsiteY1" fmla="*/ 0 h 1545342"/>
              <a:gd name="connsiteX2" fmla="*/ 7219950 w 7724775"/>
              <a:gd name="connsiteY2" fmla="*/ 685800 h 1545342"/>
              <a:gd name="connsiteX3" fmla="*/ 6600825 w 7724775"/>
              <a:gd name="connsiteY3" fmla="*/ 876300 h 1545342"/>
              <a:gd name="connsiteX4" fmla="*/ 4314825 w 7724775"/>
              <a:gd name="connsiteY4" fmla="*/ 504825 h 1545342"/>
              <a:gd name="connsiteX5" fmla="*/ 1781175 w 7724775"/>
              <a:gd name="connsiteY5" fmla="*/ 1304925 h 1545342"/>
              <a:gd name="connsiteX6" fmla="*/ 2875 w 7724775"/>
              <a:gd name="connsiteY6" fmla="*/ 379961 h 1545342"/>
              <a:gd name="connsiteX7" fmla="*/ 0 w 7724775"/>
              <a:gd name="connsiteY7" fmla="*/ 0 h 154534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00825 w 7724775"/>
              <a:gd name="connsiteY3" fmla="*/ 876300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  <a:gd name="connsiteX0" fmla="*/ 0 w 7724775"/>
              <a:gd name="connsiteY0" fmla="*/ 0 h 1622512"/>
              <a:gd name="connsiteX1" fmla="*/ 7724775 w 7724775"/>
              <a:gd name="connsiteY1" fmla="*/ 0 h 1622512"/>
              <a:gd name="connsiteX2" fmla="*/ 7219950 w 7724775"/>
              <a:gd name="connsiteY2" fmla="*/ 685800 h 1622512"/>
              <a:gd name="connsiteX3" fmla="*/ 6613156 w 7724775"/>
              <a:gd name="connsiteY3" fmla="*/ 881149 h 1622512"/>
              <a:gd name="connsiteX4" fmla="*/ 4314825 w 7724775"/>
              <a:gd name="connsiteY4" fmla="*/ 504825 h 1622512"/>
              <a:gd name="connsiteX5" fmla="*/ 1781175 w 7724775"/>
              <a:gd name="connsiteY5" fmla="*/ 1304925 h 1622512"/>
              <a:gd name="connsiteX6" fmla="*/ 2875 w 7724775"/>
              <a:gd name="connsiteY6" fmla="*/ 379961 h 1622512"/>
              <a:gd name="connsiteX7" fmla="*/ 0 w 7724775"/>
              <a:gd name="connsiteY7" fmla="*/ 0 h 16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775" h="1622512">
                <a:moveTo>
                  <a:pt x="0" y="0"/>
                </a:moveTo>
                <a:lnTo>
                  <a:pt x="7724775" y="0"/>
                </a:lnTo>
                <a:cubicBezTo>
                  <a:pt x="7556500" y="228600"/>
                  <a:pt x="7398477" y="462188"/>
                  <a:pt x="7219950" y="685800"/>
                </a:cubicBezTo>
                <a:cubicBezTo>
                  <a:pt x="7117969" y="811622"/>
                  <a:pt x="7010059" y="974488"/>
                  <a:pt x="6613156" y="881149"/>
                </a:cubicBezTo>
                <a:cubicBezTo>
                  <a:pt x="6073551" y="698725"/>
                  <a:pt x="5118770" y="460658"/>
                  <a:pt x="4314825" y="504825"/>
                </a:cubicBezTo>
                <a:cubicBezTo>
                  <a:pt x="3510880" y="548992"/>
                  <a:pt x="2429591" y="850086"/>
                  <a:pt x="1781175" y="1304925"/>
                </a:cubicBezTo>
                <a:cubicBezTo>
                  <a:pt x="1239128" y="1622512"/>
                  <a:pt x="218826" y="516953"/>
                  <a:pt x="2875" y="379961"/>
                </a:cubicBezTo>
                <a:cubicBezTo>
                  <a:pt x="1917" y="253307"/>
                  <a:pt x="958" y="126654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 extrusionH="76200">
            <a:bevelT w="101600" h="127000"/>
            <a:bevelB w="0" h="0" prst="angle"/>
            <a:extrusionClr>
              <a:schemeClr val="bg2"/>
            </a:extrusionClr>
            <a:contourClr>
              <a:schemeClr val="tx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31536" cy="41148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685800"/>
            <a:ext cx="6638544" cy="395935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69000">
                <a:schemeClr val="bg2">
                  <a:shade val="67500"/>
                  <a:satMod val="115000"/>
                </a:schemeClr>
              </a:gs>
              <a:gs pos="100000">
                <a:schemeClr val="bg2"/>
              </a:gs>
            </a:gsLst>
            <a:lin ang="0" scaled="0"/>
            <a:tileRect/>
          </a:gradFill>
          <a:ln>
            <a:noFill/>
          </a:ln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  <a:scene3d>
            <a:camera prst="orthographicFront"/>
            <a:lightRig rig="balanced" dir="t"/>
          </a:scene3d>
          <a:sp3d>
            <a:bevelT w="101600" h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285232"/>
            <a:ext cx="5431536" cy="630936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09F3-C056-4E8A-9369-435B0958F0EB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D598-8AAD-446E-B320-AB6123E1C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Gray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6600000"/>
              </a:lightRig>
            </a:scene3d>
            <a:sp3d extrusionH="31750">
              <a:bevelT w="38100" h="31750" prst="softRound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1051EA-EC9C-478C-83C6-31E3DBA902C0}" type="datetimeFigureOut">
              <a:rPr lang="en-US"/>
              <a:pPr>
                <a:defRPr/>
              </a:pPr>
              <a:t>8/20/2013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7375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EE64B3-4AE3-4BBE-A1BE-7E580C647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gradFill flip="none" rotWithShape="1">
            <a:gsLst>
              <a:gs pos="0">
                <a:schemeClr val="tx1"/>
              </a:gs>
              <a:gs pos="44000">
                <a:schemeClr val="tx1">
                  <a:lumMod val="85000"/>
                </a:schemeClr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Franklin Gothic Demi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/>
          </p:cNvSpPr>
          <p:nvPr>
            <p:ph type="title" idx="429496729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effectLst/>
              </a:rPr>
              <a:t>ОГБОУ СПО «Костромской техникум торговли и питания»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286676" cy="3500462"/>
          </a:xfrm>
        </p:spPr>
        <p:txBody>
          <a:bodyPr/>
          <a:lstStyle/>
          <a:p>
            <a:pPr eaLnBrk="1" hangingPunct="1"/>
            <a:endParaRPr lang="ru-RU" sz="3600" b="1" dirty="0" smtClean="0">
              <a:solidFill>
                <a:srgbClr val="FFCC00"/>
              </a:solidFill>
              <a:latin typeface="Arial" charset="0"/>
            </a:endParaRPr>
          </a:p>
          <a:p>
            <a:pPr eaLnBrk="1" hangingPunct="1"/>
            <a:endParaRPr lang="ru-RU" sz="3600" b="1" dirty="0" smtClean="0">
              <a:solidFill>
                <a:srgbClr val="FFCC00"/>
              </a:solidFill>
              <a:latin typeface="Arial" charset="0"/>
            </a:endParaRPr>
          </a:p>
          <a:p>
            <a:pPr eaLnBrk="1" hangingPunct="1"/>
            <a:endParaRPr lang="ru-RU" sz="3600" b="1" dirty="0" smtClean="0">
              <a:solidFill>
                <a:srgbClr val="FFCC00"/>
              </a:solidFill>
              <a:latin typeface="Arial" charset="0"/>
            </a:endParaRPr>
          </a:p>
          <a:p>
            <a:pPr eaLnBrk="1" hangingPunct="1"/>
            <a:r>
              <a:rPr lang="ru-RU" sz="3600" b="1" dirty="0" smtClean="0">
                <a:solidFill>
                  <a:srgbClr val="00FFFF"/>
                </a:solidFill>
                <a:latin typeface="+mj-lt"/>
              </a:rPr>
              <a:t>КОНКУРСНОЕ ДВИЖЕНИЕ КАК УСЛОВИЕ ФОРМИРОВАНИЯ ИМИДЖА СОВРЕМЕННОГО ПЕДАГОГА</a:t>
            </a:r>
          </a:p>
          <a:p>
            <a:pPr eaLnBrk="1" hangingPunct="1"/>
            <a:endParaRPr lang="ru-RU" sz="3600" b="1" dirty="0" smtClean="0">
              <a:solidFill>
                <a:srgbClr val="00FFFF"/>
              </a:solidFill>
              <a:latin typeface="Arial" charset="0"/>
            </a:endParaRPr>
          </a:p>
          <a:p>
            <a:pPr eaLnBrk="1" hangingPunct="1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Ю.Н.Смирнова преподаватель специальных дисциплин</a:t>
            </a:r>
          </a:p>
          <a:p>
            <a:pPr eaLnBrk="1" hangingPunct="1"/>
            <a:endParaRPr lang="ru-RU" sz="2400" b="1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ru-RU" sz="2400" b="1" dirty="0" smtClean="0">
                <a:solidFill>
                  <a:schemeClr val="tx1"/>
                </a:solidFill>
                <a:latin typeface="+mj-lt"/>
              </a:rPr>
              <a:t>Кострома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827088" y="260350"/>
            <a:ext cx="7632700" cy="865188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349E69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4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СОСТАВНЫЕ ЧАСТИ ИМИДЖА </a:t>
            </a:r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79388" y="1268413"/>
            <a:ext cx="6048375" cy="936625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349E69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ru-RU" b="1">
                <a:solidFill>
                  <a:srgbClr val="E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КРАСНОРЕЧИЕ –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важная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4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часть имиджа педагога.</a:t>
            </a:r>
          </a:p>
        </p:txBody>
      </p:sp>
      <p:pic>
        <p:nvPicPr>
          <p:cNvPr id="15364" name="Picture 6" descr="cellphone"/>
          <p:cNvPicPr>
            <a:picLocks noChangeAspect="1" noChangeArrowheads="1"/>
          </p:cNvPicPr>
          <p:nvPr/>
        </p:nvPicPr>
        <p:blipFill>
          <a:blip r:embed="rId2"/>
          <a:srcRect l="3792" r="18709" b="4407"/>
          <a:stretch>
            <a:fillRect/>
          </a:stretch>
        </p:blipFill>
        <p:spPr bwMode="auto">
          <a:xfrm>
            <a:off x="323850" y="2565400"/>
            <a:ext cx="2952750" cy="3168650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</p:pic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995738" y="2349500"/>
            <a:ext cx="4032250" cy="647700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ИСКУССТВО РЕЧИ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5867400" y="3500438"/>
            <a:ext cx="2881313" cy="647700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349E69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ГИБКОСТЬ</a:t>
            </a:r>
          </a:p>
        </p:txBody>
      </p:sp>
      <p:sp>
        <p:nvSpPr>
          <p:cNvPr id="15367" name="Line 10"/>
          <p:cNvSpPr>
            <a:spLocks noChangeShapeType="1"/>
          </p:cNvSpPr>
          <p:nvPr/>
        </p:nvSpPr>
        <p:spPr bwMode="auto">
          <a:xfrm>
            <a:off x="6156325" y="2997200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5148263" y="4437063"/>
            <a:ext cx="3743325" cy="647700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349E69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ВЫРАЗИТЕЛЬНОСТЬ</a:t>
            </a:r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>
            <a:off x="4284663" y="5373688"/>
            <a:ext cx="4678362" cy="647700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349E69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ОРИГИНАЛЬНОСТЬ</a:t>
            </a:r>
          </a:p>
        </p:txBody>
      </p:sp>
      <p:sp>
        <p:nvSpPr>
          <p:cNvPr id="15370" name="Line 8"/>
          <p:cNvSpPr>
            <a:spLocks noChangeShapeType="1"/>
          </p:cNvSpPr>
          <p:nvPr/>
        </p:nvSpPr>
        <p:spPr bwMode="auto">
          <a:xfrm>
            <a:off x="5364163" y="2997200"/>
            <a:ext cx="0" cy="16557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>
            <a:off x="4500563" y="2997200"/>
            <a:ext cx="0" cy="25923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ellphone"/>
          <p:cNvPicPr>
            <a:picLocks noChangeAspect="1" noChangeArrowheads="1"/>
          </p:cNvPicPr>
          <p:nvPr/>
        </p:nvPicPr>
        <p:blipFill>
          <a:blip r:embed="rId2"/>
          <a:srcRect l="3792" r="18709" b="4407"/>
          <a:stretch>
            <a:fillRect/>
          </a:stretch>
        </p:blipFill>
        <p:spPr bwMode="auto">
          <a:xfrm>
            <a:off x="179388" y="188913"/>
            <a:ext cx="1274762" cy="1368425"/>
          </a:xfrm>
          <a:prstGeom prst="rect">
            <a:avLst/>
          </a:prstGeom>
          <a:noFill/>
          <a:ln w="57150" cmpd="thickThin">
            <a:solidFill>
              <a:srgbClr val="99CCFF"/>
            </a:solidFill>
            <a:miter lim="800000"/>
            <a:headEnd/>
            <a:tailEnd/>
          </a:ln>
        </p:spPr>
      </p:pic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2124075" y="476250"/>
            <a:ext cx="2881313" cy="647700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ГОЛОС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427538" y="1125538"/>
            <a:ext cx="0" cy="34559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1071538" y="1500174"/>
            <a:ext cx="7858180" cy="4857784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99CCFF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marL="363538" indent="-363538" algn="ctr">
              <a:buClr>
                <a:srgbClr val="CC0000"/>
              </a:buClr>
              <a:buSzPct val="125000"/>
              <a:buFont typeface="Wingdings" pitchFamily="2" charset="2"/>
              <a:buNone/>
              <a:defRPr/>
            </a:pPr>
            <a:r>
              <a:rPr lang="ru-RU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ДОЛЖЕН СОДЕЙСТВОВАТЬ УСПЕШНОСТИ ПЕДАГОГА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5003800" y="836613"/>
            <a:ext cx="720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724525" y="836613"/>
            <a:ext cx="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  <p:bldP spid="20494" grpId="0" animBg="1"/>
      <p:bldP spid="20495" grpId="0" animBg="1"/>
      <p:bldP spid="204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395288" y="260350"/>
            <a:ext cx="8353425" cy="865188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349E69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ru-RU" b="1" dirty="0">
                <a:solidFill>
                  <a:srgbClr val="E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ЛИДЕРСКОЕ ПОВЕДЕНИЕ –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составляющая </a:t>
            </a: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современного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имиджа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педагога.</a:t>
            </a: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57752" y="1500174"/>
            <a:ext cx="3527425" cy="1857388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CC0000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54000" bIns="10800" anchor="ctr"/>
          <a:lstStyle/>
          <a:p>
            <a:pPr algn="ctr">
              <a:defRPr/>
            </a:pPr>
            <a:r>
              <a:rPr lang="ru-RU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Лидер – человек, уверенный в себе</a:t>
            </a: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50825" y="1341438"/>
            <a:ext cx="4033838" cy="5400675"/>
          </a:xfrm>
          <a:prstGeom prst="roundRect">
            <a:avLst>
              <a:gd name="adj" fmla="val 14537"/>
            </a:avLst>
          </a:prstGeom>
          <a:solidFill>
            <a:schemeClr val="tx1"/>
          </a:solidFill>
          <a:ln w="57150" cmpd="thickThin">
            <a:solidFill>
              <a:srgbClr val="CC0000"/>
            </a:solidFill>
            <a:round/>
            <a:headEnd/>
            <a:tailEnd/>
          </a:ln>
          <a:effectLst>
            <a:outerShdw dist="107763" dir="18900000" algn="ctr" rotWithShape="0">
              <a:schemeClr val="bg1">
                <a:alpha val="50000"/>
              </a:schemeClr>
            </a:outerShdw>
          </a:effectLst>
        </p:spPr>
        <p:txBody>
          <a:bodyPr lIns="54000" tIns="10800" rIns="0" bIns="10800" anchor="ctr"/>
          <a:lstStyle/>
          <a:p>
            <a:pPr marL="342900" indent="-342900" algn="ctr">
              <a:defRPr/>
            </a:pP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Для развития уверенности </a:t>
            </a:r>
          </a:p>
          <a:p>
            <a:pPr marL="342900" indent="-342900" algn="ctr">
              <a:defRPr/>
            </a:pPr>
            <a:r>
              <a:rPr 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в себе :</a:t>
            </a:r>
            <a:endParaRPr lang="ru-RU" sz="14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Перестаньте критиковать самого себя.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Перестаньте жаловаться.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Займитесь своей физической формой.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Обретите независимость.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Смотрите на мир позитивно.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FFFF"/>
                </a:solidFill>
              </a:rPr>
              <a:t>Семь шагов технологии успешного имиджа педагога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5043510"/>
          </a:xfrm>
        </p:spPr>
        <p:txBody>
          <a:bodyPr/>
          <a:lstStyle/>
          <a:p>
            <a:pPr algn="just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dirty="0" smtClean="0"/>
              <a:t>1. Найти свой правильный смысл жизни, поставить планку потребностей; </a:t>
            </a:r>
            <a:br>
              <a:rPr lang="ru-RU" sz="1800" dirty="0" smtClean="0"/>
            </a:br>
            <a:r>
              <a:rPr lang="ru-RU" sz="1800" dirty="0" smtClean="0"/>
              <a:t>2. Сделать инвентаризацию своих способностей и возможностей, сделать анализ того, что имеешь и что можешь сам изменить к лучшему; </a:t>
            </a:r>
            <a:br>
              <a:rPr lang="ru-RU" sz="1800" dirty="0" smtClean="0"/>
            </a:br>
            <a:r>
              <a:rPr lang="ru-RU" sz="1800" dirty="0" smtClean="0"/>
              <a:t>3. Развивать чувство собственного достоинства и при этом избавиться от заниженной или завышенной самооценки; если надо – избавиться от невротического поведения, которое никогда не сделает вас успешным; </a:t>
            </a:r>
            <a:br>
              <a:rPr lang="ru-RU" sz="1800" dirty="0" smtClean="0"/>
            </a:br>
            <a:r>
              <a:rPr lang="ru-RU" sz="1800" dirty="0" smtClean="0"/>
              <a:t>4. Самовоспитание, самоконтроль, самоорганизация, самообразование: хронический интерес к профессиональному росту, к науке и – обязательно – к психологии; </a:t>
            </a:r>
            <a:br>
              <a:rPr lang="ru-RU" sz="1800" dirty="0" smtClean="0"/>
            </a:br>
            <a:r>
              <a:rPr lang="ru-RU" sz="1800" dirty="0" smtClean="0"/>
              <a:t>5. Найти методы мотивационной готовности к успеху и </a:t>
            </a:r>
            <a:r>
              <a:rPr lang="ru-RU" sz="1800" dirty="0" err="1" smtClean="0"/>
              <a:t>самомотивации</a:t>
            </a:r>
            <a:r>
              <a:rPr lang="ru-RU" sz="1800" dirty="0" smtClean="0"/>
              <a:t>, радоваться за себя «здесь и теперь», за каждый свой шаг вперед; </a:t>
            </a:r>
            <a:br>
              <a:rPr lang="ru-RU" sz="1800" dirty="0" smtClean="0"/>
            </a:br>
            <a:r>
              <a:rPr lang="ru-RU" sz="1800" dirty="0" smtClean="0"/>
              <a:t>6. Развивать позитивное мышление, способность превращать неудачу в успех; </a:t>
            </a:r>
            <a:br>
              <a:rPr lang="ru-RU" sz="1800" dirty="0" smtClean="0"/>
            </a:br>
            <a:r>
              <a:rPr lang="ru-RU" sz="1800" dirty="0" smtClean="0"/>
              <a:t>7. Работать над своим духовным содержанием, без соблюдения духовных законов путь к успеху закрыт. </a:t>
            </a:r>
          </a:p>
          <a:p>
            <a:pPr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Одно из важных качеств педагога– способность и желание «расти».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400" cap="all" dirty="0" smtClean="0">
                <a:solidFill>
                  <a:srgbClr val="00FFFF"/>
                </a:solidFill>
              </a:rPr>
              <a:t>участие в профессиональных конкурсах</a:t>
            </a:r>
            <a:r>
              <a:rPr lang="ru-RU" sz="3400" cap="all" dirty="0" smtClean="0"/>
              <a:t/>
            </a:r>
            <a:br>
              <a:rPr lang="ru-RU" sz="3400" cap="all" dirty="0" smtClean="0"/>
            </a:br>
            <a:r>
              <a:rPr lang="ru-RU" sz="2700" cap="all" dirty="0" smtClean="0"/>
              <a:t>На уровне учебного учреждения</a:t>
            </a:r>
            <a:endParaRPr lang="ru-RU" sz="2700" dirty="0"/>
          </a:p>
        </p:txBody>
      </p:sp>
      <p:sp>
        <p:nvSpPr>
          <p:cNvPr id="18434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dirty="0" smtClean="0">
              <a:solidFill>
                <a:srgbClr val="DC3C6A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dirty="0" smtClean="0">
              <a:solidFill>
                <a:srgbClr val="EBC7DC"/>
              </a:solidFill>
              <a:latin typeface="Arial" charset="0"/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57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2639421" cy="3717939"/>
          </a:xfrm>
          <a:prstGeom prst="rect">
            <a:avLst/>
          </a:prstGeom>
          <a:noFill/>
        </p:spPr>
      </p:pic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920374"/>
            <a:ext cx="2714644" cy="3792067"/>
          </a:xfrm>
          <a:prstGeom prst="rect">
            <a:avLst/>
          </a:prstGeom>
          <a:noFill/>
        </p:spPr>
      </p:pic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928802"/>
            <a:ext cx="2611742" cy="372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FF"/>
                </a:solidFill>
              </a:rPr>
              <a:t>На региональном уровне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6194" name="Picture 2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386063"/>
            <a:ext cx="3643338" cy="514491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AM_00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86364">
            <a:off x="4963690" y="851876"/>
            <a:ext cx="3634037" cy="2422691"/>
          </a:xfrm>
        </p:spPr>
      </p:pic>
      <p:pic>
        <p:nvPicPr>
          <p:cNvPr id="4098" name="Picture 2" descr="C:\Users\Юля\Desktop\авг\SAM_4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4594">
            <a:off x="883046" y="741290"/>
            <a:ext cx="3687360" cy="2702941"/>
          </a:xfrm>
          <a:prstGeom prst="rect">
            <a:avLst/>
          </a:prstGeom>
          <a:noFill/>
        </p:spPr>
      </p:pic>
      <p:pic>
        <p:nvPicPr>
          <p:cNvPr id="4099" name="Picture 3" descr="C:\Users\Юля\Desktop\авг\SAM_08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9961">
            <a:off x="1271580" y="3681511"/>
            <a:ext cx="3537697" cy="2897893"/>
          </a:xfrm>
          <a:prstGeom prst="rect">
            <a:avLst/>
          </a:prstGeom>
          <a:noFill/>
        </p:spPr>
      </p:pic>
      <p:pic>
        <p:nvPicPr>
          <p:cNvPr id="4100" name="Picture 4" descr="C:\Users\Юля\Desktop\авг\20121010_1018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8836">
            <a:off x="5353520" y="3885851"/>
            <a:ext cx="3163781" cy="2484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2786082" cy="3909094"/>
          </a:xfrm>
          <a:prstGeom prst="rect">
            <a:avLst/>
          </a:prstGeom>
          <a:noFill/>
        </p:spPr>
      </p:pic>
      <p:pic>
        <p:nvPicPr>
          <p:cNvPr id="3075" name="Picture 3" descr="imag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28604"/>
            <a:ext cx="2857520" cy="4019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6" name="Рисунок 3" descr="G:\ЮЛЯ\Юля конкурс\media\image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285992"/>
            <a:ext cx="2782199" cy="3857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FF"/>
                </a:solidFill>
              </a:rPr>
              <a:t>Благодарственные письма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429024" cy="47360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1248" y="2171700"/>
            <a:ext cx="3160302" cy="440057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142984"/>
            <a:ext cx="3276600" cy="459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FFFF"/>
                </a:solidFill>
              </a:rPr>
              <a:t>Благодарственные письма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667125" cy="4427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242742" cy="4579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FFFF"/>
                </a:solidFill>
              </a:rPr>
              <a:t>Главные цели любого конкурса профессионального мастерства </a:t>
            </a: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r>
              <a:rPr lang="ru-RU" dirty="0" smtClean="0">
                <a:latin typeface="+mj-lt"/>
              </a:rPr>
              <a:t>– </a:t>
            </a:r>
            <a:r>
              <a:rPr lang="ru-RU" dirty="0" smtClean="0"/>
              <a:t>пропаганда приоритетов образования, формирование общественного представления о творчески работающих педагогах, повышение престижа педагогической профессии.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FFFF"/>
                </a:solidFill>
                <a:latin typeface="+mj-lt"/>
              </a:rPr>
              <a:t>СПАСИБО ЗА ВНИМАНИЕ!!!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FFFF"/>
                </a:solidFill>
                <a:latin typeface="+mj-lt"/>
              </a:rPr>
              <a:t>ТВОРЧЕСКИХ УСПЕХОВ В НОВОМ УЧЕБНОМ ГОДУ!!!</a:t>
            </a:r>
          </a:p>
        </p:txBody>
      </p:sp>
      <p:pic>
        <p:nvPicPr>
          <p:cNvPr id="4" name="Picture 6" descr="d183d0bbd18bd0b1d0bad0b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2133600"/>
            <a:ext cx="4322762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85738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rgbClr val="00FFFF"/>
                </a:solidFill>
              </a:rPr>
              <a:t>Федеральный закон Российской Федерации от 29 декабря 2012 г. N 273-ФЗ "Об образовании в Российской Федерации"</a:t>
            </a:r>
            <a:endParaRPr lang="ru-RU" sz="2800" dirty="0">
              <a:solidFill>
                <a:srgbClr val="00FFFF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357718"/>
          </a:xfrm>
        </p:spPr>
        <p:txBody>
          <a:bodyPr/>
          <a:lstStyle/>
          <a:p>
            <a:r>
              <a:rPr lang="ru-RU" sz="2800" u="sng" dirty="0" smtClean="0"/>
              <a:t>Цель нового закона</a:t>
            </a:r>
            <a:r>
              <a:rPr lang="ru-RU" sz="2800" dirty="0" smtClean="0"/>
              <a:t> — предоставить каждому максимально доступные условия для того, чтобы получить дошкольное и обязательное общее образование, выбирать действительно качественные образовательные организации для получения профессионального образования, работая, профессионально совершенствоваться, осваивать новые технологии.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2560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4800" dirty="0" smtClean="0">
                <a:solidFill>
                  <a:srgbClr val="00FFFF"/>
                </a:solidFill>
              </a:rPr>
              <a:t>Конкурсное движение </a:t>
            </a:r>
            <a:endParaRPr lang="ru-RU" sz="4800" dirty="0" smtClean="0">
              <a:solidFill>
                <a:srgbClr val="00FFFF"/>
              </a:solidFill>
              <a:effectLst/>
              <a:latin typeface="Arial" charset="0"/>
            </a:endParaRPr>
          </a:p>
        </p:txBody>
      </p:sp>
      <p:sp>
        <p:nvSpPr>
          <p:cNvPr id="16386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ru-RU" sz="3600" dirty="0" smtClean="0"/>
              <a:t>это одна из форм повышения квалификации, которая позволяет педагогу </a:t>
            </a:r>
            <a:r>
              <a:rPr lang="ru-RU" sz="3600" dirty="0" err="1" smtClean="0"/>
              <a:t>самореализоваться</a:t>
            </a:r>
            <a:endParaRPr lang="ru-RU" sz="3600" b="1" dirty="0" smtClean="0">
              <a:solidFill>
                <a:srgbClr val="EBC7DC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FFFF"/>
                </a:solidFill>
              </a:rPr>
              <a:t>Система конкурсного движения решает ряд задач:</a:t>
            </a:r>
            <a:br>
              <a:rPr lang="ru-RU" dirty="0" smtClean="0">
                <a:solidFill>
                  <a:srgbClr val="00FFFF"/>
                </a:solidFill>
              </a:rPr>
            </a:br>
            <a:endParaRPr lang="ru-RU" dirty="0">
              <a:solidFill>
                <a:srgbClr val="00FF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/>
          <a:lstStyle/>
          <a:p>
            <a:r>
              <a:rPr lang="ru-RU" sz="2800" dirty="0" smtClean="0"/>
              <a:t>выявляет лучших педагогов;</a:t>
            </a:r>
          </a:p>
          <a:p>
            <a:r>
              <a:rPr lang="ru-RU" sz="2800" dirty="0" smtClean="0"/>
              <a:t>оценивает профессионализм участников;</a:t>
            </a:r>
          </a:p>
          <a:p>
            <a:r>
              <a:rPr lang="ru-RU" sz="2800" dirty="0" smtClean="0"/>
              <a:t>создает условия для обмена опытом и распространения в педагогической среде наиболее востребованных и популярных идей обучения и воспитания подрастающего поколения;</a:t>
            </a:r>
          </a:p>
          <a:p>
            <a:r>
              <a:rPr lang="ru-RU" sz="2800" dirty="0" smtClean="0"/>
              <a:t>позитивно влияет на инновационные процессы в образовании;</a:t>
            </a:r>
          </a:p>
          <a:p>
            <a:r>
              <a:rPr lang="ru-RU" sz="2800" dirty="0" smtClean="0"/>
              <a:t>стимулирует личностный и профессиональный рост педагогов.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FFFF"/>
                </a:solidFill>
              </a:rPr>
              <a:t>Положительные стороны проведения конкурсов  профессионального мастерства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развитие компетенций педагогов, развитие творческого потенциала, приобщение к исследовательской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развитие активной жизненной позиции, коммуникативных способностей, стремления к самосовершенствованию, самопознанию, </a:t>
            </a:r>
            <a:r>
              <a:rPr lang="ru-RU" sz="2400" b="1" dirty="0" err="1" smtClean="0"/>
              <a:t>самоактуализации</a:t>
            </a:r>
            <a:r>
              <a:rPr lang="ru-RU" sz="2400" b="1" dirty="0" smtClean="0"/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создание благоприятной мотивационной среды для профессионального развития педагогов;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внедрение новых педагогических технологий в муниципальную сферу образования;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 замена административных методов оценки членов коллектива;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 smtClean="0"/>
              <a:t>повышение рейтинга не только отдельного педагога, но и школы в целом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FFFF"/>
                </a:solidFill>
              </a:rPr>
              <a:t>Отрицательные стороны</a:t>
            </a:r>
            <a:r>
              <a:rPr lang="ru-RU" dirty="0" smtClean="0">
                <a:solidFill>
                  <a:srgbClr val="00FFFF"/>
                </a:solidFill>
              </a:rPr>
              <a:t> конкурсов  профессионального мастерства</a:t>
            </a:r>
            <a:endParaRPr lang="ru-RU" b="1" dirty="0" smtClean="0">
              <a:solidFill>
                <a:srgbClr val="00FFFF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проблемы в организации трудового дня, т.к. не хватает времени;</a:t>
            </a:r>
          </a:p>
          <a:p>
            <a:pPr eaLnBrk="1" hangingPunct="1">
              <a:defRPr/>
            </a:pPr>
            <a:r>
              <a:rPr lang="ru-RU" b="1" dirty="0" err="1" smtClean="0"/>
              <a:t>стрессовость</a:t>
            </a:r>
            <a:r>
              <a:rPr lang="ru-RU" b="1" dirty="0" smtClean="0"/>
              <a:t>, напряженность ситуации, которая может принести не только признание и успех, но и неудачу.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428596" y="642918"/>
            <a:ext cx="8143932" cy="2714644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54000" tIns="10800" rIns="54000" bIns="10800" anchor="ctr"/>
          <a:lstStyle/>
          <a:p>
            <a:pPr marL="2330450" indent="-2330450"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2330450" indent="-2330450">
              <a:defRPr/>
            </a:pPr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Имидж личности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(от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англ.Image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образ) – ореол, создаваемый вокруг конкретной личности с целью ее популяризации и оказания эмоционально-психологического воздействия на общественное мнение. </a:t>
            </a:r>
          </a:p>
          <a:p>
            <a:pPr marL="2330450" indent="-2330450"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00034" y="3500438"/>
            <a:ext cx="8215370" cy="28082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54000" tIns="10800" rIns="54000" bIns="10800" anchor="ctr"/>
          <a:lstStyle/>
          <a:p>
            <a:pPr marL="2330450" indent="-2330450">
              <a:defRPr/>
            </a:pPr>
            <a:r>
              <a:rPr lang="ru-RU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Имидж педагога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– эмоционально окрашенный стереотип восприятия </a:t>
            </a:r>
            <a:r>
              <a:rPr lang="ru-RU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ОБРАЗА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учителя в сознании воспитанников, коллег, социального окружения, в массовом сознании.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107950" y="4149725"/>
            <a:ext cx="3095625" cy="574675"/>
          </a:xfrm>
          <a:prstGeom prst="roundRect">
            <a:avLst>
              <a:gd name="adj" fmla="val 339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ИМИДЖ ПЕДАГОГА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0" y="1412875"/>
            <a:ext cx="3095625" cy="574675"/>
          </a:xfrm>
          <a:prstGeom prst="roundRect">
            <a:avLst>
              <a:gd name="adj" fmla="val 3397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200" b="1" i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ИМИДЖ ЛИЧНОСТИ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3348038" y="2276475"/>
            <a:ext cx="2519362" cy="2303463"/>
          </a:xfrm>
          <a:prstGeom prst="plus">
            <a:avLst>
              <a:gd name="adj" fmla="val 25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4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ОБРАЗ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3348038" y="0"/>
            <a:ext cx="2519362" cy="2303463"/>
          </a:xfrm>
          <a:prstGeom prst="plus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10800" rIns="0" bIns="10800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ВИД, </a:t>
            </a: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ОБЛИК</a:t>
            </a:r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5292725" y="1125538"/>
            <a:ext cx="2519363" cy="2303462"/>
          </a:xfrm>
          <a:prstGeom prst="plus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10800" rIns="0" bIns="10800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ДЕЙСТВИЯ, </a:t>
            </a: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ПОСТУПКИ</a:t>
            </a:r>
          </a:p>
        </p:txBody>
      </p:sp>
      <p:sp>
        <p:nvSpPr>
          <p:cNvPr id="14353" name="AutoShape 17"/>
          <p:cNvSpPr>
            <a:spLocks noChangeArrowheads="1"/>
          </p:cNvSpPr>
          <p:nvPr/>
        </p:nvSpPr>
        <p:spPr bwMode="auto">
          <a:xfrm>
            <a:off x="3348038" y="4554538"/>
            <a:ext cx="2519362" cy="2303462"/>
          </a:xfrm>
          <a:prstGeom prst="plus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10800" rIns="0" bIns="10800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ОБРАЗ </a:t>
            </a: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МЫШЛЕНИЯ</a:t>
            </a:r>
          </a:p>
        </p:txBody>
      </p: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1403350" y="1125538"/>
            <a:ext cx="2519363" cy="2303462"/>
          </a:xfrm>
          <a:prstGeom prst="plus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10800" rIns="0" bIns="10800" anchor="ctr"/>
          <a:lstStyle/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ИСКУССТВО </a:t>
            </a:r>
          </a:p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ГОВОРИТЬ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1403350" y="3429000"/>
            <a:ext cx="2519363" cy="2303463"/>
          </a:xfrm>
          <a:prstGeom prst="plus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10800" rIns="0" bIns="10800" anchor="ctr"/>
          <a:lstStyle/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ИСКУССТВО </a:t>
            </a:r>
          </a:p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СЛУШАТЬ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2852738"/>
            <a:ext cx="2627313" cy="11525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10800" rIns="0" bIns="10800" anchor="ctr"/>
          <a:lstStyle/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ТЕМБР </a:t>
            </a:r>
          </a:p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ГОЛОСА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0" y="4005263"/>
            <a:ext cx="3924300" cy="2852737"/>
            <a:chOff x="0" y="2523"/>
            <a:chExt cx="2472" cy="1797"/>
          </a:xfrm>
          <a:solidFill>
            <a:schemeClr val="accent1">
              <a:lumMod val="50000"/>
            </a:schemeClr>
          </a:solidFill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0" y="2523"/>
              <a:ext cx="2472" cy="1797"/>
              <a:chOff x="0" y="2523"/>
              <a:chExt cx="2472" cy="1797"/>
            </a:xfrm>
            <a:grpFill/>
          </p:grpSpPr>
          <p:sp>
            <p:nvSpPr>
              <p:cNvPr id="5155" name="Rectangle 39"/>
              <p:cNvSpPr>
                <a:spLocks noChangeArrowheads="1"/>
              </p:cNvSpPr>
              <p:nvPr/>
            </p:nvSpPr>
            <p:spPr bwMode="auto">
              <a:xfrm>
                <a:off x="0" y="2523"/>
                <a:ext cx="884" cy="7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6" name="Rectangle 40"/>
              <p:cNvSpPr>
                <a:spLocks noChangeArrowheads="1"/>
              </p:cNvSpPr>
              <p:nvPr/>
            </p:nvSpPr>
            <p:spPr bwMode="auto">
              <a:xfrm>
                <a:off x="0" y="3203"/>
                <a:ext cx="1247" cy="7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7" name="Rectangle 41"/>
              <p:cNvSpPr>
                <a:spLocks noChangeArrowheads="1"/>
              </p:cNvSpPr>
              <p:nvPr/>
            </p:nvSpPr>
            <p:spPr bwMode="auto">
              <a:xfrm>
                <a:off x="0" y="3594"/>
                <a:ext cx="2109" cy="7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58" name="Rectangle 42"/>
              <p:cNvSpPr>
                <a:spLocks noChangeArrowheads="1"/>
              </p:cNvSpPr>
              <p:nvPr/>
            </p:nvSpPr>
            <p:spPr bwMode="auto">
              <a:xfrm>
                <a:off x="2109" y="3929"/>
                <a:ext cx="363" cy="3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81" name="Text Box 45"/>
            <p:cNvSpPr txBox="1">
              <a:spLocks noChangeArrowheads="1"/>
            </p:cNvSpPr>
            <p:nvPr/>
          </p:nvSpPr>
          <p:spPr bwMode="auto">
            <a:xfrm>
              <a:off x="0" y="3884"/>
              <a:ext cx="2154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32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ОБРАЗОВАНИЕ</a:t>
              </a:r>
            </a:p>
          </p:txBody>
        </p:sp>
      </p:grp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5292725" y="3429000"/>
            <a:ext cx="2519363" cy="2303463"/>
          </a:xfrm>
          <a:prstGeom prst="plus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10800" rIns="0" bIns="10800" anchor="ctr"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УМЕНИЕ </a:t>
            </a:r>
          </a:p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ОБЩАТЬСЯ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6516688" y="2852738"/>
            <a:ext cx="2627312" cy="11525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10800" rIns="0" bIns="10800" anchor="ctr"/>
          <a:lstStyle/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ТОН </a:t>
            </a:r>
          </a:p>
          <a:p>
            <a:pPr algn="ctr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РАЗГОВОРА</a:t>
            </a:r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5292725" y="4005263"/>
            <a:ext cx="3851275" cy="2852737"/>
            <a:chOff x="3334" y="2523"/>
            <a:chExt cx="2426" cy="1797"/>
          </a:xfrm>
          <a:solidFill>
            <a:schemeClr val="accent1">
              <a:lumMod val="50000"/>
            </a:schemeClr>
          </a:solidFill>
        </p:grpSpPr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334" y="2523"/>
              <a:ext cx="2426" cy="1797"/>
              <a:chOff x="3334" y="2523"/>
              <a:chExt cx="2426" cy="1797"/>
            </a:xfrm>
            <a:grpFill/>
          </p:grpSpPr>
          <p:sp>
            <p:nvSpPr>
              <p:cNvPr id="14369" name="Rectangle 33"/>
              <p:cNvSpPr>
                <a:spLocks noChangeArrowheads="1"/>
              </p:cNvSpPr>
              <p:nvPr/>
            </p:nvSpPr>
            <p:spPr bwMode="auto">
              <a:xfrm>
                <a:off x="4558" y="3203"/>
                <a:ext cx="1202" cy="11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0800" rIns="0" bIns="10800" anchor="ctr"/>
              <a:lstStyle/>
              <a:p>
                <a:pPr algn="ctr">
                  <a:defRPr/>
                </a:pPr>
                <a:endParaRPr lang="ru-RU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370" name="Rectangle 34"/>
              <p:cNvSpPr>
                <a:spLocks noChangeArrowheads="1"/>
              </p:cNvSpPr>
              <p:nvPr/>
            </p:nvSpPr>
            <p:spPr bwMode="auto">
              <a:xfrm>
                <a:off x="3696" y="3521"/>
                <a:ext cx="1202" cy="7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0800" rIns="0" bIns="10800" anchor="ctr"/>
              <a:lstStyle/>
              <a:p>
                <a:pPr algn="ctr">
                  <a:defRPr/>
                </a:pPr>
                <a:endParaRPr lang="ru-RU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14371" name="Rectangle 35"/>
              <p:cNvSpPr>
                <a:spLocks noChangeArrowheads="1"/>
              </p:cNvSpPr>
              <p:nvPr/>
            </p:nvSpPr>
            <p:spPr bwMode="auto">
              <a:xfrm>
                <a:off x="3334" y="3957"/>
                <a:ext cx="408" cy="3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10800" rIns="0" bIns="10800" anchor="ctr"/>
              <a:lstStyle/>
              <a:p>
                <a:pPr algn="ctr">
                  <a:defRPr/>
                </a:pPr>
                <a:endParaRPr lang="ru-RU" sz="3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5152" name="Rectangle 37"/>
              <p:cNvSpPr>
                <a:spLocks noChangeArrowheads="1"/>
              </p:cNvSpPr>
              <p:nvPr/>
            </p:nvSpPr>
            <p:spPr bwMode="auto">
              <a:xfrm>
                <a:off x="4921" y="2523"/>
                <a:ext cx="839" cy="68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87" name="Text Box 51"/>
            <p:cNvSpPr txBox="1">
              <a:spLocks noChangeArrowheads="1"/>
            </p:cNvSpPr>
            <p:nvPr/>
          </p:nvSpPr>
          <p:spPr bwMode="auto">
            <a:xfrm>
              <a:off x="4354" y="3916"/>
              <a:ext cx="1406" cy="4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6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ТАКТ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5292725" y="0"/>
            <a:ext cx="3851275" cy="2852738"/>
            <a:chOff x="3334" y="0"/>
            <a:chExt cx="2426" cy="1797"/>
          </a:xfrm>
          <a:solidFill>
            <a:schemeClr val="accent1">
              <a:lumMod val="50000"/>
            </a:schemeClr>
          </a:solidFill>
        </p:grpSpPr>
        <p:grpSp>
          <p:nvGrpSpPr>
            <p:cNvPr id="7" name="Group 58"/>
            <p:cNvGrpSpPr>
              <a:grpSpLocks/>
            </p:cNvGrpSpPr>
            <p:nvPr/>
          </p:nvGrpSpPr>
          <p:grpSpPr bwMode="auto">
            <a:xfrm>
              <a:off x="3334" y="0"/>
              <a:ext cx="2426" cy="1797"/>
              <a:chOff x="3334" y="0"/>
              <a:chExt cx="2426" cy="1797"/>
            </a:xfrm>
            <a:grpFill/>
          </p:grpSpPr>
          <p:sp>
            <p:nvSpPr>
              <p:cNvPr id="5143" name="Rectangle 52"/>
              <p:cNvSpPr>
                <a:spLocks noChangeArrowheads="1"/>
              </p:cNvSpPr>
              <p:nvPr/>
            </p:nvSpPr>
            <p:spPr bwMode="auto">
              <a:xfrm>
                <a:off x="4921" y="1071"/>
                <a:ext cx="839" cy="7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4" name="Rectangle 53"/>
              <p:cNvSpPr>
                <a:spLocks noChangeArrowheads="1"/>
              </p:cNvSpPr>
              <p:nvPr/>
            </p:nvSpPr>
            <p:spPr bwMode="auto">
              <a:xfrm>
                <a:off x="4558" y="0"/>
                <a:ext cx="1202" cy="10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5" name="Rectangle 56"/>
              <p:cNvSpPr>
                <a:spLocks noChangeArrowheads="1"/>
              </p:cNvSpPr>
              <p:nvPr/>
            </p:nvSpPr>
            <p:spPr bwMode="auto">
              <a:xfrm>
                <a:off x="3696" y="0"/>
                <a:ext cx="862" cy="7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6" name="Rectangle 57"/>
              <p:cNvSpPr>
                <a:spLocks noChangeArrowheads="1"/>
              </p:cNvSpPr>
              <p:nvPr/>
            </p:nvSpPr>
            <p:spPr bwMode="auto">
              <a:xfrm>
                <a:off x="3334" y="0"/>
                <a:ext cx="362" cy="3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395" name="Text Box 59"/>
            <p:cNvSpPr txBox="1">
              <a:spLocks noChangeArrowheads="1"/>
            </p:cNvSpPr>
            <p:nvPr/>
          </p:nvSpPr>
          <p:spPr bwMode="auto">
            <a:xfrm>
              <a:off x="3719" y="73"/>
              <a:ext cx="2041" cy="3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2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ВОСПИТАНИЕ</a:t>
              </a: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0" y="0"/>
            <a:ext cx="3924300" cy="2852738"/>
            <a:chOff x="0" y="0"/>
            <a:chExt cx="2472" cy="1797"/>
          </a:xfrm>
          <a:solidFill>
            <a:schemeClr val="accent1">
              <a:lumMod val="50000"/>
            </a:schemeClr>
          </a:solidFill>
        </p:grpSpPr>
        <p:grpSp>
          <p:nvGrpSpPr>
            <p:cNvPr id="9" name="Group 64"/>
            <p:cNvGrpSpPr>
              <a:grpSpLocks/>
            </p:cNvGrpSpPr>
            <p:nvPr/>
          </p:nvGrpSpPr>
          <p:grpSpPr bwMode="auto">
            <a:xfrm>
              <a:off x="0" y="0"/>
              <a:ext cx="2472" cy="1797"/>
              <a:chOff x="0" y="0"/>
              <a:chExt cx="2472" cy="1797"/>
            </a:xfrm>
            <a:grpFill/>
          </p:grpSpPr>
          <p:sp>
            <p:nvSpPr>
              <p:cNvPr id="5137" name="Rectangle 60"/>
              <p:cNvSpPr>
                <a:spLocks noChangeArrowheads="1"/>
              </p:cNvSpPr>
              <p:nvPr/>
            </p:nvSpPr>
            <p:spPr bwMode="auto">
              <a:xfrm>
                <a:off x="0" y="1071"/>
                <a:ext cx="884" cy="72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8" name="Rectangle 6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7" cy="107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39" name="Rectangle 62"/>
              <p:cNvSpPr>
                <a:spLocks noChangeArrowheads="1"/>
              </p:cNvSpPr>
              <p:nvPr/>
            </p:nvSpPr>
            <p:spPr bwMode="auto">
              <a:xfrm>
                <a:off x="1247" y="0"/>
                <a:ext cx="908" cy="73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0" name="Rectangle 63"/>
              <p:cNvSpPr>
                <a:spLocks noChangeArrowheads="1"/>
              </p:cNvSpPr>
              <p:nvPr/>
            </p:nvSpPr>
            <p:spPr bwMode="auto">
              <a:xfrm>
                <a:off x="2154" y="0"/>
                <a:ext cx="318" cy="39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401" name="Text Box 65"/>
            <p:cNvSpPr txBox="1">
              <a:spLocks noChangeArrowheads="1"/>
            </p:cNvSpPr>
            <p:nvPr/>
          </p:nvSpPr>
          <p:spPr bwMode="auto">
            <a:xfrm>
              <a:off x="90" y="135"/>
              <a:ext cx="1814" cy="6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200" b="1" dirty="0"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</a:rPr>
                <a:t>ДЕЛОВЫЕ КАЧЕСТВА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525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nimBg="1"/>
      <p:bldP spid="14351" grpId="0" animBg="1"/>
      <p:bldP spid="14353" grpId="0" animBg="1"/>
      <p:bldP spid="14354" grpId="0" animBg="1"/>
      <p:bldP spid="14355" grpId="0" animBg="1"/>
      <p:bldP spid="14358" grpId="0" animBg="1"/>
      <p:bldP spid="14352" grpId="0" animBg="1"/>
      <p:bldP spid="14357" grpId="0" animBg="1"/>
    </p:bldLst>
  </p:timing>
</p:sld>
</file>

<file path=ppt/theme/theme1.xml><?xml version="1.0" encoding="utf-8"?>
<a:theme xmlns:a="http://schemas.openxmlformats.org/drawingml/2006/main" name="TS010271167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3D01">
      <a:majorFont>
        <a:latin typeface="Franklin Gothic Demi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Franklin Gothic Book"/>
        <a:ea typeface=""/>
        <a:cs typeface=""/>
        <a:font script="Jpan" typeface="HG丸ｺﾞｼｯｸM-PRO"/>
        <a:font script="Hang" typeface="맑은 고딕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AWJJH2MPE6E2-572332167-18</_dlc_DocId>
    <_dlc_DocIdUrl xmlns="4a252ca3-5a62-4c1c-90a6-29f4710e47f8">
      <Url>http://edu-sps.koiro.local/koiro/CROS/fros/KRPO/_layouts/15/DocIdRedir.aspx?ID=AWJJH2MPE6E2-572332167-18</Url>
      <Description>AWJJH2MPE6E2-572332167-18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47B0DE836CFC14999222D74144CB438" ma:contentTypeVersion="49" ma:contentTypeDescription="Создание документа." ma:contentTypeScope="" ma:versionID="dd42b6a40dc8fe98ec91deeacb550a8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B77B6D-4C68-4D32-A4D5-47BEF31EE481}"/>
</file>

<file path=customXml/itemProps2.xml><?xml version="1.0" encoding="utf-8"?>
<ds:datastoreItem xmlns:ds="http://schemas.openxmlformats.org/officeDocument/2006/customXml" ds:itemID="{9BE2F892-27B5-4874-B4F9-2A5271818972}"/>
</file>

<file path=customXml/itemProps3.xml><?xml version="1.0" encoding="utf-8"?>
<ds:datastoreItem xmlns:ds="http://schemas.openxmlformats.org/officeDocument/2006/customXml" ds:itemID="{54AEC01D-EFC0-4CA0-B6BF-2CAED5FE565F}"/>
</file>

<file path=customXml/itemProps4.xml><?xml version="1.0" encoding="utf-8"?>
<ds:datastoreItem xmlns:ds="http://schemas.openxmlformats.org/officeDocument/2006/customXml" ds:itemID="{D111735A-045B-4636-8F4D-311BB22201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1183</TotalTime>
  <Words>412</Words>
  <Application>Microsoft Office PowerPoint</Application>
  <PresentationFormat>Экран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TS010271167</vt:lpstr>
      <vt:lpstr>ОГБОУ СПО «Костромской техникум торговли и питания»</vt:lpstr>
      <vt:lpstr>Главные цели любого конкурса профессионального мастерства </vt:lpstr>
      <vt:lpstr>Федеральный закон Российской Федерации от 29 декабря 2012 г. N 273-ФЗ "Об образовании в Российской Федерации"</vt:lpstr>
      <vt:lpstr>Конкурсное движение </vt:lpstr>
      <vt:lpstr>Система конкурсного движения решает ряд задач: </vt:lpstr>
      <vt:lpstr>Положительные стороны проведения конкурсов  профессионального мастерства</vt:lpstr>
      <vt:lpstr>Отрицательные стороны конкурсов  профессионального мастерства</vt:lpstr>
      <vt:lpstr>Слайд 8</vt:lpstr>
      <vt:lpstr>Слайд 9</vt:lpstr>
      <vt:lpstr>Слайд 10</vt:lpstr>
      <vt:lpstr>Слайд 11</vt:lpstr>
      <vt:lpstr>Слайд 12</vt:lpstr>
      <vt:lpstr>Семь шагов технологии успешного имиджа педагога</vt:lpstr>
      <vt:lpstr>участие в профессиональных конкурсах На уровне учебного учреждения</vt:lpstr>
      <vt:lpstr>На региональном уровне</vt:lpstr>
      <vt:lpstr>Слайд 16</vt:lpstr>
      <vt:lpstr>Слайд 17</vt:lpstr>
      <vt:lpstr>Благодарственные письма</vt:lpstr>
      <vt:lpstr>Благодарственные письма</vt:lpstr>
      <vt:lpstr>Слайд 20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Графики</dc:title>
  <dc:creator>FoM</dc:creator>
  <cp:lastModifiedBy>Юля</cp:lastModifiedBy>
  <cp:revision>51</cp:revision>
  <dcterms:created xsi:type="dcterms:W3CDTF">2010-10-31T12:55:06Z</dcterms:created>
  <dcterms:modified xsi:type="dcterms:W3CDTF">2013-08-20T19:29:50Z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0x010100F47B0DE836CFC14999222D74144CB438</vt:lpwstr>
  </property>
  <property fmtid="{D5CDD505-2E9C-101B-9397-08002B2CF9AE}" pid="3" name="_dlc_DocIdItemGuid">
    <vt:lpwstr>84311cb8-7d25-4eaf-b9db-70f713e80d3d</vt:lpwstr>
  </property>
</Properties>
</file>