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89" r:id="rId2"/>
    <p:sldId id="293" r:id="rId3"/>
    <p:sldId id="275" r:id="rId4"/>
    <p:sldId id="290" r:id="rId5"/>
    <p:sldId id="305" r:id="rId6"/>
    <p:sldId id="292" r:id="rId7"/>
    <p:sldId id="294" r:id="rId8"/>
    <p:sldId id="295" r:id="rId9"/>
    <p:sldId id="280" r:id="rId10"/>
    <p:sldId id="298" r:id="rId11"/>
    <p:sldId id="296" r:id="rId12"/>
    <p:sldId id="297" r:id="rId13"/>
    <p:sldId id="279" r:id="rId14"/>
    <p:sldId id="299" r:id="rId15"/>
    <p:sldId id="300" r:id="rId16"/>
    <p:sldId id="301" r:id="rId17"/>
    <p:sldId id="302" r:id="rId18"/>
    <p:sldId id="303" r:id="rId19"/>
    <p:sldId id="304" r:id="rId20"/>
    <p:sldId id="30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28" autoAdjust="0"/>
    <p:restoredTop sz="94660"/>
  </p:normalViewPr>
  <p:slideViewPr>
    <p:cSldViewPr>
      <p:cViewPr varScale="1">
        <p:scale>
          <a:sx n="71" d="100"/>
          <a:sy n="71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5D34F-E0A8-4099-99D0-51C5AD047A93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CDD8D-2E36-4D40-B2FC-EA37FF108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6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ОГБОУ СПО «Костромской автотранспортный колледж»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Опыт международного сотрудничества учреждения профессионального образования автотранспортного профиля на примере Костромского автотранспортного колледжа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5715016"/>
            <a:ext cx="26432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Журавлева А.В., преподаватель ОГБОУ СПО «Костромской автотранспортный колледж»</a:t>
            </a:r>
            <a:r>
              <a:rPr lang="ru-RU" sz="1400" i="1" dirty="0" smtClean="0"/>
              <a:t>.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327" t="8864" r="10398" b="11824"/>
          <a:stretch/>
        </p:blipFill>
        <p:spPr bwMode="auto">
          <a:xfrm>
            <a:off x="642910" y="3933056"/>
            <a:ext cx="3398122" cy="25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Делегация КАТК В Молдавии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C:\Documents and Settings\Admin\Рабочий стол\SAM_02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39"/>
            <a:ext cx="3869171" cy="3459303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SAM_0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071678"/>
            <a:ext cx="4038600" cy="358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Научно-практическая конференция на тему «Компетенции, опыт, </a:t>
            </a:r>
          </a:p>
          <a:p>
            <a:pPr>
              <a:buNone/>
            </a:pPr>
            <a:r>
              <a:rPr lang="ru-RU" dirty="0" smtClean="0"/>
              <a:t>   профессионализм-путь к успеху»</a:t>
            </a:r>
            <a:endParaRPr lang="ru-RU" dirty="0"/>
          </a:p>
        </p:txBody>
      </p:sp>
      <p:pic>
        <p:nvPicPr>
          <p:cNvPr id="5122" name="Picture 2" descr="C:\Documents and Settings\Admin\Рабочий стол\SAM_02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3116"/>
            <a:ext cx="4252914" cy="372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Подписание договора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C:\Documents and Settings\Admin\Рабочий стол\SAM_03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4038600" cy="2769107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SAM_0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307181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SAM_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635795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Борис Русу и Винсент Мезоньев</a:t>
            </a:r>
            <a:endParaRPr lang="ru-RU" sz="2000" dirty="0"/>
          </a:p>
        </p:txBody>
      </p:sp>
      <p:pic>
        <p:nvPicPr>
          <p:cNvPr id="5" name="Picture 2" descr="C:\Documents and Settings\Admin\Рабочий стол\SAM_003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3042" y="1928802"/>
            <a:ext cx="5852583" cy="4389437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Директор Кишинёвского колледжа и Французского лицея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Это интересно...</a:t>
            </a:r>
            <a:endParaRPr lang="ru-RU" sz="3600" dirty="0"/>
          </a:p>
        </p:txBody>
      </p:sp>
      <p:pic>
        <p:nvPicPr>
          <p:cNvPr id="6146" name="Picture 2" descr="C:\Documents and Settings\Admin\Рабочий стол\SAM_0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SAM_0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Материально-техническая база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C:\Documents and Settings\Admin\Рабочий стол\SAM_0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SAM_0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SAM_0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SAM_0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Общение без галстуков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3286117" y="1859757"/>
            <a:ext cx="5400684" cy="65484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Этнический музей «Старый Архей»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C:\Documents and Settings\Admin\Рабочий стол\SAM_02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301" y="2922862"/>
            <a:ext cx="4039985" cy="3029989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SAM_03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920" y="2922862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Экскурсия по городу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C:\Documents and Settings\Admin\Рабочий стол\SAM_01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038600" cy="3028950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SAM_0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smtClean="0"/>
              <a:t>Учебные заведения транспортного профиля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Ивановский автотранспортный колледж</a:t>
            </a:r>
          </a:p>
          <a:p>
            <a:r>
              <a:rPr lang="ru-RU" dirty="0" smtClean="0"/>
              <a:t>Нижегородский автотранспортный колледж</a:t>
            </a:r>
          </a:p>
          <a:p>
            <a:r>
              <a:rPr lang="ru-RU" dirty="0" smtClean="0"/>
              <a:t>Великоустюгский автотранспортный техникум</a:t>
            </a:r>
          </a:p>
          <a:p>
            <a:r>
              <a:rPr lang="ru-RU" dirty="0" smtClean="0"/>
              <a:t>Уфимский автотранспортный колледж</a:t>
            </a:r>
          </a:p>
          <a:p>
            <a:r>
              <a:rPr lang="ru-RU" dirty="0" smtClean="0"/>
              <a:t>Смоленский автотранспортный колледж</a:t>
            </a:r>
          </a:p>
          <a:p>
            <a:r>
              <a:rPr lang="ru-RU" dirty="0" smtClean="0"/>
              <a:t>Кунгурский автотранспортный колледж</a:t>
            </a:r>
          </a:p>
          <a:p>
            <a:r>
              <a:rPr lang="ru-RU" dirty="0" smtClean="0"/>
              <a:t>Московский автодорожный колледж</a:t>
            </a:r>
          </a:p>
          <a:p>
            <a:r>
              <a:rPr lang="ru-RU" dirty="0" smtClean="0"/>
              <a:t>Шуйский сельскохозяйственный колледж</a:t>
            </a:r>
          </a:p>
          <a:p>
            <a:r>
              <a:rPr lang="ru-RU" dirty="0" smtClean="0"/>
              <a:t>Санкт-Петербургский автотранспортный колледж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600" dirty="0" smtClean="0"/>
              <a:t>С чего всё началось...</a:t>
            </a:r>
            <a:endParaRPr lang="ru-RU" sz="3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928663" y="1859757"/>
            <a:ext cx="7758138" cy="65484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Галкина Галина Александровна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DSC_0459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/>
          <a:srcRect t="11260" b="11621"/>
          <a:stretch/>
        </p:blipFill>
        <p:spPr bwMode="auto">
          <a:xfrm>
            <a:off x="714348" y="2780928"/>
            <a:ext cx="3500462" cy="367240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DSC01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01600" y="-9601200"/>
            <a:ext cx="3243072" cy="2432304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DSC01530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/>
          <a:srcRect l="8711"/>
          <a:stretch/>
        </p:blipFill>
        <p:spPr bwMode="auto">
          <a:xfrm>
            <a:off x="4572000" y="2780928"/>
            <a:ext cx="4104456" cy="371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MAG19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20875"/>
            <a:ext cx="3500462" cy="4433888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Пусть наступающий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учебный год будет насыщен новыми планами, творческими идеями, хорошими новостями! Успехов, удачи и здоровья!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Международные партнёры КАТК</a:t>
            </a:r>
            <a:endParaRPr lang="ru-RU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Центр профессионального образования  в городе Высокое Мазовецкое (Польша)</a:t>
            </a:r>
          </a:p>
          <a:p>
            <a:r>
              <a:rPr lang="ru-RU" sz="2200" dirty="0" smtClean="0"/>
              <a:t>Сербская  профессиональная транспортная школа</a:t>
            </a:r>
          </a:p>
          <a:p>
            <a:r>
              <a:rPr lang="ru-RU" sz="2200" dirty="0" smtClean="0"/>
              <a:t>Кишинёвский колледж транспорта</a:t>
            </a:r>
          </a:p>
          <a:p>
            <a:r>
              <a:rPr lang="ru-RU" sz="2200" dirty="0" smtClean="0"/>
              <a:t>Лицей  Марсель Калло из Редона (Франция)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285916" y="1428736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pic>
        <p:nvPicPr>
          <p:cNvPr id="4098" name="Picture 2" descr="C:\Documents and Settings\Admin\Рабочий стол\SAM_01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Гости КАТК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>
              <a:buNone/>
            </a:pPr>
            <a:r>
              <a:rPr lang="ru-RU" sz="2400" dirty="0" smtClean="0"/>
              <a:t>Директор Сербской транспортной школы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359" b="3738"/>
          <a:stretch/>
        </p:blipFill>
        <p:spPr bwMode="auto">
          <a:xfrm>
            <a:off x="928662" y="1506070"/>
            <a:ext cx="6572296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Экскурсия по г.Кострома</a:t>
            </a:r>
          </a:p>
          <a:p>
            <a:pPr>
              <a:buNone/>
            </a:pPr>
            <a:r>
              <a:rPr lang="ru-RU" dirty="0" smtClean="0"/>
              <a:t>Ипатьевский монастырь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/>
          <a:srcRect t="9139" b="8508"/>
          <a:stretch/>
        </p:blipFill>
        <p:spPr bwMode="auto">
          <a:xfrm>
            <a:off x="4000496" y="2151528"/>
            <a:ext cx="4684717" cy="32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15290" cy="11620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Зарубежные визиты КАТК</a:t>
            </a:r>
            <a:endParaRPr lang="ru-RU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95536" y="1988840"/>
            <a:ext cx="3033464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Центр </a:t>
            </a:r>
            <a:r>
              <a:rPr lang="ru-RU" sz="2400" dirty="0" smtClean="0"/>
              <a:t>профессионального </a:t>
            </a:r>
            <a:r>
              <a:rPr lang="ru-RU" sz="2400" dirty="0" smtClean="0"/>
              <a:t>образования в Польше</a:t>
            </a:r>
          </a:p>
          <a:p>
            <a:r>
              <a:rPr lang="ru-RU" sz="2400" dirty="0" smtClean="0"/>
              <a:t>Май 2011</a:t>
            </a:r>
            <a:r>
              <a:rPr lang="en-US" sz="2400" dirty="0" smtClean="0"/>
              <a:t> </a:t>
            </a:r>
            <a:r>
              <a:rPr lang="ru-RU" sz="2400" dirty="0" smtClean="0"/>
              <a:t>года</a:t>
            </a:r>
            <a:endParaRPr lang="ru-RU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3087" b="3526"/>
          <a:stretch/>
        </p:blipFill>
        <p:spPr bwMode="auto">
          <a:xfrm>
            <a:off x="3575050" y="2043953"/>
            <a:ext cx="5111750" cy="38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114668" cy="44348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Подписание</a:t>
            </a:r>
          </a:p>
          <a:p>
            <a:pPr algn="ctr">
              <a:buNone/>
            </a:pPr>
            <a:r>
              <a:rPr lang="ru-RU" dirty="0" smtClean="0"/>
              <a:t>договора</a:t>
            </a:r>
          </a:p>
          <a:p>
            <a:pPr algn="ctr">
              <a:buNone/>
            </a:pPr>
            <a:r>
              <a:rPr lang="ru-RU" dirty="0" smtClean="0"/>
              <a:t> о международном сотрудничестве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7446" t="10028" r="7434" b="10495"/>
          <a:stretch/>
        </p:blipFill>
        <p:spPr bwMode="auto">
          <a:xfrm>
            <a:off x="3886200" y="2380128"/>
            <a:ext cx="4410635" cy="357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Стенд «Кострома в объективе польских друзей и Высокое Мазовецкое  глазами  студентов автотранспортного колледжа»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29525" t="21221" r="29288" b="21080"/>
          <a:stretch/>
        </p:blipFill>
        <p:spPr bwMode="auto">
          <a:xfrm>
            <a:off x="4195482" y="1976718"/>
            <a:ext cx="4449297" cy="45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Кишинёвский транспортный колледж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C:\Documents and Settings\Admin\Рабочий стол\SAM_0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SAM_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072922" y="-12644550"/>
            <a:ext cx="2267098" cy="539724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SAM_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6162618" y="-11287228"/>
            <a:ext cx="1019050" cy="461142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SAM_0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431300" y="-12073046"/>
            <a:ext cx="6072230" cy="5369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AWJJH2MPE6E2-572332167-7</_dlc_DocId>
    <_dlc_DocIdUrl xmlns="4a252ca3-5a62-4c1c-90a6-29f4710e47f8">
      <Url>http://edu-sps.koiro.local/koiro/CROS/fros/KRPO/_layouts/15/DocIdRedir.aspx?ID=AWJJH2MPE6E2-572332167-7</Url>
      <Description>AWJJH2MPE6E2-572332167-7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47B0DE836CFC14999222D74144CB438" ma:contentTypeVersion="49" ma:contentTypeDescription="Создание документа." ma:contentTypeScope="" ma:versionID="dd42b6a40dc8fe98ec91deeacb550a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7EA689-A5FD-4B5F-987F-05C0862CAE8E}"/>
</file>

<file path=customXml/itemProps2.xml><?xml version="1.0" encoding="utf-8"?>
<ds:datastoreItem xmlns:ds="http://schemas.openxmlformats.org/officeDocument/2006/customXml" ds:itemID="{33E4A728-72BE-483F-B561-F99920E0203E}"/>
</file>

<file path=customXml/itemProps3.xml><?xml version="1.0" encoding="utf-8"?>
<ds:datastoreItem xmlns:ds="http://schemas.openxmlformats.org/officeDocument/2006/customXml" ds:itemID="{315555E5-C53A-4636-A9BC-D8E0984ED2FB}"/>
</file>

<file path=customXml/itemProps4.xml><?xml version="1.0" encoding="utf-8"?>
<ds:datastoreItem xmlns:ds="http://schemas.openxmlformats.org/officeDocument/2006/customXml" ds:itemID="{79124A61-A134-47B3-87F1-821A79FB3E37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996</TotalTime>
  <Words>217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Flow</vt:lpstr>
      <vt:lpstr>ОГБОУ СПО «Костромской автотранспортный колледж»</vt:lpstr>
      <vt:lpstr>С чего всё началось...</vt:lpstr>
      <vt:lpstr>Международные партнёры КАТК</vt:lpstr>
      <vt:lpstr>Гости КАТК</vt:lpstr>
      <vt:lpstr>Презентация PowerPoint</vt:lpstr>
      <vt:lpstr>Зарубежные визиты КАТК</vt:lpstr>
      <vt:lpstr>Презентация PowerPoint</vt:lpstr>
      <vt:lpstr>Презентация PowerPoint</vt:lpstr>
      <vt:lpstr>Кишинёвский транспортный колледж</vt:lpstr>
      <vt:lpstr>Делегация КАТК В Молдавии</vt:lpstr>
      <vt:lpstr>Презентация PowerPoint</vt:lpstr>
      <vt:lpstr>Подписание договора</vt:lpstr>
      <vt:lpstr>Директор Кишинёвского колледжа и Французского лицея</vt:lpstr>
      <vt:lpstr>Это интересно...</vt:lpstr>
      <vt:lpstr>Материально-техническая база</vt:lpstr>
      <vt:lpstr>Презентация PowerPoint</vt:lpstr>
      <vt:lpstr>Общение без галстуков</vt:lpstr>
      <vt:lpstr>Экскурсия по городу</vt:lpstr>
      <vt:lpstr>Учебные заведения транспортного профиля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образовательное учреждение среднего профессионального образования «Костромской автотранспортный колледж»</dc:title>
  <dc:creator>qq</dc:creator>
  <cp:lastModifiedBy>НН</cp:lastModifiedBy>
  <cp:revision>130</cp:revision>
  <dcterms:modified xsi:type="dcterms:W3CDTF">2013-08-23T04:57:23Z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0x010100F47B0DE836CFC14999222D74144CB438</vt:lpwstr>
  </property>
  <property fmtid="{D5CDD505-2E9C-101B-9397-08002B2CF9AE}" pid="3" name="_dlc_DocIdItemGuid">
    <vt:lpwstr>f8e684f8-72b4-42e0-93d7-4b2fc56c4baa</vt:lpwstr>
  </property>
</Properties>
</file>