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73" r:id="rId17"/>
    <p:sldId id="272" r:id="rId18"/>
    <p:sldId id="279" r:id="rId19"/>
    <p:sldId id="274" r:id="rId20"/>
    <p:sldId id="275" r:id="rId21"/>
    <p:sldId id="277" r:id="rId22"/>
    <p:sldId id="280" r:id="rId23"/>
    <p:sldId id="268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523EF-9B12-4D2E-B127-2964C27820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3D3CF2-400B-46F9-ABA6-D2F8595B901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dirty="0" smtClean="0"/>
            <a:t>самостоятельных исследовательских  умений </a:t>
          </a:r>
          <a:endParaRPr lang="ru-RU" sz="2400" dirty="0"/>
        </a:p>
      </dgm:t>
    </dgm:pt>
    <dgm:pt modelId="{551E1BA5-9FC5-429A-9820-0B27D6742706}" type="parTrans" cxnId="{641D00E8-D159-4A9B-B0B7-296B86E2F88E}">
      <dgm:prSet/>
      <dgm:spPr/>
      <dgm:t>
        <a:bodyPr/>
        <a:lstStyle/>
        <a:p>
          <a:endParaRPr lang="ru-RU"/>
        </a:p>
      </dgm:t>
    </dgm:pt>
    <dgm:pt modelId="{E5AD7717-3729-458D-BB09-BEEF371B8BA5}" type="sibTrans" cxnId="{641D00E8-D159-4A9B-B0B7-296B86E2F88E}">
      <dgm:prSet/>
      <dgm:spPr/>
      <dgm:t>
        <a:bodyPr/>
        <a:lstStyle/>
        <a:p>
          <a:endParaRPr lang="ru-RU"/>
        </a:p>
      </dgm:t>
    </dgm:pt>
    <dgm:pt modelId="{2ED36B34-91F7-43C9-A53F-D17170090AE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baseline="0" dirty="0" smtClean="0"/>
            <a:t>творческих способностей</a:t>
          </a:r>
          <a:endParaRPr lang="ru-RU" sz="2400" baseline="0" dirty="0"/>
        </a:p>
      </dgm:t>
    </dgm:pt>
    <dgm:pt modelId="{794570D2-23ED-4908-8016-8911E76D6447}" type="parTrans" cxnId="{6AD21097-FF80-4EC8-B155-0E603F223964}">
      <dgm:prSet/>
      <dgm:spPr/>
      <dgm:t>
        <a:bodyPr/>
        <a:lstStyle/>
        <a:p>
          <a:endParaRPr lang="ru-RU"/>
        </a:p>
      </dgm:t>
    </dgm:pt>
    <dgm:pt modelId="{AD03E31C-F8D7-4AA1-8241-471D1000BE89}" type="sibTrans" cxnId="{6AD21097-FF80-4EC8-B155-0E603F223964}">
      <dgm:prSet/>
      <dgm:spPr/>
      <dgm:t>
        <a:bodyPr/>
        <a:lstStyle/>
        <a:p>
          <a:endParaRPr lang="ru-RU"/>
        </a:p>
      </dgm:t>
    </dgm:pt>
    <dgm:pt modelId="{D75A5BB8-FF46-4780-A417-92A5F190B45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dirty="0" smtClean="0"/>
            <a:t>развивает логическое мышление</a:t>
          </a:r>
          <a:endParaRPr lang="ru-RU" sz="2400" dirty="0"/>
        </a:p>
      </dgm:t>
    </dgm:pt>
    <dgm:pt modelId="{4623244E-4DDA-4924-9BE7-151D8B35AE31}" type="parTrans" cxnId="{A9E97F92-724D-4633-81CC-C873CF838F30}">
      <dgm:prSet/>
      <dgm:spPr/>
      <dgm:t>
        <a:bodyPr/>
        <a:lstStyle/>
        <a:p>
          <a:endParaRPr lang="ru-RU"/>
        </a:p>
      </dgm:t>
    </dgm:pt>
    <dgm:pt modelId="{3BE32968-F0F5-45B3-8190-CDF40859B834}" type="sibTrans" cxnId="{A9E97F92-724D-4633-81CC-C873CF838F30}">
      <dgm:prSet/>
      <dgm:spPr/>
      <dgm:t>
        <a:bodyPr/>
        <a:lstStyle/>
        <a:p>
          <a:endParaRPr lang="ru-RU"/>
        </a:p>
      </dgm:t>
    </dgm:pt>
    <dgm:pt modelId="{DDD6074D-D3D3-43C4-BA94-6F7122807797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dirty="0" smtClean="0"/>
            <a:t>объединяет знания, полученные в ходе учебного процесса</a:t>
          </a:r>
          <a:endParaRPr lang="ru-RU" sz="2400" dirty="0"/>
        </a:p>
      </dgm:t>
    </dgm:pt>
    <dgm:pt modelId="{C7AB72C8-2B9F-4490-8DA6-36DEDF890B0F}" type="parTrans" cxnId="{B2CDF55E-E607-45A9-9739-D6A274B42DF7}">
      <dgm:prSet/>
      <dgm:spPr/>
      <dgm:t>
        <a:bodyPr/>
        <a:lstStyle/>
        <a:p>
          <a:endParaRPr lang="ru-RU"/>
        </a:p>
      </dgm:t>
    </dgm:pt>
    <dgm:pt modelId="{7C11F3AB-A9FC-41E1-9333-8FA22A82919E}" type="sibTrans" cxnId="{B2CDF55E-E607-45A9-9739-D6A274B42DF7}">
      <dgm:prSet/>
      <dgm:spPr/>
      <dgm:t>
        <a:bodyPr/>
        <a:lstStyle/>
        <a:p>
          <a:endParaRPr lang="ru-RU"/>
        </a:p>
      </dgm:t>
    </dgm:pt>
    <dgm:pt modelId="{87B74FED-92AC-4A51-994E-F5F52A627105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dirty="0" smtClean="0"/>
            <a:t>приобщает к конкретным жизненно важным проблемам</a:t>
          </a:r>
          <a:endParaRPr lang="ru-RU" sz="2400" dirty="0"/>
        </a:p>
      </dgm:t>
    </dgm:pt>
    <dgm:pt modelId="{C79C7D48-64EB-4723-BFC1-C29555038D50}" type="parTrans" cxnId="{F5B820AD-CC6E-4293-9237-BE73A22F1965}">
      <dgm:prSet/>
      <dgm:spPr/>
      <dgm:t>
        <a:bodyPr/>
        <a:lstStyle/>
        <a:p>
          <a:endParaRPr lang="ru-RU"/>
        </a:p>
      </dgm:t>
    </dgm:pt>
    <dgm:pt modelId="{AF86A3F5-29AA-4358-83FA-F5F5A29ADD75}" type="sibTrans" cxnId="{F5B820AD-CC6E-4293-9237-BE73A22F1965}">
      <dgm:prSet/>
      <dgm:spPr/>
      <dgm:t>
        <a:bodyPr/>
        <a:lstStyle/>
        <a:p>
          <a:endParaRPr lang="ru-RU"/>
        </a:p>
      </dgm:t>
    </dgm:pt>
    <dgm:pt modelId="{60134B21-B983-4EBB-BC18-317B5FFCBB7E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baseline="0" dirty="0" smtClean="0">
              <a:solidFill>
                <a:schemeClr val="bg1"/>
              </a:solidFill>
            </a:rPr>
            <a:t>развивает </a:t>
          </a:r>
          <a:r>
            <a:rPr lang="ru-RU" sz="2400" baseline="0" dirty="0" smtClean="0">
              <a:solidFill>
                <a:schemeClr val="bg1"/>
              </a:solidFill>
            </a:rPr>
            <a:t>коммуникативные умения</a:t>
          </a:r>
          <a:endParaRPr lang="ru-RU" sz="2400" dirty="0"/>
        </a:p>
      </dgm:t>
    </dgm:pt>
    <dgm:pt modelId="{C5E395C6-1258-420B-A42C-E54B905718E2}" type="parTrans" cxnId="{565B269A-099F-44BC-A6D8-EC6C2B583C42}">
      <dgm:prSet/>
      <dgm:spPr/>
      <dgm:t>
        <a:bodyPr/>
        <a:lstStyle/>
        <a:p>
          <a:endParaRPr lang="ru-RU"/>
        </a:p>
      </dgm:t>
    </dgm:pt>
    <dgm:pt modelId="{26CF807C-3565-48FF-81B5-7EF6FE33FAC1}" type="sibTrans" cxnId="{565B269A-099F-44BC-A6D8-EC6C2B583C42}">
      <dgm:prSet/>
      <dgm:spPr/>
      <dgm:t>
        <a:bodyPr/>
        <a:lstStyle/>
        <a:p>
          <a:endParaRPr lang="ru-RU"/>
        </a:p>
      </dgm:t>
    </dgm:pt>
    <dgm:pt modelId="{E246327D-E538-401B-AAF8-5EFBF775936E}" type="pres">
      <dgm:prSet presAssocID="{972523EF-9B12-4D2E-B127-2964C27820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BB925-C7F5-4CE4-8DCE-6B53697C9E91}" type="pres">
      <dgm:prSet presAssocID="{2ED36B34-91F7-43C9-A53F-D17170090AE4}" presName="parentLin" presStyleCnt="0"/>
      <dgm:spPr/>
    </dgm:pt>
    <dgm:pt modelId="{864CB6E1-9C99-4633-B264-049F3E274EDB}" type="pres">
      <dgm:prSet presAssocID="{2ED36B34-91F7-43C9-A53F-D17170090AE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0ADCA53-A2D6-47C3-9914-DBA8112179EA}" type="pres">
      <dgm:prSet presAssocID="{2ED36B34-91F7-43C9-A53F-D17170090AE4}" presName="parentText" presStyleLbl="node1" presStyleIdx="0" presStyleCnt="6" custScaleX="120581" custLinFactNeighborX="-9917" custLinFactNeighborY="5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496B9-B455-42DF-9749-5FC5B1906086}" type="pres">
      <dgm:prSet presAssocID="{2ED36B34-91F7-43C9-A53F-D17170090AE4}" presName="negativeSpace" presStyleCnt="0"/>
      <dgm:spPr/>
    </dgm:pt>
    <dgm:pt modelId="{3F5F11BB-9A2C-413F-9CB1-2158D9C11699}" type="pres">
      <dgm:prSet presAssocID="{2ED36B34-91F7-43C9-A53F-D17170090AE4}" presName="childText" presStyleLbl="conFgAcc1" presStyleIdx="0" presStyleCnt="6">
        <dgm:presLayoutVars>
          <dgm:bulletEnabled val="1"/>
        </dgm:presLayoutVars>
      </dgm:prSet>
      <dgm:spPr/>
    </dgm:pt>
    <dgm:pt modelId="{797E43E2-2328-4E01-954D-97571801F140}" type="pres">
      <dgm:prSet presAssocID="{AD03E31C-F8D7-4AA1-8241-471D1000BE89}" presName="spaceBetweenRectangles" presStyleCnt="0"/>
      <dgm:spPr/>
    </dgm:pt>
    <dgm:pt modelId="{BE24B8FB-743B-4F27-A0A0-8CBF0FBC2959}" type="pres">
      <dgm:prSet presAssocID="{9B3D3CF2-400B-46F9-ABA6-D2F8595B9012}" presName="parentLin" presStyleCnt="0"/>
      <dgm:spPr/>
    </dgm:pt>
    <dgm:pt modelId="{EF293029-DA84-4840-BA51-EE339E6EADBC}" type="pres">
      <dgm:prSet presAssocID="{9B3D3CF2-400B-46F9-ABA6-D2F8595B901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7C4A18E-E23D-4320-973F-3DD84DE73A03}" type="pres">
      <dgm:prSet presAssocID="{9B3D3CF2-400B-46F9-ABA6-D2F8595B9012}" presName="parentText" presStyleLbl="node1" presStyleIdx="1" presStyleCnt="6" custScaleX="120581" custScaleY="141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8C03E-651E-4392-8110-953E1E000781}" type="pres">
      <dgm:prSet presAssocID="{9B3D3CF2-400B-46F9-ABA6-D2F8595B9012}" presName="negativeSpace" presStyleCnt="0"/>
      <dgm:spPr/>
    </dgm:pt>
    <dgm:pt modelId="{7B2B17FB-AD1B-4AC2-B130-A9682A6545A5}" type="pres">
      <dgm:prSet presAssocID="{9B3D3CF2-400B-46F9-ABA6-D2F8595B901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3CB97-FE6D-4A8F-AED6-1A047EFA4934}" type="pres">
      <dgm:prSet presAssocID="{E5AD7717-3729-458D-BB09-BEEF371B8BA5}" presName="spaceBetweenRectangles" presStyleCnt="0"/>
      <dgm:spPr/>
    </dgm:pt>
    <dgm:pt modelId="{7A5C017F-E8D1-4A37-BB20-F4C161C6AB69}" type="pres">
      <dgm:prSet presAssocID="{DDD6074D-D3D3-43C4-BA94-6F7122807797}" presName="parentLin" presStyleCnt="0"/>
      <dgm:spPr/>
    </dgm:pt>
    <dgm:pt modelId="{D831B5B8-05D7-419E-A632-DF17B7C538EE}" type="pres">
      <dgm:prSet presAssocID="{DDD6074D-D3D3-43C4-BA94-6F712280779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352FC9E-B925-4BC4-996D-475E2DB208EB}" type="pres">
      <dgm:prSet presAssocID="{DDD6074D-D3D3-43C4-BA94-6F7122807797}" presName="parentText" presStyleLbl="node1" presStyleIdx="2" presStyleCnt="6" custScaleX="120581" custScaleY="128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70D6B-E07D-46B6-B034-9A2CE5A00D51}" type="pres">
      <dgm:prSet presAssocID="{DDD6074D-D3D3-43C4-BA94-6F7122807797}" presName="negativeSpace" presStyleCnt="0"/>
      <dgm:spPr/>
    </dgm:pt>
    <dgm:pt modelId="{3CAE7F3B-0ECF-4AC5-B8DE-A3A43D97A6C0}" type="pres">
      <dgm:prSet presAssocID="{DDD6074D-D3D3-43C4-BA94-6F7122807797}" presName="childText" presStyleLbl="conFgAcc1" presStyleIdx="2" presStyleCnt="6">
        <dgm:presLayoutVars>
          <dgm:bulletEnabled val="1"/>
        </dgm:presLayoutVars>
      </dgm:prSet>
      <dgm:spPr/>
    </dgm:pt>
    <dgm:pt modelId="{B6695529-CD77-45AE-B97C-71BC14CD5967}" type="pres">
      <dgm:prSet presAssocID="{7C11F3AB-A9FC-41E1-9333-8FA22A82919E}" presName="spaceBetweenRectangles" presStyleCnt="0"/>
      <dgm:spPr/>
    </dgm:pt>
    <dgm:pt modelId="{6602AB5E-20C9-49EE-9D4E-878436476340}" type="pres">
      <dgm:prSet presAssocID="{D75A5BB8-FF46-4780-A417-92A5F190B456}" presName="parentLin" presStyleCnt="0"/>
      <dgm:spPr/>
    </dgm:pt>
    <dgm:pt modelId="{B14940B0-E5CB-40E5-88DB-FCF383DEB9FF}" type="pres">
      <dgm:prSet presAssocID="{D75A5BB8-FF46-4780-A417-92A5F190B45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BA3815B-68AD-48BE-9E2F-BED6BE607DCD}" type="pres">
      <dgm:prSet presAssocID="{D75A5BB8-FF46-4780-A417-92A5F190B456}" presName="parentText" presStyleLbl="node1" presStyleIdx="3" presStyleCnt="6" custScaleX="120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F5DD-206E-4478-B906-0631DDEC9520}" type="pres">
      <dgm:prSet presAssocID="{D75A5BB8-FF46-4780-A417-92A5F190B456}" presName="negativeSpace" presStyleCnt="0"/>
      <dgm:spPr/>
    </dgm:pt>
    <dgm:pt modelId="{282253F4-EE35-4834-A393-770EA9138C65}" type="pres">
      <dgm:prSet presAssocID="{D75A5BB8-FF46-4780-A417-92A5F190B456}" presName="childText" presStyleLbl="conFgAcc1" presStyleIdx="3" presStyleCnt="6">
        <dgm:presLayoutVars>
          <dgm:bulletEnabled val="1"/>
        </dgm:presLayoutVars>
      </dgm:prSet>
      <dgm:spPr/>
    </dgm:pt>
    <dgm:pt modelId="{E0B0931A-5225-4FB1-B8C1-179311AAB029}" type="pres">
      <dgm:prSet presAssocID="{3BE32968-F0F5-45B3-8190-CDF40859B834}" presName="spaceBetweenRectangles" presStyleCnt="0"/>
      <dgm:spPr/>
    </dgm:pt>
    <dgm:pt modelId="{A8E37875-4B22-484D-9D35-5EAF78CA253C}" type="pres">
      <dgm:prSet presAssocID="{87B74FED-92AC-4A51-994E-F5F52A627105}" presName="parentLin" presStyleCnt="0"/>
      <dgm:spPr/>
    </dgm:pt>
    <dgm:pt modelId="{B6FE4746-38F0-4B62-BDF8-E834BF174DF0}" type="pres">
      <dgm:prSet presAssocID="{87B74FED-92AC-4A51-994E-F5F52A62710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2CE81E0-4314-41DE-8FAB-79F6A2309FCA}" type="pres">
      <dgm:prSet presAssocID="{87B74FED-92AC-4A51-994E-F5F52A627105}" presName="parentText" presStyleLbl="node1" presStyleIdx="4" presStyleCnt="6" custScaleX="120581" custScaleY="157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F6640-00C9-415D-8DCE-42E4BBFED32B}" type="pres">
      <dgm:prSet presAssocID="{87B74FED-92AC-4A51-994E-F5F52A627105}" presName="negativeSpace" presStyleCnt="0"/>
      <dgm:spPr/>
    </dgm:pt>
    <dgm:pt modelId="{D333B456-7683-4FE7-BC63-4190CD012A03}" type="pres">
      <dgm:prSet presAssocID="{87B74FED-92AC-4A51-994E-F5F52A627105}" presName="childText" presStyleLbl="conFgAcc1" presStyleIdx="4" presStyleCnt="6">
        <dgm:presLayoutVars>
          <dgm:bulletEnabled val="1"/>
        </dgm:presLayoutVars>
      </dgm:prSet>
      <dgm:spPr/>
    </dgm:pt>
    <dgm:pt modelId="{985826C4-7C6D-4090-A812-27DF1058D74E}" type="pres">
      <dgm:prSet presAssocID="{AF86A3F5-29AA-4358-83FA-F5F5A29ADD75}" presName="spaceBetweenRectangles" presStyleCnt="0"/>
      <dgm:spPr/>
    </dgm:pt>
    <dgm:pt modelId="{A249176B-4749-48E3-9F1C-7F835DBBBB6A}" type="pres">
      <dgm:prSet presAssocID="{60134B21-B983-4EBB-BC18-317B5FFCBB7E}" presName="parentLin" presStyleCnt="0"/>
      <dgm:spPr/>
    </dgm:pt>
    <dgm:pt modelId="{9B594278-180F-4EF9-9711-17EF42EAAC6E}" type="pres">
      <dgm:prSet presAssocID="{60134B21-B983-4EBB-BC18-317B5FFCBB7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C746B36-70A4-49F6-A596-E4A2A4972A5E}" type="pres">
      <dgm:prSet presAssocID="{60134B21-B983-4EBB-BC18-317B5FFCBB7E}" presName="parentText" presStyleLbl="node1" presStyleIdx="5" presStyleCnt="6" custScaleX="120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8DDD-BBA6-45AC-8E9E-AF240189FE0C}" type="pres">
      <dgm:prSet presAssocID="{60134B21-B983-4EBB-BC18-317B5FFCBB7E}" presName="negativeSpace" presStyleCnt="0"/>
      <dgm:spPr/>
    </dgm:pt>
    <dgm:pt modelId="{F2AF5D10-7DB7-47D5-8C70-04E30FF44E9D}" type="pres">
      <dgm:prSet presAssocID="{60134B21-B983-4EBB-BC18-317B5FFCBB7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2CDF55E-E607-45A9-9739-D6A274B42DF7}" srcId="{972523EF-9B12-4D2E-B127-2964C27820E9}" destId="{DDD6074D-D3D3-43C4-BA94-6F7122807797}" srcOrd="2" destOrd="0" parTransId="{C7AB72C8-2B9F-4490-8DA6-36DEDF890B0F}" sibTransId="{7C11F3AB-A9FC-41E1-9333-8FA22A82919E}"/>
    <dgm:cxn modelId="{6B741C2A-485D-4C76-A6CD-20CF058C9D7B}" type="presOf" srcId="{972523EF-9B12-4D2E-B127-2964C27820E9}" destId="{E246327D-E538-401B-AAF8-5EFBF775936E}" srcOrd="0" destOrd="0" presId="urn:microsoft.com/office/officeart/2005/8/layout/list1"/>
    <dgm:cxn modelId="{91C30F78-E3F7-407F-B004-A039C00FC6B4}" type="presOf" srcId="{D75A5BB8-FF46-4780-A417-92A5F190B456}" destId="{2BA3815B-68AD-48BE-9E2F-BED6BE607DCD}" srcOrd="1" destOrd="0" presId="urn:microsoft.com/office/officeart/2005/8/layout/list1"/>
    <dgm:cxn modelId="{95C3F140-B57F-4275-8109-0034C903E8B4}" type="presOf" srcId="{9B3D3CF2-400B-46F9-ABA6-D2F8595B9012}" destId="{97C4A18E-E23D-4320-973F-3DD84DE73A03}" srcOrd="1" destOrd="0" presId="urn:microsoft.com/office/officeart/2005/8/layout/list1"/>
    <dgm:cxn modelId="{DB8E1081-6179-48EE-9C5F-FCC064C2796B}" type="presOf" srcId="{9B3D3CF2-400B-46F9-ABA6-D2F8595B9012}" destId="{EF293029-DA84-4840-BA51-EE339E6EADBC}" srcOrd="0" destOrd="0" presId="urn:microsoft.com/office/officeart/2005/8/layout/list1"/>
    <dgm:cxn modelId="{D403581A-A85A-483A-BA28-CCB94BFA6614}" type="presOf" srcId="{DDD6074D-D3D3-43C4-BA94-6F7122807797}" destId="{D831B5B8-05D7-419E-A632-DF17B7C538EE}" srcOrd="0" destOrd="0" presId="urn:microsoft.com/office/officeart/2005/8/layout/list1"/>
    <dgm:cxn modelId="{A9E97F92-724D-4633-81CC-C873CF838F30}" srcId="{972523EF-9B12-4D2E-B127-2964C27820E9}" destId="{D75A5BB8-FF46-4780-A417-92A5F190B456}" srcOrd="3" destOrd="0" parTransId="{4623244E-4DDA-4924-9BE7-151D8B35AE31}" sibTransId="{3BE32968-F0F5-45B3-8190-CDF40859B834}"/>
    <dgm:cxn modelId="{565B269A-099F-44BC-A6D8-EC6C2B583C42}" srcId="{972523EF-9B12-4D2E-B127-2964C27820E9}" destId="{60134B21-B983-4EBB-BC18-317B5FFCBB7E}" srcOrd="5" destOrd="0" parTransId="{C5E395C6-1258-420B-A42C-E54B905718E2}" sibTransId="{26CF807C-3565-48FF-81B5-7EF6FE33FAC1}"/>
    <dgm:cxn modelId="{AD6BDFA8-E6B4-4A3F-B783-3DDD1F848189}" type="presOf" srcId="{60134B21-B983-4EBB-BC18-317B5FFCBB7E}" destId="{EC746B36-70A4-49F6-A596-E4A2A4972A5E}" srcOrd="1" destOrd="0" presId="urn:microsoft.com/office/officeart/2005/8/layout/list1"/>
    <dgm:cxn modelId="{B9FD3B94-01DC-40E3-BBC1-A8BDF74BDD12}" type="presOf" srcId="{2ED36B34-91F7-43C9-A53F-D17170090AE4}" destId="{864CB6E1-9C99-4633-B264-049F3E274EDB}" srcOrd="0" destOrd="0" presId="urn:microsoft.com/office/officeart/2005/8/layout/list1"/>
    <dgm:cxn modelId="{F5B820AD-CC6E-4293-9237-BE73A22F1965}" srcId="{972523EF-9B12-4D2E-B127-2964C27820E9}" destId="{87B74FED-92AC-4A51-994E-F5F52A627105}" srcOrd="4" destOrd="0" parTransId="{C79C7D48-64EB-4723-BFC1-C29555038D50}" sibTransId="{AF86A3F5-29AA-4358-83FA-F5F5A29ADD75}"/>
    <dgm:cxn modelId="{6AD21097-FF80-4EC8-B155-0E603F223964}" srcId="{972523EF-9B12-4D2E-B127-2964C27820E9}" destId="{2ED36B34-91F7-43C9-A53F-D17170090AE4}" srcOrd="0" destOrd="0" parTransId="{794570D2-23ED-4908-8016-8911E76D6447}" sibTransId="{AD03E31C-F8D7-4AA1-8241-471D1000BE89}"/>
    <dgm:cxn modelId="{27EE7EFA-AB70-4CA5-916A-F2BD8322F4FB}" type="presOf" srcId="{60134B21-B983-4EBB-BC18-317B5FFCBB7E}" destId="{9B594278-180F-4EF9-9711-17EF42EAAC6E}" srcOrd="0" destOrd="0" presId="urn:microsoft.com/office/officeart/2005/8/layout/list1"/>
    <dgm:cxn modelId="{57C96156-D6FF-4C8E-B40B-DBB93753503F}" type="presOf" srcId="{DDD6074D-D3D3-43C4-BA94-6F7122807797}" destId="{7352FC9E-B925-4BC4-996D-475E2DB208EB}" srcOrd="1" destOrd="0" presId="urn:microsoft.com/office/officeart/2005/8/layout/list1"/>
    <dgm:cxn modelId="{EB5E66CB-5275-419F-8BCD-95066F21DA09}" type="presOf" srcId="{2ED36B34-91F7-43C9-A53F-D17170090AE4}" destId="{40ADCA53-A2D6-47C3-9914-DBA8112179EA}" srcOrd="1" destOrd="0" presId="urn:microsoft.com/office/officeart/2005/8/layout/list1"/>
    <dgm:cxn modelId="{F679902C-4D9D-4193-AFA4-4A5955545FB7}" type="presOf" srcId="{87B74FED-92AC-4A51-994E-F5F52A627105}" destId="{B6FE4746-38F0-4B62-BDF8-E834BF174DF0}" srcOrd="0" destOrd="0" presId="urn:microsoft.com/office/officeart/2005/8/layout/list1"/>
    <dgm:cxn modelId="{641D00E8-D159-4A9B-B0B7-296B86E2F88E}" srcId="{972523EF-9B12-4D2E-B127-2964C27820E9}" destId="{9B3D3CF2-400B-46F9-ABA6-D2F8595B9012}" srcOrd="1" destOrd="0" parTransId="{551E1BA5-9FC5-429A-9820-0B27D6742706}" sibTransId="{E5AD7717-3729-458D-BB09-BEEF371B8BA5}"/>
    <dgm:cxn modelId="{4B1082E4-EF80-42D6-B592-4E420C83A855}" type="presOf" srcId="{87B74FED-92AC-4A51-994E-F5F52A627105}" destId="{B2CE81E0-4314-41DE-8FAB-79F6A2309FCA}" srcOrd="1" destOrd="0" presId="urn:microsoft.com/office/officeart/2005/8/layout/list1"/>
    <dgm:cxn modelId="{FC6131BF-5E61-4A72-8E7B-7B54F7FA3581}" type="presOf" srcId="{D75A5BB8-FF46-4780-A417-92A5F190B456}" destId="{B14940B0-E5CB-40E5-88DB-FCF383DEB9FF}" srcOrd="0" destOrd="0" presId="urn:microsoft.com/office/officeart/2005/8/layout/list1"/>
    <dgm:cxn modelId="{A2346D56-9707-4E17-9FB1-43A61BA48F7F}" type="presParOf" srcId="{E246327D-E538-401B-AAF8-5EFBF775936E}" destId="{7B2BB925-C7F5-4CE4-8DCE-6B53697C9E91}" srcOrd="0" destOrd="0" presId="urn:microsoft.com/office/officeart/2005/8/layout/list1"/>
    <dgm:cxn modelId="{1A8165A5-F0A5-466E-8777-52D7326900BC}" type="presParOf" srcId="{7B2BB925-C7F5-4CE4-8DCE-6B53697C9E91}" destId="{864CB6E1-9C99-4633-B264-049F3E274EDB}" srcOrd="0" destOrd="0" presId="urn:microsoft.com/office/officeart/2005/8/layout/list1"/>
    <dgm:cxn modelId="{86A3C10B-9A0B-42B4-B55E-C5026FE2F36B}" type="presParOf" srcId="{7B2BB925-C7F5-4CE4-8DCE-6B53697C9E91}" destId="{40ADCA53-A2D6-47C3-9914-DBA8112179EA}" srcOrd="1" destOrd="0" presId="urn:microsoft.com/office/officeart/2005/8/layout/list1"/>
    <dgm:cxn modelId="{2FAF1A67-DBDD-4410-AEE5-DBEBDD6202EC}" type="presParOf" srcId="{E246327D-E538-401B-AAF8-5EFBF775936E}" destId="{973496B9-B455-42DF-9749-5FC5B1906086}" srcOrd="1" destOrd="0" presId="urn:microsoft.com/office/officeart/2005/8/layout/list1"/>
    <dgm:cxn modelId="{3EFB60E5-41DA-4E75-8B92-9FCD68DEDBD8}" type="presParOf" srcId="{E246327D-E538-401B-AAF8-5EFBF775936E}" destId="{3F5F11BB-9A2C-413F-9CB1-2158D9C11699}" srcOrd="2" destOrd="0" presId="urn:microsoft.com/office/officeart/2005/8/layout/list1"/>
    <dgm:cxn modelId="{1CE89369-3D46-4136-9706-89E40E3A8F22}" type="presParOf" srcId="{E246327D-E538-401B-AAF8-5EFBF775936E}" destId="{797E43E2-2328-4E01-954D-97571801F140}" srcOrd="3" destOrd="0" presId="urn:microsoft.com/office/officeart/2005/8/layout/list1"/>
    <dgm:cxn modelId="{30238562-9C32-4D73-BB51-A64D6A597C17}" type="presParOf" srcId="{E246327D-E538-401B-AAF8-5EFBF775936E}" destId="{BE24B8FB-743B-4F27-A0A0-8CBF0FBC2959}" srcOrd="4" destOrd="0" presId="urn:microsoft.com/office/officeart/2005/8/layout/list1"/>
    <dgm:cxn modelId="{1899BA81-5DA6-4240-8882-A1551707FF7B}" type="presParOf" srcId="{BE24B8FB-743B-4F27-A0A0-8CBF0FBC2959}" destId="{EF293029-DA84-4840-BA51-EE339E6EADBC}" srcOrd="0" destOrd="0" presId="urn:microsoft.com/office/officeart/2005/8/layout/list1"/>
    <dgm:cxn modelId="{C3DD1995-E1BD-49CC-BE20-7F13AA9B9260}" type="presParOf" srcId="{BE24B8FB-743B-4F27-A0A0-8CBF0FBC2959}" destId="{97C4A18E-E23D-4320-973F-3DD84DE73A03}" srcOrd="1" destOrd="0" presId="urn:microsoft.com/office/officeart/2005/8/layout/list1"/>
    <dgm:cxn modelId="{AD2CFC83-009A-489A-9C0C-55E0324345B2}" type="presParOf" srcId="{E246327D-E538-401B-AAF8-5EFBF775936E}" destId="{0528C03E-651E-4392-8110-953E1E000781}" srcOrd="5" destOrd="0" presId="urn:microsoft.com/office/officeart/2005/8/layout/list1"/>
    <dgm:cxn modelId="{AEDC8836-80B7-4963-99F2-FB785C045E3E}" type="presParOf" srcId="{E246327D-E538-401B-AAF8-5EFBF775936E}" destId="{7B2B17FB-AD1B-4AC2-B130-A9682A6545A5}" srcOrd="6" destOrd="0" presId="urn:microsoft.com/office/officeart/2005/8/layout/list1"/>
    <dgm:cxn modelId="{283B8867-DEFE-4FD0-8874-508DF03F8645}" type="presParOf" srcId="{E246327D-E538-401B-AAF8-5EFBF775936E}" destId="{2B83CB97-FE6D-4A8F-AED6-1A047EFA4934}" srcOrd="7" destOrd="0" presId="urn:microsoft.com/office/officeart/2005/8/layout/list1"/>
    <dgm:cxn modelId="{CAF8917B-FB97-4824-B5B5-AE0D4B221099}" type="presParOf" srcId="{E246327D-E538-401B-AAF8-5EFBF775936E}" destId="{7A5C017F-E8D1-4A37-BB20-F4C161C6AB69}" srcOrd="8" destOrd="0" presId="urn:microsoft.com/office/officeart/2005/8/layout/list1"/>
    <dgm:cxn modelId="{A59BDC44-75C7-4DF8-AB66-6AAE25B6818F}" type="presParOf" srcId="{7A5C017F-E8D1-4A37-BB20-F4C161C6AB69}" destId="{D831B5B8-05D7-419E-A632-DF17B7C538EE}" srcOrd="0" destOrd="0" presId="urn:microsoft.com/office/officeart/2005/8/layout/list1"/>
    <dgm:cxn modelId="{C66B9006-A517-4710-BCB7-40C2694C9438}" type="presParOf" srcId="{7A5C017F-E8D1-4A37-BB20-F4C161C6AB69}" destId="{7352FC9E-B925-4BC4-996D-475E2DB208EB}" srcOrd="1" destOrd="0" presId="urn:microsoft.com/office/officeart/2005/8/layout/list1"/>
    <dgm:cxn modelId="{D4B1B1E7-9EB4-4B86-8ADC-DF8E2452AB41}" type="presParOf" srcId="{E246327D-E538-401B-AAF8-5EFBF775936E}" destId="{F9A70D6B-E07D-46B6-B034-9A2CE5A00D51}" srcOrd="9" destOrd="0" presId="urn:microsoft.com/office/officeart/2005/8/layout/list1"/>
    <dgm:cxn modelId="{42EA5A23-4D1D-4C42-863E-377C63B88228}" type="presParOf" srcId="{E246327D-E538-401B-AAF8-5EFBF775936E}" destId="{3CAE7F3B-0ECF-4AC5-B8DE-A3A43D97A6C0}" srcOrd="10" destOrd="0" presId="urn:microsoft.com/office/officeart/2005/8/layout/list1"/>
    <dgm:cxn modelId="{90E05884-0787-4B51-A963-05E3E06C7B1A}" type="presParOf" srcId="{E246327D-E538-401B-AAF8-5EFBF775936E}" destId="{B6695529-CD77-45AE-B97C-71BC14CD5967}" srcOrd="11" destOrd="0" presId="urn:microsoft.com/office/officeart/2005/8/layout/list1"/>
    <dgm:cxn modelId="{85F532A5-34B1-4ECB-954E-DFED02E6D62C}" type="presParOf" srcId="{E246327D-E538-401B-AAF8-5EFBF775936E}" destId="{6602AB5E-20C9-49EE-9D4E-878436476340}" srcOrd="12" destOrd="0" presId="urn:microsoft.com/office/officeart/2005/8/layout/list1"/>
    <dgm:cxn modelId="{51F61166-0420-4547-898C-2577ED63989A}" type="presParOf" srcId="{6602AB5E-20C9-49EE-9D4E-878436476340}" destId="{B14940B0-E5CB-40E5-88DB-FCF383DEB9FF}" srcOrd="0" destOrd="0" presId="urn:microsoft.com/office/officeart/2005/8/layout/list1"/>
    <dgm:cxn modelId="{36F11759-927B-4BA7-BA50-0F29C1D03771}" type="presParOf" srcId="{6602AB5E-20C9-49EE-9D4E-878436476340}" destId="{2BA3815B-68AD-48BE-9E2F-BED6BE607DCD}" srcOrd="1" destOrd="0" presId="urn:microsoft.com/office/officeart/2005/8/layout/list1"/>
    <dgm:cxn modelId="{8F40710B-5F3E-447E-823C-A49010E073EB}" type="presParOf" srcId="{E246327D-E538-401B-AAF8-5EFBF775936E}" destId="{8BBDF5DD-206E-4478-B906-0631DDEC9520}" srcOrd="13" destOrd="0" presId="urn:microsoft.com/office/officeart/2005/8/layout/list1"/>
    <dgm:cxn modelId="{D9798A65-6486-4E6A-99AE-AEB8F65478CB}" type="presParOf" srcId="{E246327D-E538-401B-AAF8-5EFBF775936E}" destId="{282253F4-EE35-4834-A393-770EA9138C65}" srcOrd="14" destOrd="0" presId="urn:microsoft.com/office/officeart/2005/8/layout/list1"/>
    <dgm:cxn modelId="{D500D6FC-EB1B-4D82-911A-EE94A7C0D48A}" type="presParOf" srcId="{E246327D-E538-401B-AAF8-5EFBF775936E}" destId="{E0B0931A-5225-4FB1-B8C1-179311AAB029}" srcOrd="15" destOrd="0" presId="urn:microsoft.com/office/officeart/2005/8/layout/list1"/>
    <dgm:cxn modelId="{9F9B0CAA-F203-4684-A8E3-588AAC935C6A}" type="presParOf" srcId="{E246327D-E538-401B-AAF8-5EFBF775936E}" destId="{A8E37875-4B22-484D-9D35-5EAF78CA253C}" srcOrd="16" destOrd="0" presId="urn:microsoft.com/office/officeart/2005/8/layout/list1"/>
    <dgm:cxn modelId="{B0597D4D-214F-4824-996E-718E8215A3F9}" type="presParOf" srcId="{A8E37875-4B22-484D-9D35-5EAF78CA253C}" destId="{B6FE4746-38F0-4B62-BDF8-E834BF174DF0}" srcOrd="0" destOrd="0" presId="urn:microsoft.com/office/officeart/2005/8/layout/list1"/>
    <dgm:cxn modelId="{4A53CA36-9603-4386-97F1-88F0B8D6EA83}" type="presParOf" srcId="{A8E37875-4B22-484D-9D35-5EAF78CA253C}" destId="{B2CE81E0-4314-41DE-8FAB-79F6A2309FCA}" srcOrd="1" destOrd="0" presId="urn:microsoft.com/office/officeart/2005/8/layout/list1"/>
    <dgm:cxn modelId="{C5340FF4-300C-43FB-B009-3F814219DC69}" type="presParOf" srcId="{E246327D-E538-401B-AAF8-5EFBF775936E}" destId="{714F6640-00C9-415D-8DCE-42E4BBFED32B}" srcOrd="17" destOrd="0" presId="urn:microsoft.com/office/officeart/2005/8/layout/list1"/>
    <dgm:cxn modelId="{01DF0272-2BDA-47FF-BE5C-9853D3590EA8}" type="presParOf" srcId="{E246327D-E538-401B-AAF8-5EFBF775936E}" destId="{D333B456-7683-4FE7-BC63-4190CD012A03}" srcOrd="18" destOrd="0" presId="urn:microsoft.com/office/officeart/2005/8/layout/list1"/>
    <dgm:cxn modelId="{EA191BAB-A979-46EF-A908-CFAE58F4148F}" type="presParOf" srcId="{E246327D-E538-401B-AAF8-5EFBF775936E}" destId="{985826C4-7C6D-4090-A812-27DF1058D74E}" srcOrd="19" destOrd="0" presId="urn:microsoft.com/office/officeart/2005/8/layout/list1"/>
    <dgm:cxn modelId="{3C3A627F-E00F-4D40-82A6-E3E7422198CE}" type="presParOf" srcId="{E246327D-E538-401B-AAF8-5EFBF775936E}" destId="{A249176B-4749-48E3-9F1C-7F835DBBBB6A}" srcOrd="20" destOrd="0" presId="urn:microsoft.com/office/officeart/2005/8/layout/list1"/>
    <dgm:cxn modelId="{E869BFA5-5533-409E-9FD1-8AC0C04D1511}" type="presParOf" srcId="{A249176B-4749-48E3-9F1C-7F835DBBBB6A}" destId="{9B594278-180F-4EF9-9711-17EF42EAAC6E}" srcOrd="0" destOrd="0" presId="urn:microsoft.com/office/officeart/2005/8/layout/list1"/>
    <dgm:cxn modelId="{CC66D5EE-7759-45D0-B8BC-BEE5614CD8C0}" type="presParOf" srcId="{A249176B-4749-48E3-9F1C-7F835DBBBB6A}" destId="{EC746B36-70A4-49F6-A596-E4A2A4972A5E}" srcOrd="1" destOrd="0" presId="urn:microsoft.com/office/officeart/2005/8/layout/list1"/>
    <dgm:cxn modelId="{3F4C3CBF-32C1-4408-AFB8-69A539425101}" type="presParOf" srcId="{E246327D-E538-401B-AAF8-5EFBF775936E}" destId="{8F418DDD-BBA6-45AC-8E9E-AF240189FE0C}" srcOrd="21" destOrd="0" presId="urn:microsoft.com/office/officeart/2005/8/layout/list1"/>
    <dgm:cxn modelId="{0F447EFB-DEB2-4238-B553-6120073D2CB5}" type="presParOf" srcId="{E246327D-E538-401B-AAF8-5EFBF775936E}" destId="{F2AF5D10-7DB7-47D5-8C70-04E30FF44E9D}" srcOrd="22" destOrd="0" presId="urn:microsoft.com/office/officeart/2005/8/layout/list1"/>
  </dgm:cxnLst>
  <dgm:bg>
    <a:solidFill>
      <a:schemeClr val="accent2">
        <a:lumMod val="60000"/>
        <a:lumOff val="4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C0E4E-45B8-4993-9B8A-AB3A4CB4CD6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5E631-38E2-48B6-9CE9-C3372EE8C55E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000" dirty="0" smtClean="0"/>
            <a:t>Сбор и накопление материала, определение творческого источника.</a:t>
          </a:r>
          <a:endParaRPr lang="ru-RU" sz="2000" dirty="0"/>
        </a:p>
      </dgm:t>
    </dgm:pt>
    <dgm:pt modelId="{B8E21E0F-6CAD-41E2-AAF9-95EC332BC745}" type="parTrans" cxnId="{E6749F30-016F-438E-B04F-6C119E1CF5FA}">
      <dgm:prSet/>
      <dgm:spPr/>
      <dgm:t>
        <a:bodyPr/>
        <a:lstStyle/>
        <a:p>
          <a:endParaRPr lang="ru-RU"/>
        </a:p>
      </dgm:t>
    </dgm:pt>
    <dgm:pt modelId="{6F4F3309-590B-4A42-B313-0F76C594B00C}" type="sibTrans" cxnId="{E6749F30-016F-438E-B04F-6C119E1CF5FA}">
      <dgm:prSet/>
      <dgm:spPr/>
      <dgm:t>
        <a:bodyPr/>
        <a:lstStyle/>
        <a:p>
          <a:endParaRPr lang="ru-RU"/>
        </a:p>
      </dgm:t>
    </dgm:pt>
    <dgm:pt modelId="{67EE09E0-C7AF-4DAD-A3AE-3B8991CB9BE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/>
            <a:t>Возникновение замысла и постановка задачи.</a:t>
          </a:r>
          <a:endParaRPr lang="ru-RU" sz="2000" dirty="0"/>
        </a:p>
      </dgm:t>
    </dgm:pt>
    <dgm:pt modelId="{01CCEE9A-0A23-465B-B361-36D2C9E70B25}" type="parTrans" cxnId="{E6EFBFEA-7CE2-4DBA-AC8C-73429E44DE89}">
      <dgm:prSet/>
      <dgm:spPr/>
      <dgm:t>
        <a:bodyPr/>
        <a:lstStyle/>
        <a:p>
          <a:endParaRPr lang="ru-RU"/>
        </a:p>
      </dgm:t>
    </dgm:pt>
    <dgm:pt modelId="{FFBC8BCE-62A3-4530-A8B5-DC1270E47563}" type="sibTrans" cxnId="{E6EFBFEA-7CE2-4DBA-AC8C-73429E44DE89}">
      <dgm:prSet/>
      <dgm:spPr/>
      <dgm:t>
        <a:bodyPr/>
        <a:lstStyle/>
        <a:p>
          <a:endParaRPr lang="ru-RU"/>
        </a:p>
      </dgm:t>
    </dgm:pt>
    <dgm:pt modelId="{AEC8D671-A21C-4011-BB75-2D50071FFD7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/>
            <a:t>Концентрирование усилий, интенсивная работа, использование различных методов эвристики и проектирования.</a:t>
          </a:r>
          <a:endParaRPr lang="ru-RU" sz="2000" dirty="0"/>
        </a:p>
      </dgm:t>
    </dgm:pt>
    <dgm:pt modelId="{6254FA63-DA7F-456C-BC86-232283FFA3C9}" type="parTrans" cxnId="{8400E413-75ED-4F6B-8684-014D6ED6D315}">
      <dgm:prSet/>
      <dgm:spPr/>
      <dgm:t>
        <a:bodyPr/>
        <a:lstStyle/>
        <a:p>
          <a:endParaRPr lang="ru-RU"/>
        </a:p>
      </dgm:t>
    </dgm:pt>
    <dgm:pt modelId="{96AD2574-40DD-4E74-A57E-D8BA9CC8A41D}" type="sibTrans" cxnId="{8400E413-75ED-4F6B-8684-014D6ED6D315}">
      <dgm:prSet/>
      <dgm:spPr/>
      <dgm:t>
        <a:bodyPr/>
        <a:lstStyle/>
        <a:p>
          <a:endParaRPr lang="ru-RU"/>
        </a:p>
      </dgm:t>
    </dgm:pt>
    <dgm:pt modelId="{F24EE4AA-6BF9-4AB0-80D6-8FDF576F48B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000" dirty="0" smtClean="0"/>
            <a:t>Передышка, отвлечение, чтобы через некоторое время опять вернуться к решению и оценить его «свежим взглядом». </a:t>
          </a:r>
          <a:endParaRPr lang="ru-RU" sz="2000" dirty="0"/>
        </a:p>
      </dgm:t>
    </dgm:pt>
    <dgm:pt modelId="{F1923D69-D0E9-453D-AB4B-2463FFECD728}" type="parTrans" cxnId="{DAADC89C-D920-47D4-A263-D3DF2E101651}">
      <dgm:prSet/>
      <dgm:spPr/>
      <dgm:t>
        <a:bodyPr/>
        <a:lstStyle/>
        <a:p>
          <a:endParaRPr lang="ru-RU"/>
        </a:p>
      </dgm:t>
    </dgm:pt>
    <dgm:pt modelId="{BEE6B4AC-9BB1-4A87-BD8E-BF540110EEC5}" type="sibTrans" cxnId="{DAADC89C-D920-47D4-A263-D3DF2E101651}">
      <dgm:prSet/>
      <dgm:spPr/>
      <dgm:t>
        <a:bodyPr/>
        <a:lstStyle/>
        <a:p>
          <a:endParaRPr lang="ru-RU"/>
        </a:p>
      </dgm:t>
    </dgm:pt>
    <dgm:pt modelId="{3B9A9690-6889-4403-822D-53B4F589B00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/>
            <a:t>«Озарение» — получение окончательного оптимального решения.</a:t>
          </a:r>
          <a:endParaRPr lang="ru-RU" sz="2000" dirty="0"/>
        </a:p>
      </dgm:t>
    </dgm:pt>
    <dgm:pt modelId="{124D16D6-7198-4CBE-8178-7D3A3F75B5BD}" type="parTrans" cxnId="{FF1C668D-D4C5-4B49-AEC2-0FDDD515BDDA}">
      <dgm:prSet/>
      <dgm:spPr/>
      <dgm:t>
        <a:bodyPr/>
        <a:lstStyle/>
        <a:p>
          <a:endParaRPr lang="ru-RU"/>
        </a:p>
      </dgm:t>
    </dgm:pt>
    <dgm:pt modelId="{A0792AAB-DBA3-4764-AF1C-D76E8FDFC0CD}" type="sibTrans" cxnId="{FF1C668D-D4C5-4B49-AEC2-0FDDD515BDDA}">
      <dgm:prSet/>
      <dgm:spPr/>
      <dgm:t>
        <a:bodyPr/>
        <a:lstStyle/>
        <a:p>
          <a:endParaRPr lang="ru-RU"/>
        </a:p>
      </dgm:t>
    </dgm:pt>
    <dgm:pt modelId="{CF142FF1-9FA9-4203-9630-DA52A01B366E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000" dirty="0" smtClean="0"/>
            <a:t>Доработка, доведение работы до конца, обобщение, выводы, оценка, оформление документации.</a:t>
          </a:r>
          <a:endParaRPr lang="ru-RU" sz="2000" dirty="0"/>
        </a:p>
      </dgm:t>
    </dgm:pt>
    <dgm:pt modelId="{2439E061-E1A8-411D-823A-2D94BC1EF1D9}" type="parTrans" cxnId="{9676242E-8B55-44FF-B836-BEC49B50C5A6}">
      <dgm:prSet/>
      <dgm:spPr/>
      <dgm:t>
        <a:bodyPr/>
        <a:lstStyle/>
        <a:p>
          <a:endParaRPr lang="ru-RU"/>
        </a:p>
      </dgm:t>
    </dgm:pt>
    <dgm:pt modelId="{F955E8EA-7EBD-40E3-AFFC-8619347C62A9}" type="sibTrans" cxnId="{9676242E-8B55-44FF-B836-BEC49B50C5A6}">
      <dgm:prSet/>
      <dgm:spPr/>
      <dgm:t>
        <a:bodyPr/>
        <a:lstStyle/>
        <a:p>
          <a:endParaRPr lang="ru-RU"/>
        </a:p>
      </dgm:t>
    </dgm:pt>
    <dgm:pt modelId="{27A28C32-8ED1-4C72-AF7D-2C7DD02EA12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/>
            <a:t>Защита проекта.</a:t>
          </a:r>
          <a:endParaRPr lang="ru-RU" sz="2000" dirty="0"/>
        </a:p>
      </dgm:t>
    </dgm:pt>
    <dgm:pt modelId="{22484758-5208-45F6-91F8-B985A79B26B9}" type="parTrans" cxnId="{488E5392-6328-42A8-9D99-60A6E9EE276C}">
      <dgm:prSet/>
      <dgm:spPr/>
      <dgm:t>
        <a:bodyPr/>
        <a:lstStyle/>
        <a:p>
          <a:endParaRPr lang="ru-RU"/>
        </a:p>
      </dgm:t>
    </dgm:pt>
    <dgm:pt modelId="{24513883-22C7-4759-A5DD-9F62F7F7F81B}" type="sibTrans" cxnId="{488E5392-6328-42A8-9D99-60A6E9EE276C}">
      <dgm:prSet/>
      <dgm:spPr/>
      <dgm:t>
        <a:bodyPr/>
        <a:lstStyle/>
        <a:p>
          <a:endParaRPr lang="ru-RU"/>
        </a:p>
      </dgm:t>
    </dgm:pt>
    <dgm:pt modelId="{51278A23-1599-421C-A8BE-28F01D77BFBD}" type="pres">
      <dgm:prSet presAssocID="{E60C0E4E-45B8-4993-9B8A-AB3A4CB4C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72096-DE08-47D2-BE1A-C8F6E4F9C8D3}" type="pres">
      <dgm:prSet presAssocID="{27A28C32-8ED1-4C72-AF7D-2C7DD02EA125}" presName="boxAndChildren" presStyleCnt="0"/>
      <dgm:spPr/>
    </dgm:pt>
    <dgm:pt modelId="{5A48FE24-707E-4DB6-B648-AEAA49866C94}" type="pres">
      <dgm:prSet presAssocID="{27A28C32-8ED1-4C72-AF7D-2C7DD02EA125}" presName="parentTextBox" presStyleLbl="node1" presStyleIdx="0" presStyleCnt="7"/>
      <dgm:spPr/>
      <dgm:t>
        <a:bodyPr/>
        <a:lstStyle/>
        <a:p>
          <a:endParaRPr lang="ru-RU"/>
        </a:p>
      </dgm:t>
    </dgm:pt>
    <dgm:pt modelId="{E69D30DB-C6E9-4410-BB6D-495537FBE420}" type="pres">
      <dgm:prSet presAssocID="{F955E8EA-7EBD-40E3-AFFC-8619347C62A9}" presName="sp" presStyleCnt="0"/>
      <dgm:spPr/>
    </dgm:pt>
    <dgm:pt modelId="{6285E70F-A848-4602-8710-119D0EA14A0A}" type="pres">
      <dgm:prSet presAssocID="{CF142FF1-9FA9-4203-9630-DA52A01B366E}" presName="arrowAndChildren" presStyleCnt="0"/>
      <dgm:spPr/>
    </dgm:pt>
    <dgm:pt modelId="{6B796A4F-1495-4297-AE14-83901A742336}" type="pres">
      <dgm:prSet presAssocID="{CF142FF1-9FA9-4203-9630-DA52A01B366E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AB6E7E69-53AF-4155-B7A9-0870B75B82A1}" type="pres">
      <dgm:prSet presAssocID="{A0792AAB-DBA3-4764-AF1C-D76E8FDFC0CD}" presName="sp" presStyleCnt="0"/>
      <dgm:spPr/>
    </dgm:pt>
    <dgm:pt modelId="{3E93360F-1612-45A0-9F78-060C4E26C116}" type="pres">
      <dgm:prSet presAssocID="{3B9A9690-6889-4403-822D-53B4F589B008}" presName="arrowAndChildren" presStyleCnt="0"/>
      <dgm:spPr/>
    </dgm:pt>
    <dgm:pt modelId="{BDDC5834-3271-4632-AE4D-32BAFAA3037B}" type="pres">
      <dgm:prSet presAssocID="{3B9A9690-6889-4403-822D-53B4F589B008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ECA9A75C-2810-4538-9D0C-F0A195E8E9A2}" type="pres">
      <dgm:prSet presAssocID="{BEE6B4AC-9BB1-4A87-BD8E-BF540110EEC5}" presName="sp" presStyleCnt="0"/>
      <dgm:spPr/>
    </dgm:pt>
    <dgm:pt modelId="{CCB753E4-2228-41A8-B87C-DA6E850CC0ED}" type="pres">
      <dgm:prSet presAssocID="{F24EE4AA-6BF9-4AB0-80D6-8FDF576F48B8}" presName="arrowAndChildren" presStyleCnt="0"/>
      <dgm:spPr/>
    </dgm:pt>
    <dgm:pt modelId="{6F2D2562-4F9F-4680-B23A-C51C3DB3A282}" type="pres">
      <dgm:prSet presAssocID="{F24EE4AA-6BF9-4AB0-80D6-8FDF576F48B8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7554BB10-1047-447C-BEAB-C72BE7C25F03}" type="pres">
      <dgm:prSet presAssocID="{96AD2574-40DD-4E74-A57E-D8BA9CC8A41D}" presName="sp" presStyleCnt="0"/>
      <dgm:spPr/>
    </dgm:pt>
    <dgm:pt modelId="{B6C733FC-0872-4BE3-8856-75670B109C46}" type="pres">
      <dgm:prSet presAssocID="{AEC8D671-A21C-4011-BB75-2D50071FFD78}" presName="arrowAndChildren" presStyleCnt="0"/>
      <dgm:spPr/>
    </dgm:pt>
    <dgm:pt modelId="{E420BA3B-DB30-4836-BF10-90474B53C68D}" type="pres">
      <dgm:prSet presAssocID="{AEC8D671-A21C-4011-BB75-2D50071FFD7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53B46C20-C50A-40BE-994C-7FE70D410D1D}" type="pres">
      <dgm:prSet presAssocID="{6F4F3309-590B-4A42-B313-0F76C594B00C}" presName="sp" presStyleCnt="0"/>
      <dgm:spPr/>
    </dgm:pt>
    <dgm:pt modelId="{B319EC4E-B1D6-4925-82B1-3FE098DF2074}" type="pres">
      <dgm:prSet presAssocID="{E685E631-38E2-48B6-9CE9-C3372EE8C55E}" presName="arrowAndChildren" presStyleCnt="0"/>
      <dgm:spPr/>
    </dgm:pt>
    <dgm:pt modelId="{1B93BE1B-C25F-4861-8EBB-D951ECF4934D}" type="pres">
      <dgm:prSet presAssocID="{E685E631-38E2-48B6-9CE9-C3372EE8C55E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30CFE811-ECC7-4162-A457-DC61001685F3}" type="pres">
      <dgm:prSet presAssocID="{FFBC8BCE-62A3-4530-A8B5-DC1270E47563}" presName="sp" presStyleCnt="0"/>
      <dgm:spPr/>
    </dgm:pt>
    <dgm:pt modelId="{CC0A4E50-CF75-4EB0-A05B-118581AD855A}" type="pres">
      <dgm:prSet presAssocID="{67EE09E0-C7AF-4DAD-A3AE-3B8991CB9BE4}" presName="arrowAndChildren" presStyleCnt="0"/>
      <dgm:spPr/>
    </dgm:pt>
    <dgm:pt modelId="{B6EF7F7A-7008-40A7-836E-87B3A0A60AD2}" type="pres">
      <dgm:prSet presAssocID="{67EE09E0-C7AF-4DAD-A3AE-3B8991CB9BE4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04AD84DA-8BF4-4751-A7F0-18A60755523C}" type="presOf" srcId="{67EE09E0-C7AF-4DAD-A3AE-3B8991CB9BE4}" destId="{B6EF7F7A-7008-40A7-836E-87B3A0A60AD2}" srcOrd="0" destOrd="0" presId="urn:microsoft.com/office/officeart/2005/8/layout/process4"/>
    <dgm:cxn modelId="{FF1C668D-D4C5-4B49-AEC2-0FDDD515BDDA}" srcId="{E60C0E4E-45B8-4993-9B8A-AB3A4CB4CD63}" destId="{3B9A9690-6889-4403-822D-53B4F589B008}" srcOrd="4" destOrd="0" parTransId="{124D16D6-7198-4CBE-8178-7D3A3F75B5BD}" sibTransId="{A0792AAB-DBA3-4764-AF1C-D76E8FDFC0CD}"/>
    <dgm:cxn modelId="{488E5392-6328-42A8-9D99-60A6E9EE276C}" srcId="{E60C0E4E-45B8-4993-9B8A-AB3A4CB4CD63}" destId="{27A28C32-8ED1-4C72-AF7D-2C7DD02EA125}" srcOrd="6" destOrd="0" parTransId="{22484758-5208-45F6-91F8-B985A79B26B9}" sibTransId="{24513883-22C7-4759-A5DD-9F62F7F7F81B}"/>
    <dgm:cxn modelId="{9676242E-8B55-44FF-B836-BEC49B50C5A6}" srcId="{E60C0E4E-45B8-4993-9B8A-AB3A4CB4CD63}" destId="{CF142FF1-9FA9-4203-9630-DA52A01B366E}" srcOrd="5" destOrd="0" parTransId="{2439E061-E1A8-411D-823A-2D94BC1EF1D9}" sibTransId="{F955E8EA-7EBD-40E3-AFFC-8619347C62A9}"/>
    <dgm:cxn modelId="{31478F55-99B5-4564-8A5A-8B9BD6D8545A}" type="presOf" srcId="{AEC8D671-A21C-4011-BB75-2D50071FFD78}" destId="{E420BA3B-DB30-4836-BF10-90474B53C68D}" srcOrd="0" destOrd="0" presId="urn:microsoft.com/office/officeart/2005/8/layout/process4"/>
    <dgm:cxn modelId="{3248A859-0DD4-4BF4-A0A2-7F1D89BF3635}" type="presOf" srcId="{27A28C32-8ED1-4C72-AF7D-2C7DD02EA125}" destId="{5A48FE24-707E-4DB6-B648-AEAA49866C94}" srcOrd="0" destOrd="0" presId="urn:microsoft.com/office/officeart/2005/8/layout/process4"/>
    <dgm:cxn modelId="{2C4DD939-9C1E-436A-A234-A2FAD0835D7D}" type="presOf" srcId="{3B9A9690-6889-4403-822D-53B4F589B008}" destId="{BDDC5834-3271-4632-AE4D-32BAFAA3037B}" srcOrd="0" destOrd="0" presId="urn:microsoft.com/office/officeart/2005/8/layout/process4"/>
    <dgm:cxn modelId="{52EE5065-C513-4EE5-94A4-20F7C4C6FE9A}" type="presOf" srcId="{CF142FF1-9FA9-4203-9630-DA52A01B366E}" destId="{6B796A4F-1495-4297-AE14-83901A742336}" srcOrd="0" destOrd="0" presId="urn:microsoft.com/office/officeart/2005/8/layout/process4"/>
    <dgm:cxn modelId="{99F1114D-ED94-4C11-91F9-12DA32F5F80F}" type="presOf" srcId="{E60C0E4E-45B8-4993-9B8A-AB3A4CB4CD63}" destId="{51278A23-1599-421C-A8BE-28F01D77BFBD}" srcOrd="0" destOrd="0" presId="urn:microsoft.com/office/officeart/2005/8/layout/process4"/>
    <dgm:cxn modelId="{8400E413-75ED-4F6B-8684-014D6ED6D315}" srcId="{E60C0E4E-45B8-4993-9B8A-AB3A4CB4CD63}" destId="{AEC8D671-A21C-4011-BB75-2D50071FFD78}" srcOrd="2" destOrd="0" parTransId="{6254FA63-DA7F-456C-BC86-232283FFA3C9}" sibTransId="{96AD2574-40DD-4E74-A57E-D8BA9CC8A41D}"/>
    <dgm:cxn modelId="{DAADC89C-D920-47D4-A263-D3DF2E101651}" srcId="{E60C0E4E-45B8-4993-9B8A-AB3A4CB4CD63}" destId="{F24EE4AA-6BF9-4AB0-80D6-8FDF576F48B8}" srcOrd="3" destOrd="0" parTransId="{F1923D69-D0E9-453D-AB4B-2463FFECD728}" sibTransId="{BEE6B4AC-9BB1-4A87-BD8E-BF540110EEC5}"/>
    <dgm:cxn modelId="{E6749F30-016F-438E-B04F-6C119E1CF5FA}" srcId="{E60C0E4E-45B8-4993-9B8A-AB3A4CB4CD63}" destId="{E685E631-38E2-48B6-9CE9-C3372EE8C55E}" srcOrd="1" destOrd="0" parTransId="{B8E21E0F-6CAD-41E2-AAF9-95EC332BC745}" sibTransId="{6F4F3309-590B-4A42-B313-0F76C594B00C}"/>
    <dgm:cxn modelId="{22866D51-189E-4BA1-88CA-B1C4E6A0BFA5}" type="presOf" srcId="{E685E631-38E2-48B6-9CE9-C3372EE8C55E}" destId="{1B93BE1B-C25F-4861-8EBB-D951ECF4934D}" srcOrd="0" destOrd="0" presId="urn:microsoft.com/office/officeart/2005/8/layout/process4"/>
    <dgm:cxn modelId="{BFA28690-C231-43D7-B2BD-4B3DE1C5B04F}" type="presOf" srcId="{F24EE4AA-6BF9-4AB0-80D6-8FDF576F48B8}" destId="{6F2D2562-4F9F-4680-B23A-C51C3DB3A282}" srcOrd="0" destOrd="0" presId="urn:microsoft.com/office/officeart/2005/8/layout/process4"/>
    <dgm:cxn modelId="{E6EFBFEA-7CE2-4DBA-AC8C-73429E44DE89}" srcId="{E60C0E4E-45B8-4993-9B8A-AB3A4CB4CD63}" destId="{67EE09E0-C7AF-4DAD-A3AE-3B8991CB9BE4}" srcOrd="0" destOrd="0" parTransId="{01CCEE9A-0A23-465B-B361-36D2C9E70B25}" sibTransId="{FFBC8BCE-62A3-4530-A8B5-DC1270E47563}"/>
    <dgm:cxn modelId="{8F7244F2-308F-4352-88BF-A68E2F1A717F}" type="presParOf" srcId="{51278A23-1599-421C-A8BE-28F01D77BFBD}" destId="{E7D72096-DE08-47D2-BE1A-C8F6E4F9C8D3}" srcOrd="0" destOrd="0" presId="urn:microsoft.com/office/officeart/2005/8/layout/process4"/>
    <dgm:cxn modelId="{DFD7E278-33E0-4AC2-8F5D-44095329F1C9}" type="presParOf" srcId="{E7D72096-DE08-47D2-BE1A-C8F6E4F9C8D3}" destId="{5A48FE24-707E-4DB6-B648-AEAA49866C94}" srcOrd="0" destOrd="0" presId="urn:microsoft.com/office/officeart/2005/8/layout/process4"/>
    <dgm:cxn modelId="{EDD274BF-9CF8-481E-B599-7513754065C7}" type="presParOf" srcId="{51278A23-1599-421C-A8BE-28F01D77BFBD}" destId="{E69D30DB-C6E9-4410-BB6D-495537FBE420}" srcOrd="1" destOrd="0" presId="urn:microsoft.com/office/officeart/2005/8/layout/process4"/>
    <dgm:cxn modelId="{6CB7AD4A-0502-4443-A23B-D54FB6229107}" type="presParOf" srcId="{51278A23-1599-421C-A8BE-28F01D77BFBD}" destId="{6285E70F-A848-4602-8710-119D0EA14A0A}" srcOrd="2" destOrd="0" presId="urn:microsoft.com/office/officeart/2005/8/layout/process4"/>
    <dgm:cxn modelId="{C2F4D135-FC88-41A8-B1CF-94614A05E349}" type="presParOf" srcId="{6285E70F-A848-4602-8710-119D0EA14A0A}" destId="{6B796A4F-1495-4297-AE14-83901A742336}" srcOrd="0" destOrd="0" presId="urn:microsoft.com/office/officeart/2005/8/layout/process4"/>
    <dgm:cxn modelId="{AB229715-1038-48C8-82CA-ABB4C1D2BAA5}" type="presParOf" srcId="{51278A23-1599-421C-A8BE-28F01D77BFBD}" destId="{AB6E7E69-53AF-4155-B7A9-0870B75B82A1}" srcOrd="3" destOrd="0" presId="urn:microsoft.com/office/officeart/2005/8/layout/process4"/>
    <dgm:cxn modelId="{BD8C7166-0F6F-49E0-BE9B-F3D6A6C77E6D}" type="presParOf" srcId="{51278A23-1599-421C-A8BE-28F01D77BFBD}" destId="{3E93360F-1612-45A0-9F78-060C4E26C116}" srcOrd="4" destOrd="0" presId="urn:microsoft.com/office/officeart/2005/8/layout/process4"/>
    <dgm:cxn modelId="{40BB1AEE-FEB6-4E17-9D9F-FA7EAFBB4860}" type="presParOf" srcId="{3E93360F-1612-45A0-9F78-060C4E26C116}" destId="{BDDC5834-3271-4632-AE4D-32BAFAA3037B}" srcOrd="0" destOrd="0" presId="urn:microsoft.com/office/officeart/2005/8/layout/process4"/>
    <dgm:cxn modelId="{3943D802-421D-4F1C-883C-295D7FB1B17A}" type="presParOf" srcId="{51278A23-1599-421C-A8BE-28F01D77BFBD}" destId="{ECA9A75C-2810-4538-9D0C-F0A195E8E9A2}" srcOrd="5" destOrd="0" presId="urn:microsoft.com/office/officeart/2005/8/layout/process4"/>
    <dgm:cxn modelId="{1891C5FB-95D7-4E4E-8F9F-19E8B251CDFE}" type="presParOf" srcId="{51278A23-1599-421C-A8BE-28F01D77BFBD}" destId="{CCB753E4-2228-41A8-B87C-DA6E850CC0ED}" srcOrd="6" destOrd="0" presId="urn:microsoft.com/office/officeart/2005/8/layout/process4"/>
    <dgm:cxn modelId="{5F56E937-53A6-4BE3-B4CA-02F3F75ABD9E}" type="presParOf" srcId="{CCB753E4-2228-41A8-B87C-DA6E850CC0ED}" destId="{6F2D2562-4F9F-4680-B23A-C51C3DB3A282}" srcOrd="0" destOrd="0" presId="urn:microsoft.com/office/officeart/2005/8/layout/process4"/>
    <dgm:cxn modelId="{BAC4888F-B83A-4CA6-BBF2-C06A5D4369A3}" type="presParOf" srcId="{51278A23-1599-421C-A8BE-28F01D77BFBD}" destId="{7554BB10-1047-447C-BEAB-C72BE7C25F03}" srcOrd="7" destOrd="0" presId="urn:microsoft.com/office/officeart/2005/8/layout/process4"/>
    <dgm:cxn modelId="{A9A4E4BC-8B57-49C4-AF4F-46BFCDCBBF24}" type="presParOf" srcId="{51278A23-1599-421C-A8BE-28F01D77BFBD}" destId="{B6C733FC-0872-4BE3-8856-75670B109C46}" srcOrd="8" destOrd="0" presId="urn:microsoft.com/office/officeart/2005/8/layout/process4"/>
    <dgm:cxn modelId="{522774E3-6AD0-49A3-9E2E-9E314E4DADFF}" type="presParOf" srcId="{B6C733FC-0872-4BE3-8856-75670B109C46}" destId="{E420BA3B-DB30-4836-BF10-90474B53C68D}" srcOrd="0" destOrd="0" presId="urn:microsoft.com/office/officeart/2005/8/layout/process4"/>
    <dgm:cxn modelId="{FA6A652C-5FE5-453C-B86A-263023578DA5}" type="presParOf" srcId="{51278A23-1599-421C-A8BE-28F01D77BFBD}" destId="{53B46C20-C50A-40BE-994C-7FE70D410D1D}" srcOrd="9" destOrd="0" presId="urn:microsoft.com/office/officeart/2005/8/layout/process4"/>
    <dgm:cxn modelId="{88BCAD30-5026-47C4-B4A2-A733B5964DCC}" type="presParOf" srcId="{51278A23-1599-421C-A8BE-28F01D77BFBD}" destId="{B319EC4E-B1D6-4925-82B1-3FE098DF2074}" srcOrd="10" destOrd="0" presId="urn:microsoft.com/office/officeart/2005/8/layout/process4"/>
    <dgm:cxn modelId="{7980CD49-9017-40AF-830B-41E1C7CA3C23}" type="presParOf" srcId="{B319EC4E-B1D6-4925-82B1-3FE098DF2074}" destId="{1B93BE1B-C25F-4861-8EBB-D951ECF4934D}" srcOrd="0" destOrd="0" presId="urn:microsoft.com/office/officeart/2005/8/layout/process4"/>
    <dgm:cxn modelId="{AF81527E-0824-47B1-BC00-9BA1DE5B7610}" type="presParOf" srcId="{51278A23-1599-421C-A8BE-28F01D77BFBD}" destId="{30CFE811-ECC7-4162-A457-DC61001685F3}" srcOrd="11" destOrd="0" presId="urn:microsoft.com/office/officeart/2005/8/layout/process4"/>
    <dgm:cxn modelId="{3E08C5D6-EA37-420C-8F6F-8D5E0FD13984}" type="presParOf" srcId="{51278A23-1599-421C-A8BE-28F01D77BFBD}" destId="{CC0A4E50-CF75-4EB0-A05B-118581AD855A}" srcOrd="12" destOrd="0" presId="urn:microsoft.com/office/officeart/2005/8/layout/process4"/>
    <dgm:cxn modelId="{22570261-CFB9-40B9-86EE-002468D9DDEB}" type="presParOf" srcId="{CC0A4E50-CF75-4EB0-A05B-118581AD855A}" destId="{B6EF7F7A-7008-40A7-836E-87B3A0A60AD2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697B9-F25E-462F-8E51-1F7080850855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5227B-8071-4FF3-A5CF-C69D28D77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227B-8071-4FF3-A5CF-C69D28D772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МЕТОДА ПРОЕКТНОЙ ДЕЯТЕЛЬНОСТИ В ПРЕПОДАВАНИИ ПРОФЕССИОНАЛЬНЫХ МОДУЛЕЙ.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500570"/>
            <a:ext cx="4953000" cy="1752600"/>
          </a:xfrm>
        </p:spPr>
        <p:txBody>
          <a:bodyPr/>
          <a:lstStyle/>
          <a:p>
            <a:pPr algn="ctr"/>
            <a:r>
              <a:rPr lang="ru-RU" dirty="0" smtClean="0"/>
              <a:t>Преподаватель спец. дисциплин  </a:t>
            </a:r>
          </a:p>
          <a:p>
            <a:pPr algn="ctr"/>
            <a:r>
              <a:rPr lang="ru-RU" dirty="0" smtClean="0"/>
              <a:t>Добрынина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143536"/>
          </a:xfrm>
        </p:spPr>
        <p:txBody>
          <a:bodyPr>
            <a:normAutofit/>
          </a:bodyPr>
          <a:lstStyle/>
          <a:p>
            <a:r>
              <a:rPr lang="ru-RU" u="sng" dirty="0" smtClean="0"/>
              <a:t>Если цели проекта достигнуты, то результат работы можно увидеть или услышать</a:t>
            </a:r>
            <a:r>
              <a:rPr lang="ru-RU" dirty="0" smtClean="0"/>
              <a:t>, т.е. метод  проектов направлен не только на усвоение объёма знаний, но и на реальное использование, развитие и обогащение собственного опыта.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858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Классификации проектов: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По характеру доминирующей в проекте деятельности: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поисковая (поисковый проект);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исследовательская (исследовательский проект);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творческая (творческий проект);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ролевая (игровой проект);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прикладная (практико-ориентированный проект);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ознакомительно-ориентировочный (ориентировочный проект).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Классификации проектов: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По предметно-содержательной области: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 smtClean="0"/>
              <a:t>монопроект</a:t>
            </a:r>
            <a:r>
              <a:rPr lang="ru-RU" dirty="0" smtClean="0"/>
              <a:t> (в рамках одной области знаний);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 smtClean="0"/>
              <a:t>межпредметный</a:t>
            </a:r>
            <a:r>
              <a:rPr lang="ru-RU" dirty="0" smtClean="0"/>
              <a:t> проект (на стыке различных областей);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По характеру контактов: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среди студентов одного класса;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среди студентов одного учебного заведения;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среди студентов одно города;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среди студентов региона (страны, разных стран мира).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Классификации проектов: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00594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По количеству участников проекта: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индивидуальный,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парный,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групповой,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коллективный (массовый).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По продолжительности: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длительный,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краткосрочный.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творческого процесса: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8687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работы студентов 2013\20130731_1900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85860"/>
            <a:ext cx="2747371" cy="38862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642918"/>
            <a:ext cx="8382000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Выполнение объёмных форм на манекене по заданному источнику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5786454"/>
            <a:ext cx="3929090" cy="857256"/>
          </a:xfr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/>
          <a:lstStyle/>
          <a:p>
            <a:r>
              <a:rPr lang="ru-RU" sz="1600" b="0" dirty="0" smtClean="0"/>
              <a:t>Поиск силуэтных линий, изучение особенностей росписи «Гжель»,выполнение эскизов.</a:t>
            </a:r>
            <a:endParaRPr lang="ru-RU" sz="1600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357818" y="1071546"/>
            <a:ext cx="3571900" cy="571504"/>
          </a:xfr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/>
          <a:lstStyle/>
          <a:p>
            <a:r>
              <a:rPr lang="ru-RU" sz="1600" b="0" dirty="0" smtClean="0"/>
              <a:t>Выполнение рисунка на ткани и объёмной формы на манекене</a:t>
            </a:r>
            <a:endParaRPr lang="ru-RU" sz="1600" b="0" dirty="0"/>
          </a:p>
        </p:txBody>
      </p:sp>
      <p:pic>
        <p:nvPicPr>
          <p:cNvPr id="1029" name="Picture 5" descr="D:\РАБОТА\2013 манекены\DSC00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3214671" cy="2857520"/>
          </a:xfrm>
          <a:prstGeom prst="rect">
            <a:avLst/>
          </a:prstGeom>
          <a:noFill/>
        </p:spPr>
      </p:pic>
      <p:pic>
        <p:nvPicPr>
          <p:cNvPr id="1030" name="Picture 6" descr="D:\РАБОТА\2013 манекены\DSC00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928934"/>
            <a:ext cx="2839764" cy="3786175"/>
          </a:xfrm>
          <a:prstGeom prst="rect">
            <a:avLst/>
          </a:prstGeom>
          <a:noFill/>
        </p:spPr>
      </p:pic>
      <p:pic>
        <p:nvPicPr>
          <p:cNvPr id="1031" name="Picture 7" descr="D:\РАБОТА\работы студентов 2013\20130731_1859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274737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82000" cy="10698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Выполнение объёмных форм на манекене по заданному источнику</a:t>
            </a:r>
            <a:endParaRPr lang="ru-RU" sz="2400" dirty="0"/>
          </a:p>
        </p:txBody>
      </p:sp>
      <p:pic>
        <p:nvPicPr>
          <p:cNvPr id="7" name="Содержимое 6" descr="20130731_1902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2222154" cy="3143272"/>
          </a:xfrm>
        </p:spPr>
      </p:pic>
      <p:pic>
        <p:nvPicPr>
          <p:cNvPr id="8" name="Содержимое 7" descr="20130731_1903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786050" y="1357298"/>
            <a:ext cx="2264023" cy="3202496"/>
          </a:xfrm>
        </p:spPr>
      </p:pic>
      <p:pic>
        <p:nvPicPr>
          <p:cNvPr id="9" name="Рисунок 8" descr="20130731_190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071810"/>
            <a:ext cx="2575661" cy="3643314"/>
          </a:xfrm>
          <a:prstGeom prst="rect">
            <a:avLst/>
          </a:prstGeom>
        </p:spPr>
      </p:pic>
      <p:pic>
        <p:nvPicPr>
          <p:cNvPr id="10" name="Рисунок 9" descr="DSC00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00388">
            <a:off x="5357818" y="1571612"/>
            <a:ext cx="3589741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30731_19231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428736"/>
            <a:ext cx="2747371" cy="388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820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Разработка коллекции моделей одежды по творческому источнику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428736"/>
            <a:ext cx="4041648" cy="571504"/>
          </a:xfrm>
          <a:solidFill>
            <a:schemeClr val="accent6">
              <a:lumMod val="60000"/>
              <a:lumOff val="40000"/>
              <a:alpha val="25000"/>
            </a:schemeClr>
          </a:solidFill>
        </p:spPr>
        <p:txBody>
          <a:bodyPr/>
          <a:lstStyle/>
          <a:p>
            <a:pPr algn="ctr"/>
            <a:r>
              <a:rPr lang="ru-RU" b="0" dirty="0" smtClean="0"/>
              <a:t>Исследование творческого источника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1428736"/>
            <a:ext cx="4041775" cy="571504"/>
          </a:xfrm>
          <a:solidFill>
            <a:schemeClr val="accent6">
              <a:lumMod val="60000"/>
              <a:lumOff val="40000"/>
              <a:alpha val="25000"/>
            </a:schemeClr>
          </a:solidFill>
        </p:spPr>
        <p:txBody>
          <a:bodyPr/>
          <a:lstStyle/>
          <a:p>
            <a:r>
              <a:rPr lang="ru-RU" b="0" dirty="0" smtClean="0"/>
              <a:t>Выполнение эскизов моделей</a:t>
            </a:r>
            <a:endParaRPr lang="ru-RU" b="0" dirty="0"/>
          </a:p>
        </p:txBody>
      </p:sp>
      <p:pic>
        <p:nvPicPr>
          <p:cNvPr id="9" name="Рисунок 8" descr="20130731_192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024800"/>
            <a:ext cx="2709902" cy="3833200"/>
          </a:xfrm>
          <a:prstGeom prst="rect">
            <a:avLst/>
          </a:prstGeom>
        </p:spPr>
      </p:pic>
      <p:pic>
        <p:nvPicPr>
          <p:cNvPr id="10" name="Рисунок 9" descr="20130731_192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71678"/>
            <a:ext cx="2638464" cy="3732150"/>
          </a:xfrm>
          <a:prstGeom prst="rect">
            <a:avLst/>
          </a:prstGeom>
        </p:spPr>
      </p:pic>
      <p:pic>
        <p:nvPicPr>
          <p:cNvPr id="11" name="Рисунок 10" descr="20130731_192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071810"/>
            <a:ext cx="2419409" cy="3422293"/>
          </a:xfrm>
          <a:prstGeom prst="rect">
            <a:avLst/>
          </a:prstGeom>
        </p:spPr>
      </p:pic>
      <p:pic>
        <p:nvPicPr>
          <p:cNvPr id="7" name="Содержимое 6" descr="20130731_192208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142844" y="2285992"/>
            <a:ext cx="2525175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30731_1917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643050"/>
            <a:ext cx="2747371" cy="388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820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Разработка коллекции моделей одежды по творческому источнику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2643206" cy="357190"/>
          </a:xfrm>
          <a:solidFill>
            <a:schemeClr val="accent6">
              <a:lumMod val="60000"/>
              <a:lumOff val="40000"/>
              <a:alpha val="25000"/>
            </a:schemeClr>
          </a:solidFill>
        </p:spPr>
        <p:txBody>
          <a:bodyPr/>
          <a:lstStyle/>
          <a:p>
            <a:r>
              <a:rPr lang="ru-RU" b="0" dirty="0" smtClean="0"/>
              <a:t>Тема: «Скоро лето»</a:t>
            </a:r>
            <a:endParaRPr lang="ru-RU" b="0" dirty="0"/>
          </a:p>
        </p:txBody>
      </p:sp>
      <p:pic>
        <p:nvPicPr>
          <p:cNvPr id="8" name="Содержимое 7" descr="20130731_1918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15074" y="1643050"/>
            <a:ext cx="2500330" cy="3536757"/>
          </a:xfrm>
        </p:spPr>
      </p:pic>
      <p:pic>
        <p:nvPicPr>
          <p:cNvPr id="9" name="Рисунок 8" descr="20130731_191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876"/>
            <a:ext cx="2209836" cy="3125849"/>
          </a:xfrm>
          <a:prstGeom prst="rect">
            <a:avLst/>
          </a:prstGeom>
        </p:spPr>
      </p:pic>
      <p:pic>
        <p:nvPicPr>
          <p:cNvPr id="10" name="Рисунок 9" descr="20130731_192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357430"/>
            <a:ext cx="2979689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820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Использование метода наколки при проектировании одежды</a:t>
            </a:r>
            <a:endParaRPr lang="ru-RU" sz="2800" dirty="0"/>
          </a:p>
        </p:txBody>
      </p:sp>
      <p:pic>
        <p:nvPicPr>
          <p:cNvPr id="7" name="Содержимое 6" descr="P10100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411033" cy="3214710"/>
          </a:xfrm>
        </p:spPr>
      </p:pic>
      <p:pic>
        <p:nvPicPr>
          <p:cNvPr id="9" name="Рисунок 8" descr="P101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571612"/>
            <a:ext cx="2518171" cy="3357562"/>
          </a:xfrm>
          <a:prstGeom prst="rect">
            <a:avLst/>
          </a:prstGeom>
        </p:spPr>
      </p:pic>
      <p:pic>
        <p:nvPicPr>
          <p:cNvPr id="10" name="Рисунок 9" descr="P101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1162" y="1142985"/>
            <a:ext cx="3238523" cy="2428892"/>
          </a:xfrm>
          <a:prstGeom prst="rect">
            <a:avLst/>
          </a:prstGeom>
        </p:spPr>
      </p:pic>
      <p:pic>
        <p:nvPicPr>
          <p:cNvPr id="8" name="Содержимое 7" descr="P101002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14876" y="3643314"/>
            <a:ext cx="4041775" cy="3031331"/>
          </a:xfrm>
        </p:spPr>
      </p:pic>
      <p:pic>
        <p:nvPicPr>
          <p:cNvPr id="11" name="Рисунок 10" descr="P1010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3357538"/>
            <a:ext cx="262534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Федеральный закон от 29.12.2012 N 273-ФЗ "Об образовании в Российской Федерации"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57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Глава 8. ПРОФЕССИОНАЛЬНОЕ ОБРАЗОВАНИЕ</a:t>
            </a:r>
          </a:p>
          <a:p>
            <a:pPr>
              <a:buNone/>
            </a:pPr>
            <a:r>
              <a:rPr lang="ru-RU" sz="2400" i="1" dirty="0" smtClean="0"/>
              <a:t>Статья 68. Среднее профессиональное образование</a:t>
            </a:r>
          </a:p>
          <a:p>
            <a:pPr>
              <a:buNone/>
            </a:pPr>
            <a:r>
              <a:rPr lang="ru-RU" sz="2400" dirty="0" smtClean="0"/>
              <a:t>1. Среднее профессиональное образование </a:t>
            </a:r>
            <a:r>
              <a:rPr lang="ru-RU" sz="2400" u="sng" dirty="0" smtClean="0"/>
              <a:t>направлено на решение задач интеллектуального, культурного и профессионального развития человека </a:t>
            </a:r>
            <a:r>
              <a:rPr lang="ru-RU" sz="2400" dirty="0" smtClean="0"/>
              <a:t>и имеет целью подготовку квалифицированных рабочих или служащих и специалистов среднего звена по всем основным направлениям общественно полезной деятельности в соответствии с потребностями общества и государства, а также </a:t>
            </a:r>
            <a:r>
              <a:rPr lang="ru-RU" sz="2400" u="sng" dirty="0" smtClean="0"/>
              <a:t>удовлетворение потребностей личности в углублении и расширении образования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4785">
            <a:off x="6333937" y="230016"/>
            <a:ext cx="2476734" cy="3302312"/>
          </a:xfrm>
          <a:prstGeom prst="rect">
            <a:avLst/>
          </a:prstGeom>
        </p:spPr>
      </p:pic>
      <p:pic>
        <p:nvPicPr>
          <p:cNvPr id="3077" name="Picture 5" descr="D:\РАБОТА\фото работа 2012-2013 манекены\DSC0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52"/>
            <a:ext cx="2411145" cy="32147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628652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Проектирование объёмных  и пространственных форм </a:t>
            </a:r>
            <a:endParaRPr lang="ru-RU" sz="2400" dirty="0"/>
          </a:p>
        </p:txBody>
      </p:sp>
      <p:pic>
        <p:nvPicPr>
          <p:cNvPr id="12" name="Содержимое 11" descr="DSC0015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357950" y="2857496"/>
            <a:ext cx="2571768" cy="3429024"/>
          </a:xfrm>
        </p:spPr>
      </p:pic>
      <p:pic>
        <p:nvPicPr>
          <p:cNvPr id="13" name="Рисунок 12" descr="DSC0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08004">
            <a:off x="167275" y="335383"/>
            <a:ext cx="2303858" cy="3071810"/>
          </a:xfrm>
          <a:prstGeom prst="rect">
            <a:avLst/>
          </a:prstGeom>
        </p:spPr>
      </p:pic>
      <p:pic>
        <p:nvPicPr>
          <p:cNvPr id="14" name="Рисунок 13" descr="DSC001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571480"/>
            <a:ext cx="2071702" cy="3143248"/>
          </a:xfrm>
          <a:prstGeom prst="rect">
            <a:avLst/>
          </a:prstGeom>
        </p:spPr>
      </p:pic>
      <p:pic>
        <p:nvPicPr>
          <p:cNvPr id="3074" name="Picture 2" descr="D:\РАБОТА\фото работа 2012-2013 манекены\DSC00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786058"/>
            <a:ext cx="2643206" cy="3524275"/>
          </a:xfrm>
          <a:prstGeom prst="rect">
            <a:avLst/>
          </a:prstGeom>
          <a:noFill/>
        </p:spPr>
      </p:pic>
      <p:pic>
        <p:nvPicPr>
          <p:cNvPr id="8" name="Рисунок 7" descr="DSC001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2928934"/>
            <a:ext cx="25717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7256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Разработка эскизного ряда, используя </a:t>
            </a:r>
            <a:r>
              <a:rPr lang="ru-RU" sz="2400" dirty="0" err="1" smtClean="0"/>
              <a:t>биоформы</a:t>
            </a:r>
            <a:r>
              <a:rPr lang="ru-RU" sz="2400" dirty="0" smtClean="0"/>
              <a:t> в качестве творческого источника</a:t>
            </a:r>
            <a:endParaRPr lang="ru-RU" sz="2400" dirty="0"/>
          </a:p>
        </p:txBody>
      </p:sp>
      <p:pic>
        <p:nvPicPr>
          <p:cNvPr id="5" name="Содержимое 4" descr="20130731_1946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653" y="1285023"/>
            <a:ext cx="1768213" cy="2501167"/>
          </a:xfrm>
        </p:spPr>
      </p:pic>
      <p:pic>
        <p:nvPicPr>
          <p:cNvPr id="7" name="Рисунок 6" descr="20130731_194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241" y="1285860"/>
            <a:ext cx="1717118" cy="2428892"/>
          </a:xfrm>
          <a:prstGeom prst="rect">
            <a:avLst/>
          </a:prstGeom>
        </p:spPr>
      </p:pic>
      <p:pic>
        <p:nvPicPr>
          <p:cNvPr id="9" name="Рисунок 8" descr="20130731_195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285860"/>
            <a:ext cx="1771121" cy="2428892"/>
          </a:xfrm>
          <a:prstGeom prst="rect">
            <a:avLst/>
          </a:prstGeom>
        </p:spPr>
      </p:pic>
      <p:pic>
        <p:nvPicPr>
          <p:cNvPr id="6" name="Содержимое 5" descr="20130731_194749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928794" y="1285860"/>
            <a:ext cx="1717119" cy="2428892"/>
          </a:xfrm>
        </p:spPr>
      </p:pic>
      <p:pic>
        <p:nvPicPr>
          <p:cNvPr id="8" name="Рисунок 7" descr="20130731_195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285860"/>
            <a:ext cx="1717119" cy="2428892"/>
          </a:xfrm>
          <a:prstGeom prst="rect">
            <a:avLst/>
          </a:prstGeom>
        </p:spPr>
      </p:pic>
      <p:pic>
        <p:nvPicPr>
          <p:cNvPr id="10" name="Рисунок 9" descr="20130731_1942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3929066"/>
            <a:ext cx="1666616" cy="2357454"/>
          </a:xfrm>
          <a:prstGeom prst="rect">
            <a:avLst/>
          </a:prstGeom>
        </p:spPr>
      </p:pic>
      <p:pic>
        <p:nvPicPr>
          <p:cNvPr id="11" name="Рисунок 10" descr="20130731_1941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3857628"/>
            <a:ext cx="1717119" cy="2428892"/>
          </a:xfrm>
          <a:prstGeom prst="rect">
            <a:avLst/>
          </a:prstGeom>
        </p:spPr>
      </p:pic>
      <p:pic>
        <p:nvPicPr>
          <p:cNvPr id="12" name="Рисунок 11" descr="20130731_1940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7356" y="3857628"/>
            <a:ext cx="1818126" cy="2571768"/>
          </a:xfrm>
          <a:prstGeom prst="rect">
            <a:avLst/>
          </a:prstGeom>
        </p:spPr>
      </p:pic>
      <p:pic>
        <p:nvPicPr>
          <p:cNvPr id="13" name="Рисунок 12" descr="20130731_1938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0695" y="3857628"/>
            <a:ext cx="1717119" cy="2428892"/>
          </a:xfrm>
          <a:prstGeom prst="rect">
            <a:avLst/>
          </a:prstGeom>
        </p:spPr>
      </p:pic>
      <p:pic>
        <p:nvPicPr>
          <p:cNvPr id="14" name="Рисунок 13" descr="20130731_1939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3857628"/>
            <a:ext cx="1666615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250033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Роль учителя: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8429684" cy="3214710"/>
          </a:xfrm>
        </p:spPr>
        <p:txBody>
          <a:bodyPr>
            <a:normAutofit/>
          </a:bodyPr>
          <a:lstStyle/>
          <a:p>
            <a:r>
              <a:rPr lang="ru-RU" u="sng" dirty="0" smtClean="0"/>
              <a:t>Реализация метода проектов на практике предполагает изменение позиции учителя. </a:t>
            </a:r>
            <a:r>
              <a:rPr lang="ru-RU" dirty="0" smtClean="0"/>
              <a:t>Из носителя готовых знаний он превращается в организатора познавательной, исследовательской деятельности своих учеников, меняется его позиция по отношению к ученику – от авторитарного руководителя к сотрудничающему наставнику.</a:t>
            </a:r>
          </a:p>
          <a:p>
            <a:r>
              <a:rPr lang="ru-RU" u="sng" dirty="0" smtClean="0"/>
              <a:t>Учитель должен стараться демонстрировать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·  образцы уважения к чужой точке зрения;</a:t>
            </a:r>
          </a:p>
          <a:p>
            <a:pPr>
              <a:buNone/>
            </a:pPr>
            <a:r>
              <a:rPr lang="ru-RU" dirty="0" smtClean="0"/>
              <a:t>·  образцы достижения компромисса.</a:t>
            </a:r>
          </a:p>
          <a:p>
            <a:endParaRPr lang="ru-RU" dirty="0"/>
          </a:p>
        </p:txBody>
      </p:sp>
      <p:pic>
        <p:nvPicPr>
          <p:cNvPr id="5" name="Содержимое 4" descr="P10100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3786190"/>
            <a:ext cx="3429025" cy="2571768"/>
          </a:xfrm>
        </p:spPr>
      </p:pic>
      <p:pic>
        <p:nvPicPr>
          <p:cNvPr id="6" name="Рисунок 5" descr="P101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214818"/>
            <a:ext cx="3262302" cy="244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Работая на протяжении ряда лет над проблемой повышения качества знаний учащихся, развитием их творческих способностей в учебно-воспитательном процессе, я убедилась в том, что максимум усилий необходимо </a:t>
            </a:r>
            <a:r>
              <a:rPr lang="ru-RU" u="sng" dirty="0" smtClean="0"/>
              <a:t>направлять на формирование интереса к учебе</a:t>
            </a:r>
            <a:r>
              <a:rPr lang="ru-RU" dirty="0" smtClean="0"/>
              <a:t>. Стимулом к этому является не только успешное овладение знаниями и умениями, но и возможность </a:t>
            </a:r>
            <a:r>
              <a:rPr lang="ru-RU" u="sng" dirty="0" smtClean="0"/>
              <a:t>проявить свою творческую индивидуальность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571612"/>
            <a:ext cx="7772400" cy="157163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Реализация принципов ФГОС ведет к  качественным изменениям во всей системе образования, включая формы и методы организации образования, роль преподавателей и студентов в учебном процессе.</a:t>
            </a:r>
          </a:p>
          <a:p>
            <a:pPr>
              <a:buNone/>
            </a:pPr>
            <a:r>
              <a:rPr lang="ru-RU" u="sng" dirty="0" smtClean="0"/>
              <a:t>Модульное обучение, ставит своей главной целью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достижение эффективного результата в усвоении академических знаний,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формировании профессиональных и личностных качеств будущих специалистов.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Результатом освоения программы профессиональных модулей является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овладение обучающимися видом профессиональной деятельности, в том числе профессиональными (ПК) и общими компетенциями (ОК).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785794"/>
            <a:ext cx="8443914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u="sng" dirty="0" smtClean="0"/>
              <a:t>Глава 2. Статья 11. Образовательные стандарты</a:t>
            </a:r>
          </a:p>
          <a:p>
            <a:pPr>
              <a:buNone/>
            </a:pPr>
            <a:r>
              <a:rPr lang="ru-RU" dirty="0" smtClean="0"/>
              <a:t> 3) вариативность содержания образовательных программ соответствующего уровня образования, возможность </a:t>
            </a:r>
            <a:r>
              <a:rPr lang="ru-RU" u="sng" dirty="0" smtClean="0"/>
              <a:t>формирования образовательных программ различных уровня сложности и направленности с учетом образовательных потребностей и способностей обучающихся;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Для эффективной реализации программы модульного обучения</a:t>
            </a:r>
            <a:r>
              <a:rPr lang="ru-RU" dirty="0" smtClean="0"/>
              <a:t> необходимо использовать соответствующие технологии и разработки, которые  помогут повысить интерес учащихся к изучаемому предмету, будут развивать у студентов такие качества, как социальная активность, коммуникабельность, умение слушать, выбирать и грамотно излагать свои мысли.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Одним из активных методов обучения является метод проектной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01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97994"/>
            <a:ext cx="4038600" cy="3028950"/>
          </a:xfrm>
        </p:spPr>
      </p:pic>
      <p:pic>
        <p:nvPicPr>
          <p:cNvPr id="6" name="Содержимое 5" descr="DSC001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285992"/>
            <a:ext cx="4895856" cy="3671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Он наиболее подходит для обучения студентов по специальностям: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«Дизайн (по отраслям)»,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«Конструирование, моделирование и технология швейных изделий» </a:t>
            </a:r>
          </a:p>
          <a:p>
            <a:pPr>
              <a:buNone/>
            </a:pPr>
            <a:r>
              <a:rPr lang="ru-RU" u="sng" dirty="0" smtClean="0"/>
              <a:t>и реализации таких модулей как</a:t>
            </a:r>
            <a:r>
              <a:rPr lang="ru-RU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Разработка художественно-конструкторских (дизайнерских) проектов промышленной продукции предметно-пространственных комплексов,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Выполнение работ по профессии «Портной»,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Моделирование швейных изделий,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Техническое использование художественно-конструкторских (дизайнерских) проектов в материале.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Проектная деятельность учащихся является одним из методов развивающего (личностно- ориентированного) обучения, которая направлена на выработку у ребенка: 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2000250"/>
          <a:ext cx="8429655" cy="442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00108"/>
            <a:ext cx="844391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Метод проектов всегда ориентирован на самостоятельную деятельность, которую учащиеся выполняют в течение определенного отрезка времени. Учитель может подсказать источники информации, а может просто направить мысль учеников в нужном направлении для самостоятельного поиска. Но в результате ученики должны самостоятельно или в совместных усилиях решить проблему, применив необходимые знания из разных областей, получить реальный и ощутимый результат.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AWJJH2MPE6E2-572332167-14</_dlc_DocId>
    <_dlc_DocIdUrl xmlns="4a252ca3-5a62-4c1c-90a6-29f4710e47f8">
      <Url>http://edu-sps.koiro.local/koiro/CROS/fros/KRPO/_layouts/15/DocIdRedir.aspx?ID=AWJJH2MPE6E2-572332167-14</Url>
      <Description>AWJJH2MPE6E2-572332167-14</Description>
    </_dlc_DocIdUrl>
  </documentManagement>
</p:properties>
</file>

<file path=customXml/itemProps1.xml><?xml version="1.0" encoding="utf-8"?>
<ds:datastoreItem xmlns:ds="http://schemas.openxmlformats.org/officeDocument/2006/customXml" ds:itemID="{81B93443-821E-4CDC-9AC3-34BC0C133DF6}"/>
</file>

<file path=customXml/itemProps2.xml><?xml version="1.0" encoding="utf-8"?>
<ds:datastoreItem xmlns:ds="http://schemas.openxmlformats.org/officeDocument/2006/customXml" ds:itemID="{2ABB1AF5-36F6-4901-853A-5C27B19E6A57}"/>
</file>

<file path=customXml/itemProps3.xml><?xml version="1.0" encoding="utf-8"?>
<ds:datastoreItem xmlns:ds="http://schemas.openxmlformats.org/officeDocument/2006/customXml" ds:itemID="{CD0D76CD-CDEA-40F0-A808-86840BA1184D}"/>
</file>

<file path=customXml/itemProps4.xml><?xml version="1.0" encoding="utf-8"?>
<ds:datastoreItem xmlns:ds="http://schemas.openxmlformats.org/officeDocument/2006/customXml" ds:itemID="{7A878E35-9EDA-418B-AEF9-A3050C4A98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882</Words>
  <PresentationFormat>Экран (4:3)</PresentationFormat>
  <Paragraphs>91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ИСПОЛЬЗОВАНИЕ МЕТОДА ПРОЕКТНОЙ ДЕЯТЕЛЬНОСТИ В ПРЕПОДАВАНИИ ПРОФЕССИОНАЛЬНЫХ МОДУЛЕЙ. </vt:lpstr>
      <vt:lpstr>Федеральный закон от 29.12.2012 N 273-ФЗ "Об образовании в Российской Федерации"</vt:lpstr>
      <vt:lpstr>Слайд 3</vt:lpstr>
      <vt:lpstr>Слайд 4</vt:lpstr>
      <vt:lpstr>Слайд 5</vt:lpstr>
      <vt:lpstr>Одним из активных методов обучения является метод проектной деятельности. </vt:lpstr>
      <vt:lpstr>Слайд 7</vt:lpstr>
      <vt:lpstr>Проектная деятельность учащихся является одним из методов развивающего (личностно- ориентированного) обучения, которая направлена на выработку у ребенка: </vt:lpstr>
      <vt:lpstr>Слайд 9</vt:lpstr>
      <vt:lpstr>Слайд 10</vt:lpstr>
      <vt:lpstr>Классификации проектов: </vt:lpstr>
      <vt:lpstr>Классификации проектов: </vt:lpstr>
      <vt:lpstr>Классификации проектов: </vt:lpstr>
      <vt:lpstr>План творческого процесса: </vt:lpstr>
      <vt:lpstr>Выполнение объёмных форм на манекене по заданному источнику</vt:lpstr>
      <vt:lpstr>Выполнение объёмных форм на манекене по заданному источнику</vt:lpstr>
      <vt:lpstr>Разработка коллекции моделей одежды по творческому источнику.</vt:lpstr>
      <vt:lpstr>Разработка коллекции моделей одежды по творческому источнику.</vt:lpstr>
      <vt:lpstr>Использование метода наколки при проектировании одежды</vt:lpstr>
      <vt:lpstr>Слайд 20</vt:lpstr>
      <vt:lpstr>Разработка эскизного ряда, используя биоформы в качестве творческого источника</vt:lpstr>
      <vt:lpstr>Роль учителя: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ПРОЕКТНОЙ ДЕЯТЕЛЬНОСТИ В ПРЕПОДАВАНИИ ПРОФЕССИОНАЛЬНЫХ МОДУЛЕЙ. </dc:title>
  <dc:creator>дом</dc:creator>
  <cp:lastModifiedBy>дом</cp:lastModifiedBy>
  <cp:revision>68</cp:revision>
  <dcterms:created xsi:type="dcterms:W3CDTF">2013-07-26T09:12:06Z</dcterms:created>
  <dcterms:modified xsi:type="dcterms:W3CDTF">2013-08-21T06:18:49Z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1a760129-7337-4168-8760-9f6ece7b6b97</vt:lpwstr>
  </property>
</Properties>
</file>