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79" r:id="rId7"/>
    <p:sldId id="280" r:id="rId8"/>
    <p:sldId id="281" r:id="rId9"/>
    <p:sldId id="282" r:id="rId10"/>
    <p:sldId id="265" r:id="rId11"/>
    <p:sldId id="266" r:id="rId12"/>
    <p:sldId id="267" r:id="rId13"/>
    <p:sldId id="283" r:id="rId14"/>
    <p:sldId id="271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4660"/>
  </p:normalViewPr>
  <p:slideViewPr>
    <p:cSldViewPr>
      <p:cViewPr varScale="1">
        <p:scale>
          <a:sx n="65" d="100"/>
          <a:sy n="6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7D2B6-8A86-4DDC-B7EB-E066D53BA1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92A76-4E83-4577-9EE6-60601232959E}">
      <dgm:prSet custT="1"/>
      <dgm:spPr/>
      <dgm:t>
        <a:bodyPr/>
        <a:lstStyle/>
        <a:p>
          <a:pPr rtl="0"/>
          <a:endParaRPr lang="ru-RU" sz="2000" dirty="0"/>
        </a:p>
      </dgm:t>
    </dgm:pt>
    <dgm:pt modelId="{469A650C-1B69-4352-AA4E-743729FAC15F}" type="parTrans" cxnId="{C35C268B-7FF8-4C80-93D3-7D8B4DFD3C19}">
      <dgm:prSet/>
      <dgm:spPr/>
      <dgm:t>
        <a:bodyPr/>
        <a:lstStyle/>
        <a:p>
          <a:endParaRPr lang="ru-RU"/>
        </a:p>
      </dgm:t>
    </dgm:pt>
    <dgm:pt modelId="{7539F6BA-413F-4C6E-ACDD-137A5F76ECDC}" type="sibTrans" cxnId="{C35C268B-7FF8-4C80-93D3-7D8B4DFD3C19}">
      <dgm:prSet/>
      <dgm:spPr/>
      <dgm:t>
        <a:bodyPr/>
        <a:lstStyle/>
        <a:p>
          <a:endParaRPr lang="ru-RU"/>
        </a:p>
      </dgm:t>
    </dgm:pt>
    <dgm:pt modelId="{87A99FDE-31E0-44D9-B4A9-BD21DD97700A}">
      <dgm:prSet/>
      <dgm:spPr/>
      <dgm:t>
        <a:bodyPr/>
        <a:lstStyle/>
        <a:p>
          <a:pPr rtl="0"/>
          <a:endParaRPr lang="ru-RU" dirty="0"/>
        </a:p>
      </dgm:t>
    </dgm:pt>
    <dgm:pt modelId="{99C50A68-329B-43B4-B38D-5F62778A3996}" type="parTrans" cxnId="{F7584D88-FFA9-4EF7-AC6F-0C6A0C939769}">
      <dgm:prSet/>
      <dgm:spPr/>
      <dgm:t>
        <a:bodyPr/>
        <a:lstStyle/>
        <a:p>
          <a:endParaRPr lang="ru-RU"/>
        </a:p>
      </dgm:t>
    </dgm:pt>
    <dgm:pt modelId="{50917AF2-5545-4B44-9726-2C94EEB71748}" type="sibTrans" cxnId="{F7584D88-FFA9-4EF7-AC6F-0C6A0C939769}">
      <dgm:prSet/>
      <dgm:spPr/>
      <dgm:t>
        <a:bodyPr/>
        <a:lstStyle/>
        <a:p>
          <a:endParaRPr lang="ru-RU"/>
        </a:p>
      </dgm:t>
    </dgm:pt>
    <dgm:pt modelId="{BC912346-7F23-4DE8-9EFE-F6ABC3207A73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ФЕДЕРАЛЬНЫЕ ГОСУДАРСТВЕННЫЕ СТАНДАРТЫ ПРОФЕССИОНАЛЬНОГО ОБРАЗОВАНИЯ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5D5F6DC-BF59-4D2E-90BF-5C9A83E0BBA4}" type="parTrans" cxnId="{430594C7-37C9-4966-90D2-4B4D2BF522AA}">
      <dgm:prSet/>
      <dgm:spPr/>
      <dgm:t>
        <a:bodyPr/>
        <a:lstStyle/>
        <a:p>
          <a:endParaRPr lang="ru-RU"/>
        </a:p>
      </dgm:t>
    </dgm:pt>
    <dgm:pt modelId="{90285286-C3DE-4834-8127-B36F9DB5CC63}" type="sibTrans" cxnId="{430594C7-37C9-4966-90D2-4B4D2BF522AA}">
      <dgm:prSet/>
      <dgm:spPr/>
      <dgm:t>
        <a:bodyPr/>
        <a:lstStyle/>
        <a:p>
          <a:endParaRPr lang="ru-RU"/>
        </a:p>
      </dgm:t>
    </dgm:pt>
    <dgm:pt modelId="{95180E39-B76C-4E3D-9544-DEE1073D24E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ФЕДЕРАЛЬНЫЙ ЗАКОН «ОБ ОБРАЗОВАНИИ В РОССИЙСКОЙ ФЕДЕРАЦИИ» (ВСТУПАЕТ В СИЛУ С 1 СНТЯБРЯ 2013г.)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71E1BB-231A-4088-B08E-4A8FED524F7A}" type="parTrans" cxnId="{0F499249-2042-4350-AC00-1987F993B5F5}">
      <dgm:prSet/>
      <dgm:spPr/>
      <dgm:t>
        <a:bodyPr/>
        <a:lstStyle/>
        <a:p>
          <a:endParaRPr lang="ru-RU"/>
        </a:p>
      </dgm:t>
    </dgm:pt>
    <dgm:pt modelId="{0670E4AB-C808-4DBF-93CC-F95A929BF670}" type="sibTrans" cxnId="{0F499249-2042-4350-AC00-1987F993B5F5}">
      <dgm:prSet/>
      <dgm:spPr/>
      <dgm:t>
        <a:bodyPr/>
        <a:lstStyle/>
        <a:p>
          <a:endParaRPr lang="ru-RU"/>
        </a:p>
      </dgm:t>
    </dgm:pt>
    <dgm:pt modelId="{21FABB09-356F-4A54-B9C8-A076D3961FDB}" type="pres">
      <dgm:prSet presAssocID="{6AB7D2B6-8A86-4DDC-B7EB-E066D53BA1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37163-2C3E-4885-A36F-151749F900F4}" type="pres">
      <dgm:prSet presAssocID="{A6792A76-4E83-4577-9EE6-60601232959E}" presName="composite" presStyleCnt="0"/>
      <dgm:spPr/>
    </dgm:pt>
    <dgm:pt modelId="{4934319E-F5B9-49A2-BA9C-57CE2A87C205}" type="pres">
      <dgm:prSet presAssocID="{A6792A76-4E83-4577-9EE6-60601232959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DFCD3-6D00-4DDA-ABF3-C9AF46AEFDD1}" type="pres">
      <dgm:prSet presAssocID="{A6792A76-4E83-4577-9EE6-60601232959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EED06-6596-4B68-8984-8AB94E58E184}" type="pres">
      <dgm:prSet presAssocID="{7539F6BA-413F-4C6E-ACDD-137A5F76ECDC}" presName="sp" presStyleCnt="0"/>
      <dgm:spPr/>
    </dgm:pt>
    <dgm:pt modelId="{0E035942-93A6-4FDE-9CE3-19915B915B1A}" type="pres">
      <dgm:prSet presAssocID="{87A99FDE-31E0-44D9-B4A9-BD21DD97700A}" presName="composite" presStyleCnt="0"/>
      <dgm:spPr/>
    </dgm:pt>
    <dgm:pt modelId="{1C17EA02-426C-4526-9669-20D09A4A9B1C}" type="pres">
      <dgm:prSet presAssocID="{87A99FDE-31E0-44D9-B4A9-BD21DD97700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1CBCE-5A8C-4A35-8074-7E03D0D63C02}" type="pres">
      <dgm:prSet presAssocID="{87A99FDE-31E0-44D9-B4A9-BD21DD97700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D5A38-176B-4F37-AE51-C3D057ADA353}" type="presOf" srcId="{87A99FDE-31E0-44D9-B4A9-BD21DD97700A}" destId="{1C17EA02-426C-4526-9669-20D09A4A9B1C}" srcOrd="0" destOrd="0" presId="urn:microsoft.com/office/officeart/2005/8/layout/chevron2"/>
    <dgm:cxn modelId="{F7584D88-FFA9-4EF7-AC6F-0C6A0C939769}" srcId="{6AB7D2B6-8A86-4DDC-B7EB-E066D53BA1EC}" destId="{87A99FDE-31E0-44D9-B4A9-BD21DD97700A}" srcOrd="1" destOrd="0" parTransId="{99C50A68-329B-43B4-B38D-5F62778A3996}" sibTransId="{50917AF2-5545-4B44-9726-2C94EEB71748}"/>
    <dgm:cxn modelId="{0F499249-2042-4350-AC00-1987F993B5F5}" srcId="{87A99FDE-31E0-44D9-B4A9-BD21DD97700A}" destId="{95180E39-B76C-4E3D-9544-DEE1073D24E5}" srcOrd="0" destOrd="0" parTransId="{B371E1BB-231A-4088-B08E-4A8FED524F7A}" sibTransId="{0670E4AB-C808-4DBF-93CC-F95A929BF670}"/>
    <dgm:cxn modelId="{45B84B83-E44E-48D1-9A31-5D14BD8E619C}" type="presOf" srcId="{95180E39-B76C-4E3D-9544-DEE1073D24E5}" destId="{3A41CBCE-5A8C-4A35-8074-7E03D0D63C02}" srcOrd="0" destOrd="0" presId="urn:microsoft.com/office/officeart/2005/8/layout/chevron2"/>
    <dgm:cxn modelId="{430594C7-37C9-4966-90D2-4B4D2BF522AA}" srcId="{A6792A76-4E83-4577-9EE6-60601232959E}" destId="{BC912346-7F23-4DE8-9EFE-F6ABC3207A73}" srcOrd="0" destOrd="0" parTransId="{F5D5F6DC-BF59-4D2E-90BF-5C9A83E0BBA4}" sibTransId="{90285286-C3DE-4834-8127-B36F9DB5CC63}"/>
    <dgm:cxn modelId="{0CA10E3D-C7B8-478E-8EBD-E407C69CE379}" type="presOf" srcId="{BC912346-7F23-4DE8-9EFE-F6ABC3207A73}" destId="{BA6DFCD3-6D00-4DDA-ABF3-C9AF46AEFDD1}" srcOrd="0" destOrd="0" presId="urn:microsoft.com/office/officeart/2005/8/layout/chevron2"/>
    <dgm:cxn modelId="{878F6A08-3D0F-45EF-AB39-C9BB7199561D}" type="presOf" srcId="{A6792A76-4E83-4577-9EE6-60601232959E}" destId="{4934319E-F5B9-49A2-BA9C-57CE2A87C205}" srcOrd="0" destOrd="0" presId="urn:microsoft.com/office/officeart/2005/8/layout/chevron2"/>
    <dgm:cxn modelId="{50E1C2DB-3A84-46E8-BA27-FA666346C0D0}" type="presOf" srcId="{6AB7D2B6-8A86-4DDC-B7EB-E066D53BA1EC}" destId="{21FABB09-356F-4A54-B9C8-A076D3961FDB}" srcOrd="0" destOrd="0" presId="urn:microsoft.com/office/officeart/2005/8/layout/chevron2"/>
    <dgm:cxn modelId="{C35C268B-7FF8-4C80-93D3-7D8B4DFD3C19}" srcId="{6AB7D2B6-8A86-4DDC-B7EB-E066D53BA1EC}" destId="{A6792A76-4E83-4577-9EE6-60601232959E}" srcOrd="0" destOrd="0" parTransId="{469A650C-1B69-4352-AA4E-743729FAC15F}" sibTransId="{7539F6BA-413F-4C6E-ACDD-137A5F76ECDC}"/>
    <dgm:cxn modelId="{70E6284E-723D-4D6D-982C-33DA5AE99F4B}" type="presParOf" srcId="{21FABB09-356F-4A54-B9C8-A076D3961FDB}" destId="{94837163-2C3E-4885-A36F-151749F900F4}" srcOrd="0" destOrd="0" presId="urn:microsoft.com/office/officeart/2005/8/layout/chevron2"/>
    <dgm:cxn modelId="{16348094-1C1E-4261-911F-69076F579B3B}" type="presParOf" srcId="{94837163-2C3E-4885-A36F-151749F900F4}" destId="{4934319E-F5B9-49A2-BA9C-57CE2A87C205}" srcOrd="0" destOrd="0" presId="urn:microsoft.com/office/officeart/2005/8/layout/chevron2"/>
    <dgm:cxn modelId="{5BFA98FF-C5A3-4F7C-B475-1163E7DFD8BD}" type="presParOf" srcId="{94837163-2C3E-4885-A36F-151749F900F4}" destId="{BA6DFCD3-6D00-4DDA-ABF3-C9AF46AEFDD1}" srcOrd="1" destOrd="0" presId="urn:microsoft.com/office/officeart/2005/8/layout/chevron2"/>
    <dgm:cxn modelId="{DCB27D1E-CDD5-44AC-B3FD-CA10495F24FA}" type="presParOf" srcId="{21FABB09-356F-4A54-B9C8-A076D3961FDB}" destId="{F4DEED06-6596-4B68-8984-8AB94E58E184}" srcOrd="1" destOrd="0" presId="urn:microsoft.com/office/officeart/2005/8/layout/chevron2"/>
    <dgm:cxn modelId="{0D24EF04-EDD6-4DBF-BE6F-D7963F394CBE}" type="presParOf" srcId="{21FABB09-356F-4A54-B9C8-A076D3961FDB}" destId="{0E035942-93A6-4FDE-9CE3-19915B915B1A}" srcOrd="2" destOrd="0" presId="urn:microsoft.com/office/officeart/2005/8/layout/chevron2"/>
    <dgm:cxn modelId="{9D8AE1FA-3B38-4E6E-844A-38424EB93012}" type="presParOf" srcId="{0E035942-93A6-4FDE-9CE3-19915B915B1A}" destId="{1C17EA02-426C-4526-9669-20D09A4A9B1C}" srcOrd="0" destOrd="0" presId="urn:microsoft.com/office/officeart/2005/8/layout/chevron2"/>
    <dgm:cxn modelId="{D3F678D3-9A6C-4F7E-AC63-DEA90414B294}" type="presParOf" srcId="{0E035942-93A6-4FDE-9CE3-19915B915B1A}" destId="{3A41CBCE-5A8C-4A35-8074-7E03D0D63C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AFE29-1D62-4C0D-83DB-F3B54D8573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9B4FB-0003-4909-B23E-1B463C6D35C0}">
      <dgm:prSet phldrT="[Текст]" phldr="1"/>
      <dgm:spPr/>
      <dgm:t>
        <a:bodyPr/>
        <a:lstStyle/>
        <a:p>
          <a:endParaRPr lang="ru-RU" dirty="0"/>
        </a:p>
      </dgm:t>
    </dgm:pt>
    <dgm:pt modelId="{81C5D8B5-643C-4883-B8A0-70DF3FE493D8}" type="parTrans" cxnId="{6B26556B-314D-4A42-80BA-99408BF18B43}">
      <dgm:prSet/>
      <dgm:spPr/>
      <dgm:t>
        <a:bodyPr/>
        <a:lstStyle/>
        <a:p>
          <a:endParaRPr lang="ru-RU"/>
        </a:p>
      </dgm:t>
    </dgm:pt>
    <dgm:pt modelId="{132C969B-3BCF-4842-A088-2CEA14324652}" type="sibTrans" cxnId="{6B26556B-314D-4A42-80BA-99408BF18B43}">
      <dgm:prSet/>
      <dgm:spPr/>
      <dgm:t>
        <a:bodyPr/>
        <a:lstStyle/>
        <a:p>
          <a:endParaRPr lang="ru-RU"/>
        </a:p>
      </dgm:t>
    </dgm:pt>
    <dgm:pt modelId="{122970FF-09AF-4C84-BA8F-2A47FDA5A50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Учет требований работодателей к выпускникам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E38585F-F647-4F79-BE78-EA63ABAAB776}" type="parTrans" cxnId="{7A275DAA-E374-4B59-B62F-C26BDBC8E474}">
      <dgm:prSet/>
      <dgm:spPr/>
      <dgm:t>
        <a:bodyPr/>
        <a:lstStyle/>
        <a:p>
          <a:endParaRPr lang="ru-RU"/>
        </a:p>
      </dgm:t>
    </dgm:pt>
    <dgm:pt modelId="{B1C20431-E576-476B-BE69-E6C038B5AF40}" type="sibTrans" cxnId="{7A275DAA-E374-4B59-B62F-C26BDBC8E474}">
      <dgm:prSet/>
      <dgm:spPr/>
      <dgm:t>
        <a:bodyPr/>
        <a:lstStyle/>
        <a:p>
          <a:endParaRPr lang="ru-RU"/>
        </a:p>
      </dgm:t>
    </dgm:pt>
    <dgm:pt modelId="{566F4443-53FA-4198-B3DB-FE1A00F9628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Быстрое реагирование на изменения конъюнктуры рынка труда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CBB8D65-E7C2-44B9-8BDC-D7892B2EFE05}" type="parTrans" cxnId="{657E27B4-CA20-49DF-B0E8-D0A55F4D7693}">
      <dgm:prSet/>
      <dgm:spPr/>
      <dgm:t>
        <a:bodyPr/>
        <a:lstStyle/>
        <a:p>
          <a:endParaRPr lang="ru-RU"/>
        </a:p>
      </dgm:t>
    </dgm:pt>
    <dgm:pt modelId="{2465D044-7B2B-49D7-9417-AE98987A19E0}" type="sibTrans" cxnId="{657E27B4-CA20-49DF-B0E8-D0A55F4D7693}">
      <dgm:prSet/>
      <dgm:spPr/>
      <dgm:t>
        <a:bodyPr/>
        <a:lstStyle/>
        <a:p>
          <a:endParaRPr lang="ru-RU"/>
        </a:p>
      </dgm:t>
    </dgm:pt>
    <dgm:pt modelId="{9EC435BB-8EA4-4622-99D3-1F2D30F1AD5F}">
      <dgm:prSet phldrT="[Текст]" phldr="1"/>
      <dgm:spPr/>
      <dgm:t>
        <a:bodyPr/>
        <a:lstStyle/>
        <a:p>
          <a:endParaRPr lang="ru-RU" dirty="0"/>
        </a:p>
      </dgm:t>
    </dgm:pt>
    <dgm:pt modelId="{4798DC25-D38F-47DC-9032-6163FFE1C6C1}" type="parTrans" cxnId="{D17979D0-4084-488D-8CDA-7D9E3BE39B66}">
      <dgm:prSet/>
      <dgm:spPr/>
      <dgm:t>
        <a:bodyPr/>
        <a:lstStyle/>
        <a:p>
          <a:endParaRPr lang="ru-RU"/>
        </a:p>
      </dgm:t>
    </dgm:pt>
    <dgm:pt modelId="{45706607-DDDC-48FE-8E40-4AC12BBC0EB9}" type="sibTrans" cxnId="{D17979D0-4084-488D-8CDA-7D9E3BE39B66}">
      <dgm:prSet/>
      <dgm:spPr/>
      <dgm:t>
        <a:bodyPr/>
        <a:lstStyle/>
        <a:p>
          <a:endParaRPr lang="ru-RU"/>
        </a:p>
      </dgm:t>
    </dgm:pt>
    <dgm:pt modelId="{2FC16F34-0FEA-4029-A3DD-371D43373E1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Формирование системы социального партнерства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548D70-65F2-4103-9771-659641C0ED92}" type="parTrans" cxnId="{B5CF8D1C-BBCB-4595-93E2-E37DF241386F}">
      <dgm:prSet/>
      <dgm:spPr/>
      <dgm:t>
        <a:bodyPr/>
        <a:lstStyle/>
        <a:p>
          <a:endParaRPr lang="ru-RU"/>
        </a:p>
      </dgm:t>
    </dgm:pt>
    <dgm:pt modelId="{CD76051C-2A2A-46FA-B4C3-43CD45C5BF95}" type="sibTrans" cxnId="{B5CF8D1C-BBCB-4595-93E2-E37DF241386F}">
      <dgm:prSet/>
      <dgm:spPr/>
      <dgm:t>
        <a:bodyPr/>
        <a:lstStyle/>
        <a:p>
          <a:endParaRPr lang="ru-RU"/>
        </a:p>
      </dgm:t>
    </dgm:pt>
    <dgm:pt modelId="{D7AA810C-B9F3-48C5-BD06-42B1D1876CE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Вовлечение всех потенциальных партнеров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E0C4DA5-207D-4671-8162-F7E5A05C123C}" type="parTrans" cxnId="{5463F13C-FD6B-4DE6-A419-D88B29A1BDBA}">
      <dgm:prSet/>
      <dgm:spPr/>
      <dgm:t>
        <a:bodyPr/>
        <a:lstStyle/>
        <a:p>
          <a:endParaRPr lang="ru-RU"/>
        </a:p>
      </dgm:t>
    </dgm:pt>
    <dgm:pt modelId="{9A69AAF2-8965-406C-A8A0-8C46A6E2F3C1}" type="sibTrans" cxnId="{5463F13C-FD6B-4DE6-A419-D88B29A1BDBA}">
      <dgm:prSet/>
      <dgm:spPr/>
      <dgm:t>
        <a:bodyPr/>
        <a:lstStyle/>
        <a:p>
          <a:endParaRPr lang="ru-RU"/>
        </a:p>
      </dgm:t>
    </dgm:pt>
    <dgm:pt modelId="{9343B1E0-A82E-43F4-B2E9-A5241671831B}">
      <dgm:prSet phldrT="[Текст]" phldr="1"/>
      <dgm:spPr/>
      <dgm:t>
        <a:bodyPr/>
        <a:lstStyle/>
        <a:p>
          <a:endParaRPr lang="ru-RU" dirty="0"/>
        </a:p>
      </dgm:t>
    </dgm:pt>
    <dgm:pt modelId="{9BB0FFBC-1C8D-47F2-8FD0-EF501D5730D5}" type="parTrans" cxnId="{71BD78B3-9259-4D37-AE03-9E0918F51DA3}">
      <dgm:prSet/>
      <dgm:spPr/>
      <dgm:t>
        <a:bodyPr/>
        <a:lstStyle/>
        <a:p>
          <a:endParaRPr lang="ru-RU"/>
        </a:p>
      </dgm:t>
    </dgm:pt>
    <dgm:pt modelId="{3963CF90-42F8-46AD-A957-F1AD61B3EFCB}" type="sibTrans" cxnId="{71BD78B3-9259-4D37-AE03-9E0918F51DA3}">
      <dgm:prSet/>
      <dgm:spPr/>
      <dgm:t>
        <a:bodyPr/>
        <a:lstStyle/>
        <a:p>
          <a:endParaRPr lang="ru-RU"/>
        </a:p>
      </dgm:t>
    </dgm:pt>
    <dgm:pt modelId="{E1F0CD6D-4210-423E-ABF6-F0F99BE92B0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Постоянное взаимодействие  с социальными партнерами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D8A8871-7218-462D-9082-825ED1F8006F}" type="parTrans" cxnId="{EACCDD71-2ECA-47B1-82F7-37A5FAE8441D}">
      <dgm:prSet/>
      <dgm:spPr/>
      <dgm:t>
        <a:bodyPr/>
        <a:lstStyle/>
        <a:p>
          <a:endParaRPr lang="ru-RU"/>
        </a:p>
      </dgm:t>
    </dgm:pt>
    <dgm:pt modelId="{65E4259C-E5BF-422B-8792-C4854CE73A5B}" type="sibTrans" cxnId="{EACCDD71-2ECA-47B1-82F7-37A5FAE8441D}">
      <dgm:prSet/>
      <dgm:spPr/>
      <dgm:t>
        <a:bodyPr/>
        <a:lstStyle/>
        <a:p>
          <a:endParaRPr lang="ru-RU"/>
        </a:p>
      </dgm:t>
    </dgm:pt>
    <dgm:pt modelId="{07609596-451A-4273-BF2D-2F5D46175CC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Организация службы трудоустройства выпускников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A64C626-95A6-4382-8464-62D62100649B}" type="parTrans" cxnId="{2BAAF334-275E-4E7D-BD35-6C5996716DC2}">
      <dgm:prSet/>
      <dgm:spPr/>
      <dgm:t>
        <a:bodyPr/>
        <a:lstStyle/>
        <a:p>
          <a:endParaRPr lang="ru-RU"/>
        </a:p>
      </dgm:t>
    </dgm:pt>
    <dgm:pt modelId="{C6EC4584-4FEE-45A0-B957-E0E4AF659F39}" type="sibTrans" cxnId="{2BAAF334-275E-4E7D-BD35-6C5996716DC2}">
      <dgm:prSet/>
      <dgm:spPr/>
      <dgm:t>
        <a:bodyPr/>
        <a:lstStyle/>
        <a:p>
          <a:endParaRPr lang="ru-RU"/>
        </a:p>
      </dgm:t>
    </dgm:pt>
    <dgm:pt modelId="{593AA307-E69F-44BA-BFC1-7E87DDF2569D}" type="pres">
      <dgm:prSet presAssocID="{995AFE29-1D62-4C0D-83DB-F3B54D8573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C1B39-68DC-4DEA-A458-579D1CBC3D67}" type="pres">
      <dgm:prSet presAssocID="{CDF9B4FB-0003-4909-B23E-1B463C6D35C0}" presName="linNode" presStyleCnt="0"/>
      <dgm:spPr/>
    </dgm:pt>
    <dgm:pt modelId="{CDA2F5EA-30BC-40B9-A811-7EA3AE17BD9C}" type="pres">
      <dgm:prSet presAssocID="{CDF9B4FB-0003-4909-B23E-1B463C6D35C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80D9C-FCFD-4EDE-B104-8984A6ADFB0D}" type="pres">
      <dgm:prSet presAssocID="{CDF9B4FB-0003-4909-B23E-1B463C6D35C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075A-0BF5-4857-8620-D1162F3A2F32}" type="pres">
      <dgm:prSet presAssocID="{132C969B-3BCF-4842-A088-2CEA14324652}" presName="sp" presStyleCnt="0"/>
      <dgm:spPr/>
    </dgm:pt>
    <dgm:pt modelId="{C661F184-FA1C-423B-9D74-BAB3F7F4D113}" type="pres">
      <dgm:prSet presAssocID="{9EC435BB-8EA4-4622-99D3-1F2D30F1AD5F}" presName="linNode" presStyleCnt="0"/>
      <dgm:spPr/>
    </dgm:pt>
    <dgm:pt modelId="{F6653901-D8D4-4278-8291-0D9238E62E9D}" type="pres">
      <dgm:prSet presAssocID="{9EC435BB-8EA4-4622-99D3-1F2D30F1AD5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338B7-B2A5-4CE3-8926-C0F855EAD438}" type="pres">
      <dgm:prSet presAssocID="{9EC435BB-8EA4-4622-99D3-1F2D30F1AD5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71DFB-2542-475D-8E3A-3B933371A434}" type="pres">
      <dgm:prSet presAssocID="{45706607-DDDC-48FE-8E40-4AC12BBC0EB9}" presName="sp" presStyleCnt="0"/>
      <dgm:spPr/>
    </dgm:pt>
    <dgm:pt modelId="{57351369-83AA-4255-957E-D42E29F1B8AC}" type="pres">
      <dgm:prSet presAssocID="{9343B1E0-A82E-43F4-B2E9-A5241671831B}" presName="linNode" presStyleCnt="0"/>
      <dgm:spPr/>
    </dgm:pt>
    <dgm:pt modelId="{76244F19-D4F5-49A3-B4BE-76B93534423B}" type="pres">
      <dgm:prSet presAssocID="{9343B1E0-A82E-43F4-B2E9-A524167183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F1B38-2729-48FE-9D0B-E050FE3E21A4}" type="pres">
      <dgm:prSet presAssocID="{9343B1E0-A82E-43F4-B2E9-A524167183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C89FD-5B3A-460A-AB30-D00E722C16E9}" type="presOf" srcId="{9EC435BB-8EA4-4622-99D3-1F2D30F1AD5F}" destId="{F6653901-D8D4-4278-8291-0D9238E62E9D}" srcOrd="0" destOrd="0" presId="urn:microsoft.com/office/officeart/2005/8/layout/vList5"/>
    <dgm:cxn modelId="{AC9C74FB-D963-48A9-BF7F-DE177CDB4C19}" type="presOf" srcId="{D7AA810C-B9F3-48C5-BD06-42B1D1876CEB}" destId="{64C338B7-B2A5-4CE3-8926-C0F855EAD438}" srcOrd="0" destOrd="1" presId="urn:microsoft.com/office/officeart/2005/8/layout/vList5"/>
    <dgm:cxn modelId="{81BF57C2-71BD-44AE-8251-B48D2DFC50F6}" type="presOf" srcId="{566F4443-53FA-4198-B3DB-FE1A00F9628A}" destId="{67880D9C-FCFD-4EDE-B104-8984A6ADFB0D}" srcOrd="0" destOrd="1" presId="urn:microsoft.com/office/officeart/2005/8/layout/vList5"/>
    <dgm:cxn modelId="{D5832B7E-23CE-4627-B981-6E30BC16E136}" type="presOf" srcId="{9343B1E0-A82E-43F4-B2E9-A5241671831B}" destId="{76244F19-D4F5-49A3-B4BE-76B93534423B}" srcOrd="0" destOrd="0" presId="urn:microsoft.com/office/officeart/2005/8/layout/vList5"/>
    <dgm:cxn modelId="{D17979D0-4084-488D-8CDA-7D9E3BE39B66}" srcId="{995AFE29-1D62-4C0D-83DB-F3B54D85731D}" destId="{9EC435BB-8EA4-4622-99D3-1F2D30F1AD5F}" srcOrd="1" destOrd="0" parTransId="{4798DC25-D38F-47DC-9032-6163FFE1C6C1}" sibTransId="{45706607-DDDC-48FE-8E40-4AC12BBC0EB9}"/>
    <dgm:cxn modelId="{CB3580E7-A395-49EC-B4CB-2DDD8FD15EBE}" type="presOf" srcId="{CDF9B4FB-0003-4909-B23E-1B463C6D35C0}" destId="{CDA2F5EA-30BC-40B9-A811-7EA3AE17BD9C}" srcOrd="0" destOrd="0" presId="urn:microsoft.com/office/officeart/2005/8/layout/vList5"/>
    <dgm:cxn modelId="{778224A9-1418-4ED7-BADE-0F2CD167B9E2}" type="presOf" srcId="{122970FF-09AF-4C84-BA8F-2A47FDA5A50F}" destId="{67880D9C-FCFD-4EDE-B104-8984A6ADFB0D}" srcOrd="0" destOrd="0" presId="urn:microsoft.com/office/officeart/2005/8/layout/vList5"/>
    <dgm:cxn modelId="{5463F13C-FD6B-4DE6-A419-D88B29A1BDBA}" srcId="{9EC435BB-8EA4-4622-99D3-1F2D30F1AD5F}" destId="{D7AA810C-B9F3-48C5-BD06-42B1D1876CEB}" srcOrd="1" destOrd="0" parTransId="{CE0C4DA5-207D-4671-8162-F7E5A05C123C}" sibTransId="{9A69AAF2-8965-406C-A8A0-8C46A6E2F3C1}"/>
    <dgm:cxn modelId="{EACCDD71-2ECA-47B1-82F7-37A5FAE8441D}" srcId="{9343B1E0-A82E-43F4-B2E9-A5241671831B}" destId="{E1F0CD6D-4210-423E-ABF6-F0F99BE92B02}" srcOrd="0" destOrd="0" parTransId="{6D8A8871-7218-462D-9082-825ED1F8006F}" sibTransId="{65E4259C-E5BF-422B-8792-C4854CE73A5B}"/>
    <dgm:cxn modelId="{B0AF4DD7-68BA-46A5-BEE2-95F9321EDB82}" type="presOf" srcId="{995AFE29-1D62-4C0D-83DB-F3B54D85731D}" destId="{593AA307-E69F-44BA-BFC1-7E87DDF2569D}" srcOrd="0" destOrd="0" presId="urn:microsoft.com/office/officeart/2005/8/layout/vList5"/>
    <dgm:cxn modelId="{7A275DAA-E374-4B59-B62F-C26BDBC8E474}" srcId="{CDF9B4FB-0003-4909-B23E-1B463C6D35C0}" destId="{122970FF-09AF-4C84-BA8F-2A47FDA5A50F}" srcOrd="0" destOrd="0" parTransId="{8E38585F-F647-4F79-BE78-EA63ABAAB776}" sibTransId="{B1C20431-E576-476B-BE69-E6C038B5AF40}"/>
    <dgm:cxn modelId="{B5CF8D1C-BBCB-4595-93E2-E37DF241386F}" srcId="{9EC435BB-8EA4-4622-99D3-1F2D30F1AD5F}" destId="{2FC16F34-0FEA-4029-A3DD-371D43373E1C}" srcOrd="0" destOrd="0" parTransId="{BD548D70-65F2-4103-9771-659641C0ED92}" sibTransId="{CD76051C-2A2A-46FA-B4C3-43CD45C5BF95}"/>
    <dgm:cxn modelId="{657E27B4-CA20-49DF-B0E8-D0A55F4D7693}" srcId="{CDF9B4FB-0003-4909-B23E-1B463C6D35C0}" destId="{566F4443-53FA-4198-B3DB-FE1A00F9628A}" srcOrd="1" destOrd="0" parTransId="{3CBB8D65-E7C2-44B9-8BDC-D7892B2EFE05}" sibTransId="{2465D044-7B2B-49D7-9417-AE98987A19E0}"/>
    <dgm:cxn modelId="{24F60CE9-FBFF-4F89-84A4-AAA805521EF7}" type="presOf" srcId="{07609596-451A-4273-BF2D-2F5D46175CCD}" destId="{106F1B38-2729-48FE-9D0B-E050FE3E21A4}" srcOrd="0" destOrd="1" presId="urn:microsoft.com/office/officeart/2005/8/layout/vList5"/>
    <dgm:cxn modelId="{71BD78B3-9259-4D37-AE03-9E0918F51DA3}" srcId="{995AFE29-1D62-4C0D-83DB-F3B54D85731D}" destId="{9343B1E0-A82E-43F4-B2E9-A5241671831B}" srcOrd="2" destOrd="0" parTransId="{9BB0FFBC-1C8D-47F2-8FD0-EF501D5730D5}" sibTransId="{3963CF90-42F8-46AD-A957-F1AD61B3EFCB}"/>
    <dgm:cxn modelId="{C41FF2E7-5C85-4325-AD3E-F27D05E85126}" type="presOf" srcId="{E1F0CD6D-4210-423E-ABF6-F0F99BE92B02}" destId="{106F1B38-2729-48FE-9D0B-E050FE3E21A4}" srcOrd="0" destOrd="0" presId="urn:microsoft.com/office/officeart/2005/8/layout/vList5"/>
    <dgm:cxn modelId="{6B26556B-314D-4A42-80BA-99408BF18B43}" srcId="{995AFE29-1D62-4C0D-83DB-F3B54D85731D}" destId="{CDF9B4FB-0003-4909-B23E-1B463C6D35C0}" srcOrd="0" destOrd="0" parTransId="{81C5D8B5-643C-4883-B8A0-70DF3FE493D8}" sibTransId="{132C969B-3BCF-4842-A088-2CEA14324652}"/>
    <dgm:cxn modelId="{C1147F47-1DC0-4C88-AAFE-13103A6D0884}" type="presOf" srcId="{2FC16F34-0FEA-4029-A3DD-371D43373E1C}" destId="{64C338B7-B2A5-4CE3-8926-C0F855EAD438}" srcOrd="0" destOrd="0" presId="urn:microsoft.com/office/officeart/2005/8/layout/vList5"/>
    <dgm:cxn modelId="{2BAAF334-275E-4E7D-BD35-6C5996716DC2}" srcId="{9343B1E0-A82E-43F4-B2E9-A5241671831B}" destId="{07609596-451A-4273-BF2D-2F5D46175CCD}" srcOrd="1" destOrd="0" parTransId="{2A64C626-95A6-4382-8464-62D62100649B}" sibTransId="{C6EC4584-4FEE-45A0-B957-E0E4AF659F39}"/>
    <dgm:cxn modelId="{8D039B10-EC5E-459B-94C3-97A46359C418}" type="presParOf" srcId="{593AA307-E69F-44BA-BFC1-7E87DDF2569D}" destId="{B31C1B39-68DC-4DEA-A458-579D1CBC3D67}" srcOrd="0" destOrd="0" presId="urn:microsoft.com/office/officeart/2005/8/layout/vList5"/>
    <dgm:cxn modelId="{EF1A8815-21B6-4302-8E75-D9EBA03C3B9C}" type="presParOf" srcId="{B31C1B39-68DC-4DEA-A458-579D1CBC3D67}" destId="{CDA2F5EA-30BC-40B9-A811-7EA3AE17BD9C}" srcOrd="0" destOrd="0" presId="urn:microsoft.com/office/officeart/2005/8/layout/vList5"/>
    <dgm:cxn modelId="{A3691F17-7DAA-4AA5-855F-BF6ACBF2CBAA}" type="presParOf" srcId="{B31C1B39-68DC-4DEA-A458-579D1CBC3D67}" destId="{67880D9C-FCFD-4EDE-B104-8984A6ADFB0D}" srcOrd="1" destOrd="0" presId="urn:microsoft.com/office/officeart/2005/8/layout/vList5"/>
    <dgm:cxn modelId="{E8F2CC9A-7C08-4833-AE8F-26A2A240B441}" type="presParOf" srcId="{593AA307-E69F-44BA-BFC1-7E87DDF2569D}" destId="{80CD075A-0BF5-4857-8620-D1162F3A2F32}" srcOrd="1" destOrd="0" presId="urn:microsoft.com/office/officeart/2005/8/layout/vList5"/>
    <dgm:cxn modelId="{59B84C2A-3261-4C67-B695-CFDCDAEA2513}" type="presParOf" srcId="{593AA307-E69F-44BA-BFC1-7E87DDF2569D}" destId="{C661F184-FA1C-423B-9D74-BAB3F7F4D113}" srcOrd="2" destOrd="0" presId="urn:microsoft.com/office/officeart/2005/8/layout/vList5"/>
    <dgm:cxn modelId="{25A0B829-38CF-4495-9B06-F0D65471DEE1}" type="presParOf" srcId="{C661F184-FA1C-423B-9D74-BAB3F7F4D113}" destId="{F6653901-D8D4-4278-8291-0D9238E62E9D}" srcOrd="0" destOrd="0" presId="urn:microsoft.com/office/officeart/2005/8/layout/vList5"/>
    <dgm:cxn modelId="{AFF2BA9D-6A36-4509-AA34-2BE3B837E39E}" type="presParOf" srcId="{C661F184-FA1C-423B-9D74-BAB3F7F4D113}" destId="{64C338B7-B2A5-4CE3-8926-C0F855EAD438}" srcOrd="1" destOrd="0" presId="urn:microsoft.com/office/officeart/2005/8/layout/vList5"/>
    <dgm:cxn modelId="{62F141FD-8426-4A48-8AD8-DD47E05AA14B}" type="presParOf" srcId="{593AA307-E69F-44BA-BFC1-7E87DDF2569D}" destId="{09871DFB-2542-475D-8E3A-3B933371A434}" srcOrd="3" destOrd="0" presId="urn:microsoft.com/office/officeart/2005/8/layout/vList5"/>
    <dgm:cxn modelId="{A5C4894F-DF0B-4B4A-AE37-C6D3F1B4AF0F}" type="presParOf" srcId="{593AA307-E69F-44BA-BFC1-7E87DDF2569D}" destId="{57351369-83AA-4255-957E-D42E29F1B8AC}" srcOrd="4" destOrd="0" presId="urn:microsoft.com/office/officeart/2005/8/layout/vList5"/>
    <dgm:cxn modelId="{A2B1862E-7454-47E3-9005-7304797EFEED}" type="presParOf" srcId="{57351369-83AA-4255-957E-D42E29F1B8AC}" destId="{76244F19-D4F5-49A3-B4BE-76B93534423B}" srcOrd="0" destOrd="0" presId="urn:microsoft.com/office/officeart/2005/8/layout/vList5"/>
    <dgm:cxn modelId="{AF9F3E1C-8D3A-4DB2-BFB4-351DCCAF4B51}" type="presParOf" srcId="{57351369-83AA-4255-957E-D42E29F1B8AC}" destId="{106F1B38-2729-48FE-9D0B-E050FE3E21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D403A-97FA-44A7-9818-DFE99F08664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7D425-50EF-4BC2-91BF-0CFD0D28D0E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10A5220-813D-4938-9A0A-B3901ADD7313}" type="parTrans" cxnId="{92CFCC6F-0C40-4541-925A-2DAE2195616E}">
      <dgm:prSet/>
      <dgm:spPr/>
      <dgm:t>
        <a:bodyPr/>
        <a:lstStyle/>
        <a:p>
          <a:endParaRPr lang="ru-RU"/>
        </a:p>
      </dgm:t>
    </dgm:pt>
    <dgm:pt modelId="{314DCFDD-80EC-4D67-A3E6-DD6173782A85}" type="sibTrans" cxnId="{92CFCC6F-0C40-4541-925A-2DAE2195616E}">
      <dgm:prSet/>
      <dgm:spPr/>
      <dgm:t>
        <a:bodyPr/>
        <a:lstStyle/>
        <a:p>
          <a:endParaRPr lang="ru-RU"/>
        </a:p>
      </dgm:t>
    </dgm:pt>
    <dgm:pt modelId="{78E92F2F-EF88-47EE-BCF5-BCEFDCCF8226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Нормативно -управленческие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4CD6FD83-6C79-4BEA-9C4A-F30B10D23C09}" type="parTrans" cxnId="{6E5EA9A3-3900-458A-BB64-B7407EEA5900}">
      <dgm:prSet/>
      <dgm:spPr/>
      <dgm:t>
        <a:bodyPr/>
        <a:lstStyle/>
        <a:p>
          <a:endParaRPr lang="ru-RU"/>
        </a:p>
      </dgm:t>
    </dgm:pt>
    <dgm:pt modelId="{634DEB19-BD60-476A-9EF8-C7557731602B}" type="sibTrans" cxnId="{6E5EA9A3-3900-458A-BB64-B7407EEA5900}">
      <dgm:prSet/>
      <dgm:spPr/>
      <dgm:t>
        <a:bodyPr/>
        <a:lstStyle/>
        <a:p>
          <a:endParaRPr lang="ru-RU"/>
        </a:p>
      </dgm:t>
    </dgm:pt>
    <dgm:pt modelId="{D748456C-78CD-4D12-B427-7F3BBD871BD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60DA47-C611-46FA-A0B8-34B754C9DD58}" type="parTrans" cxnId="{5941780F-095C-4D3C-96ED-C0A6770E8010}">
      <dgm:prSet/>
      <dgm:spPr/>
      <dgm:t>
        <a:bodyPr/>
        <a:lstStyle/>
        <a:p>
          <a:endParaRPr lang="ru-RU"/>
        </a:p>
      </dgm:t>
    </dgm:pt>
    <dgm:pt modelId="{AA3B9DA5-F26D-4F75-8DD6-A15F2EB1B2AC}" type="sibTrans" cxnId="{5941780F-095C-4D3C-96ED-C0A6770E8010}">
      <dgm:prSet/>
      <dgm:spPr/>
      <dgm:t>
        <a:bodyPr/>
        <a:lstStyle/>
        <a:p>
          <a:endParaRPr lang="ru-RU"/>
        </a:p>
      </dgm:t>
    </dgm:pt>
    <dgm:pt modelId="{3C5559D3-D962-4FD5-9317-A459779B7D6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Организационно -педагогические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9CAEC8C-142A-418B-BC3A-676E80D3D760}" type="parTrans" cxnId="{11ABDBD7-28C7-4CAA-BC36-A09D27A879DF}">
      <dgm:prSet/>
      <dgm:spPr/>
      <dgm:t>
        <a:bodyPr/>
        <a:lstStyle/>
        <a:p>
          <a:endParaRPr lang="ru-RU"/>
        </a:p>
      </dgm:t>
    </dgm:pt>
    <dgm:pt modelId="{AF84F1F2-8485-43EB-B89D-9CE2C1E95EE9}" type="sibTrans" cxnId="{11ABDBD7-28C7-4CAA-BC36-A09D27A879DF}">
      <dgm:prSet/>
      <dgm:spPr/>
      <dgm:t>
        <a:bodyPr/>
        <a:lstStyle/>
        <a:p>
          <a:endParaRPr lang="ru-RU"/>
        </a:p>
      </dgm:t>
    </dgm:pt>
    <dgm:pt modelId="{D2D1D8CA-DE5C-4704-AF64-E5288712D65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24C4650-1378-4B06-9E57-88D506A2D3B1}" type="parTrans" cxnId="{0AF3D3F5-FBF1-44D4-9978-8ACA58DDC5AB}">
      <dgm:prSet/>
      <dgm:spPr/>
      <dgm:t>
        <a:bodyPr/>
        <a:lstStyle/>
        <a:p>
          <a:endParaRPr lang="ru-RU"/>
        </a:p>
      </dgm:t>
    </dgm:pt>
    <dgm:pt modelId="{789779F5-592F-45D5-B1D3-C2493FD4BC78}" type="sibTrans" cxnId="{0AF3D3F5-FBF1-44D4-9978-8ACA58DDC5AB}">
      <dgm:prSet/>
      <dgm:spPr/>
      <dgm:t>
        <a:bodyPr/>
        <a:lstStyle/>
        <a:p>
          <a:endParaRPr lang="ru-RU"/>
        </a:p>
      </dgm:t>
    </dgm:pt>
    <dgm:pt modelId="{F017AABB-8DA8-44E5-901C-45C172071F2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Программно - методические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1CB46E6F-3769-40D0-B384-24F7493F4E5B}" type="parTrans" cxnId="{B2F67B56-A57B-4194-94B6-BCD57B975090}">
      <dgm:prSet/>
      <dgm:spPr/>
      <dgm:t>
        <a:bodyPr/>
        <a:lstStyle/>
        <a:p>
          <a:endParaRPr lang="ru-RU"/>
        </a:p>
      </dgm:t>
    </dgm:pt>
    <dgm:pt modelId="{30359F9E-9455-497F-A08A-1BC3A76B3419}" type="sibTrans" cxnId="{B2F67B56-A57B-4194-94B6-BCD57B975090}">
      <dgm:prSet/>
      <dgm:spPr/>
      <dgm:t>
        <a:bodyPr/>
        <a:lstStyle/>
        <a:p>
          <a:endParaRPr lang="ru-RU"/>
        </a:p>
      </dgm:t>
    </dgm:pt>
    <dgm:pt modelId="{05D1C785-1860-4A84-9910-AE0394F9CF91}" type="pres">
      <dgm:prSet presAssocID="{3E8D403A-97FA-44A7-9818-DFE99F0866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527A2-33AC-45BC-AE2D-ABD9863565C9}" type="pres">
      <dgm:prSet presAssocID="{CCA7D425-50EF-4BC2-91BF-0CFD0D28D0E1}" presName="composite" presStyleCnt="0"/>
      <dgm:spPr/>
    </dgm:pt>
    <dgm:pt modelId="{A50EEA0C-E6AE-483D-AE7F-7505FC196277}" type="pres">
      <dgm:prSet presAssocID="{CCA7D425-50EF-4BC2-91BF-0CFD0D28D0E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58CA2-EAE4-4AA9-B2FD-005F699851A4}" type="pres">
      <dgm:prSet presAssocID="{CCA7D425-50EF-4BC2-91BF-0CFD0D28D0E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5499A-27D0-4558-991D-0FF712B7F7A9}" type="pres">
      <dgm:prSet presAssocID="{314DCFDD-80EC-4D67-A3E6-DD6173782A85}" presName="sp" presStyleCnt="0"/>
      <dgm:spPr/>
    </dgm:pt>
    <dgm:pt modelId="{175A04D4-A2BC-4B60-AEB6-AA16F47EADC2}" type="pres">
      <dgm:prSet presAssocID="{D748456C-78CD-4D12-B427-7F3BBD871BDA}" presName="composite" presStyleCnt="0"/>
      <dgm:spPr/>
    </dgm:pt>
    <dgm:pt modelId="{3AB0639E-107D-41F6-A201-CBE2A2D20528}" type="pres">
      <dgm:prSet presAssocID="{D748456C-78CD-4D12-B427-7F3BBD871B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2AB3-A36F-419F-8239-CFFB41689A3C}" type="pres">
      <dgm:prSet presAssocID="{D748456C-78CD-4D12-B427-7F3BBD871B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0F026-4F6F-42F1-9584-241335AA33E7}" type="pres">
      <dgm:prSet presAssocID="{AA3B9DA5-F26D-4F75-8DD6-A15F2EB1B2AC}" presName="sp" presStyleCnt="0"/>
      <dgm:spPr/>
    </dgm:pt>
    <dgm:pt modelId="{7D3E633D-70E8-46B7-BD00-68F1B1CED554}" type="pres">
      <dgm:prSet presAssocID="{D2D1D8CA-DE5C-4704-AF64-E5288712D65E}" presName="composite" presStyleCnt="0"/>
      <dgm:spPr/>
    </dgm:pt>
    <dgm:pt modelId="{437B61FD-6B59-418C-94CB-5A26DB9B647B}" type="pres">
      <dgm:prSet presAssocID="{D2D1D8CA-DE5C-4704-AF64-E5288712D65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E04CD-806C-4F0F-B489-DA6ADE5AD4AA}" type="pres">
      <dgm:prSet presAssocID="{D2D1D8CA-DE5C-4704-AF64-E5288712D65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67B56-A57B-4194-94B6-BCD57B975090}" srcId="{D2D1D8CA-DE5C-4704-AF64-E5288712D65E}" destId="{F017AABB-8DA8-44E5-901C-45C172071F22}" srcOrd="0" destOrd="0" parTransId="{1CB46E6F-3769-40D0-B384-24F7493F4E5B}" sibTransId="{30359F9E-9455-497F-A08A-1BC3A76B3419}"/>
    <dgm:cxn modelId="{0AF3D3F5-FBF1-44D4-9978-8ACA58DDC5AB}" srcId="{3E8D403A-97FA-44A7-9818-DFE99F086640}" destId="{D2D1D8CA-DE5C-4704-AF64-E5288712D65E}" srcOrd="2" destOrd="0" parTransId="{024C4650-1378-4B06-9E57-88D506A2D3B1}" sibTransId="{789779F5-592F-45D5-B1D3-C2493FD4BC78}"/>
    <dgm:cxn modelId="{963658A9-922C-4F67-9760-6FBF4E60C5A9}" type="presOf" srcId="{CCA7D425-50EF-4BC2-91BF-0CFD0D28D0E1}" destId="{A50EEA0C-E6AE-483D-AE7F-7505FC196277}" srcOrd="0" destOrd="0" presId="urn:microsoft.com/office/officeart/2005/8/layout/chevron2"/>
    <dgm:cxn modelId="{6E5EA9A3-3900-458A-BB64-B7407EEA5900}" srcId="{CCA7D425-50EF-4BC2-91BF-0CFD0D28D0E1}" destId="{78E92F2F-EF88-47EE-BCF5-BCEFDCCF8226}" srcOrd="0" destOrd="0" parTransId="{4CD6FD83-6C79-4BEA-9C4A-F30B10D23C09}" sibTransId="{634DEB19-BD60-476A-9EF8-C7557731602B}"/>
    <dgm:cxn modelId="{D503E7C9-D4B6-49D6-BF21-834D45E92A68}" type="presOf" srcId="{78E92F2F-EF88-47EE-BCF5-BCEFDCCF8226}" destId="{B5858CA2-EAE4-4AA9-B2FD-005F699851A4}" srcOrd="0" destOrd="0" presId="urn:microsoft.com/office/officeart/2005/8/layout/chevron2"/>
    <dgm:cxn modelId="{5941780F-095C-4D3C-96ED-C0A6770E8010}" srcId="{3E8D403A-97FA-44A7-9818-DFE99F086640}" destId="{D748456C-78CD-4D12-B427-7F3BBD871BDA}" srcOrd="1" destOrd="0" parTransId="{BC60DA47-C611-46FA-A0B8-34B754C9DD58}" sibTransId="{AA3B9DA5-F26D-4F75-8DD6-A15F2EB1B2AC}"/>
    <dgm:cxn modelId="{A0107447-921D-4C5A-82FF-E89F9CE51EF5}" type="presOf" srcId="{D2D1D8CA-DE5C-4704-AF64-E5288712D65E}" destId="{437B61FD-6B59-418C-94CB-5A26DB9B647B}" srcOrd="0" destOrd="0" presId="urn:microsoft.com/office/officeart/2005/8/layout/chevron2"/>
    <dgm:cxn modelId="{8FBD00AE-AA69-4435-800E-32D3422C1792}" type="presOf" srcId="{3C5559D3-D962-4FD5-9317-A459779B7D63}" destId="{22AC2AB3-A36F-419F-8239-CFFB41689A3C}" srcOrd="0" destOrd="0" presId="urn:microsoft.com/office/officeart/2005/8/layout/chevron2"/>
    <dgm:cxn modelId="{CF137BB7-C7E7-4C16-9884-280A9F0FC037}" type="presOf" srcId="{F017AABB-8DA8-44E5-901C-45C172071F22}" destId="{C95E04CD-806C-4F0F-B489-DA6ADE5AD4AA}" srcOrd="0" destOrd="0" presId="urn:microsoft.com/office/officeart/2005/8/layout/chevron2"/>
    <dgm:cxn modelId="{39A02ED0-0C5C-4E80-9121-4C42CFC31A16}" type="presOf" srcId="{3E8D403A-97FA-44A7-9818-DFE99F086640}" destId="{05D1C785-1860-4A84-9910-AE0394F9CF91}" srcOrd="0" destOrd="0" presId="urn:microsoft.com/office/officeart/2005/8/layout/chevron2"/>
    <dgm:cxn modelId="{11ABDBD7-28C7-4CAA-BC36-A09D27A879DF}" srcId="{D748456C-78CD-4D12-B427-7F3BBD871BDA}" destId="{3C5559D3-D962-4FD5-9317-A459779B7D63}" srcOrd="0" destOrd="0" parTransId="{79CAEC8C-142A-418B-BC3A-676E80D3D760}" sibTransId="{AF84F1F2-8485-43EB-B89D-9CE2C1E95EE9}"/>
    <dgm:cxn modelId="{92CFCC6F-0C40-4541-925A-2DAE2195616E}" srcId="{3E8D403A-97FA-44A7-9818-DFE99F086640}" destId="{CCA7D425-50EF-4BC2-91BF-0CFD0D28D0E1}" srcOrd="0" destOrd="0" parTransId="{A10A5220-813D-4938-9A0A-B3901ADD7313}" sibTransId="{314DCFDD-80EC-4D67-A3E6-DD6173782A85}"/>
    <dgm:cxn modelId="{64D3E998-39FF-4C57-A4FA-8E79C7004F1D}" type="presOf" srcId="{D748456C-78CD-4D12-B427-7F3BBD871BDA}" destId="{3AB0639E-107D-41F6-A201-CBE2A2D20528}" srcOrd="0" destOrd="0" presId="urn:microsoft.com/office/officeart/2005/8/layout/chevron2"/>
    <dgm:cxn modelId="{790A1AAA-A03C-4691-A9C3-2C062A3A02E8}" type="presParOf" srcId="{05D1C785-1860-4A84-9910-AE0394F9CF91}" destId="{9ED527A2-33AC-45BC-AE2D-ABD9863565C9}" srcOrd="0" destOrd="0" presId="urn:microsoft.com/office/officeart/2005/8/layout/chevron2"/>
    <dgm:cxn modelId="{482D0DAB-6048-47F8-9D14-5EDBC539F03A}" type="presParOf" srcId="{9ED527A2-33AC-45BC-AE2D-ABD9863565C9}" destId="{A50EEA0C-E6AE-483D-AE7F-7505FC196277}" srcOrd="0" destOrd="0" presId="urn:microsoft.com/office/officeart/2005/8/layout/chevron2"/>
    <dgm:cxn modelId="{B3788FD4-1481-4DB6-AD4D-8EE44D81B497}" type="presParOf" srcId="{9ED527A2-33AC-45BC-AE2D-ABD9863565C9}" destId="{B5858CA2-EAE4-4AA9-B2FD-005F699851A4}" srcOrd="1" destOrd="0" presId="urn:microsoft.com/office/officeart/2005/8/layout/chevron2"/>
    <dgm:cxn modelId="{DDA6E3DA-7C05-4419-8D80-871112C7C85A}" type="presParOf" srcId="{05D1C785-1860-4A84-9910-AE0394F9CF91}" destId="{3705499A-27D0-4558-991D-0FF712B7F7A9}" srcOrd="1" destOrd="0" presId="urn:microsoft.com/office/officeart/2005/8/layout/chevron2"/>
    <dgm:cxn modelId="{72D624C6-8395-4956-B965-D5E9E219F075}" type="presParOf" srcId="{05D1C785-1860-4A84-9910-AE0394F9CF91}" destId="{175A04D4-A2BC-4B60-AEB6-AA16F47EADC2}" srcOrd="2" destOrd="0" presId="urn:microsoft.com/office/officeart/2005/8/layout/chevron2"/>
    <dgm:cxn modelId="{CEFA52C6-468E-48F8-BB82-5D5F516E558C}" type="presParOf" srcId="{175A04D4-A2BC-4B60-AEB6-AA16F47EADC2}" destId="{3AB0639E-107D-41F6-A201-CBE2A2D20528}" srcOrd="0" destOrd="0" presId="urn:microsoft.com/office/officeart/2005/8/layout/chevron2"/>
    <dgm:cxn modelId="{1B539D5C-F596-46F3-9E6F-CD29C59B3F7C}" type="presParOf" srcId="{175A04D4-A2BC-4B60-AEB6-AA16F47EADC2}" destId="{22AC2AB3-A36F-419F-8239-CFFB41689A3C}" srcOrd="1" destOrd="0" presId="urn:microsoft.com/office/officeart/2005/8/layout/chevron2"/>
    <dgm:cxn modelId="{FC1E3B22-8FDC-4686-B4C9-C37DE94D3BE3}" type="presParOf" srcId="{05D1C785-1860-4A84-9910-AE0394F9CF91}" destId="{E940F026-4F6F-42F1-9584-241335AA33E7}" srcOrd="3" destOrd="0" presId="urn:microsoft.com/office/officeart/2005/8/layout/chevron2"/>
    <dgm:cxn modelId="{400B26CF-D575-4800-BC0D-3E047DF7BA22}" type="presParOf" srcId="{05D1C785-1860-4A84-9910-AE0394F9CF91}" destId="{7D3E633D-70E8-46B7-BD00-68F1B1CED554}" srcOrd="4" destOrd="0" presId="urn:microsoft.com/office/officeart/2005/8/layout/chevron2"/>
    <dgm:cxn modelId="{B99E7E30-647D-4911-974D-EFFA790BA7A4}" type="presParOf" srcId="{7D3E633D-70E8-46B7-BD00-68F1B1CED554}" destId="{437B61FD-6B59-418C-94CB-5A26DB9B647B}" srcOrd="0" destOrd="0" presId="urn:microsoft.com/office/officeart/2005/8/layout/chevron2"/>
    <dgm:cxn modelId="{559CF357-96FE-4623-9902-AA68838162DB}" type="presParOf" srcId="{7D3E633D-70E8-46B7-BD00-68F1B1CED554}" destId="{C95E04CD-806C-4F0F-B489-DA6ADE5AD4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4319E-F5B9-49A2-BA9C-57CE2A87C205}">
      <dsp:nvSpPr>
        <dsp:cNvPr id="0" name=""/>
        <dsp:cNvSpPr/>
      </dsp:nvSpPr>
      <dsp:spPr>
        <a:xfrm rot="5400000">
          <a:off x="-360663" y="361516"/>
          <a:ext cx="2404422" cy="1683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360663" y="361516"/>
        <a:ext cx="2404422" cy="1683095"/>
      </dsp:txXfrm>
    </dsp:sp>
    <dsp:sp modelId="{BA6DFCD3-6D00-4DDA-ABF3-C9AF46AEFDD1}">
      <dsp:nvSpPr>
        <dsp:cNvPr id="0" name=""/>
        <dsp:cNvSpPr/>
      </dsp:nvSpPr>
      <dsp:spPr>
        <a:xfrm rot="5400000">
          <a:off x="4189212" y="-2505263"/>
          <a:ext cx="1562874" cy="6575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ФЕДЕРАЛЬНЫЕ ГОСУДАРСТВЕННЫЕ СТАНДАРТЫ ПРОФЕССИОНАЛЬНОГО ОБРАЗОВАНИЯ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89212" y="-2505263"/>
        <a:ext cx="1562874" cy="6575108"/>
      </dsp:txXfrm>
    </dsp:sp>
    <dsp:sp modelId="{1C17EA02-426C-4526-9669-20D09A4A9B1C}">
      <dsp:nvSpPr>
        <dsp:cNvPr id="0" name=""/>
        <dsp:cNvSpPr/>
      </dsp:nvSpPr>
      <dsp:spPr>
        <a:xfrm rot="5400000">
          <a:off x="-360663" y="2481359"/>
          <a:ext cx="2404422" cy="1683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360663" y="2481359"/>
        <a:ext cx="2404422" cy="1683095"/>
      </dsp:txXfrm>
    </dsp:sp>
    <dsp:sp modelId="{3A41CBCE-5A8C-4A35-8074-7E03D0D63C02}">
      <dsp:nvSpPr>
        <dsp:cNvPr id="0" name=""/>
        <dsp:cNvSpPr/>
      </dsp:nvSpPr>
      <dsp:spPr>
        <a:xfrm rot="5400000">
          <a:off x="4189212" y="-385420"/>
          <a:ext cx="1562874" cy="6575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ФЕДЕРАЛЬНЫЙ ЗАКОН «ОБ ОБРАЗОВАНИИ В РОССИЙСКОЙ ФЕДЕРАЦИИ» (ВСТУПАЕТ В СИЛУ С 1 СНТЯБРЯ 2013г.)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89212" y="-385420"/>
        <a:ext cx="1562874" cy="6575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80D9C-FCFD-4EDE-B104-8984A6ADFB0D}">
      <dsp:nvSpPr>
        <dsp:cNvPr id="0" name=""/>
        <dsp:cNvSpPr/>
      </dsp:nvSpPr>
      <dsp:spPr>
        <a:xfrm rot="5400000">
          <a:off x="4974262" y="-1914643"/>
          <a:ext cx="1088320" cy="5193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Учет требований работодателей к выпускникам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Быстрое реагирование на изменения конъюнктуры рынка труда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74262" y="-1914643"/>
        <a:ext cx="1088320" cy="5193809"/>
      </dsp:txXfrm>
    </dsp:sp>
    <dsp:sp modelId="{CDA2F5EA-30BC-40B9-A811-7EA3AE17BD9C}">
      <dsp:nvSpPr>
        <dsp:cNvPr id="0" name=""/>
        <dsp:cNvSpPr/>
      </dsp:nvSpPr>
      <dsp:spPr>
        <a:xfrm>
          <a:off x="0" y="2061"/>
          <a:ext cx="2921518" cy="136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0" y="2061"/>
        <a:ext cx="2921518" cy="1360400"/>
      </dsp:txXfrm>
    </dsp:sp>
    <dsp:sp modelId="{64C338B7-B2A5-4CE3-8926-C0F855EAD438}">
      <dsp:nvSpPr>
        <dsp:cNvPr id="0" name=""/>
        <dsp:cNvSpPr/>
      </dsp:nvSpPr>
      <dsp:spPr>
        <a:xfrm rot="5400000">
          <a:off x="4974262" y="-486222"/>
          <a:ext cx="1088320" cy="5193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Формирование системы социального партнерства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Вовлечение всех потенциальных партнеров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74262" y="-486222"/>
        <a:ext cx="1088320" cy="5193809"/>
      </dsp:txXfrm>
    </dsp:sp>
    <dsp:sp modelId="{F6653901-D8D4-4278-8291-0D9238E62E9D}">
      <dsp:nvSpPr>
        <dsp:cNvPr id="0" name=""/>
        <dsp:cNvSpPr/>
      </dsp:nvSpPr>
      <dsp:spPr>
        <a:xfrm>
          <a:off x="0" y="1430482"/>
          <a:ext cx="2921518" cy="136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0" y="1430482"/>
        <a:ext cx="2921518" cy="1360400"/>
      </dsp:txXfrm>
    </dsp:sp>
    <dsp:sp modelId="{106F1B38-2729-48FE-9D0B-E050FE3E21A4}">
      <dsp:nvSpPr>
        <dsp:cNvPr id="0" name=""/>
        <dsp:cNvSpPr/>
      </dsp:nvSpPr>
      <dsp:spPr>
        <a:xfrm rot="5400000">
          <a:off x="4974262" y="942198"/>
          <a:ext cx="1088320" cy="5193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Постоянное взаимодействие  с социальными партнерами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Организация службы трудоустройства выпускников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74262" y="942198"/>
        <a:ext cx="1088320" cy="5193809"/>
      </dsp:txXfrm>
    </dsp:sp>
    <dsp:sp modelId="{76244F19-D4F5-49A3-B4BE-76B93534423B}">
      <dsp:nvSpPr>
        <dsp:cNvPr id="0" name=""/>
        <dsp:cNvSpPr/>
      </dsp:nvSpPr>
      <dsp:spPr>
        <a:xfrm>
          <a:off x="0" y="2858902"/>
          <a:ext cx="2921518" cy="136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 dirty="0"/>
        </a:p>
      </dsp:txBody>
      <dsp:txXfrm>
        <a:off x="0" y="2858902"/>
        <a:ext cx="2921518" cy="136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EEA0C-E6AE-483D-AE7F-7505FC196277}">
      <dsp:nvSpPr>
        <dsp:cNvPr id="0" name=""/>
        <dsp:cNvSpPr/>
      </dsp:nvSpPr>
      <dsp:spPr>
        <a:xfrm rot="5400000">
          <a:off x="-237497" y="238984"/>
          <a:ext cx="1583315" cy="1108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5400000">
        <a:off x="-237497" y="238984"/>
        <a:ext cx="1583315" cy="1108321"/>
      </dsp:txXfrm>
    </dsp:sp>
    <dsp:sp modelId="{B5858CA2-EAE4-4AA9-B2FD-005F699851A4}">
      <dsp:nvSpPr>
        <dsp:cNvPr id="0" name=""/>
        <dsp:cNvSpPr/>
      </dsp:nvSpPr>
      <dsp:spPr>
        <a:xfrm rot="5400000">
          <a:off x="4154382" y="-3044574"/>
          <a:ext cx="1029155" cy="7121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Нормативно -управленческие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4382" y="-3044574"/>
        <a:ext cx="1029155" cy="7121278"/>
      </dsp:txXfrm>
    </dsp:sp>
    <dsp:sp modelId="{3AB0639E-107D-41F6-A201-CBE2A2D20528}">
      <dsp:nvSpPr>
        <dsp:cNvPr id="0" name=""/>
        <dsp:cNvSpPr/>
      </dsp:nvSpPr>
      <dsp:spPr>
        <a:xfrm rot="5400000">
          <a:off x="-237497" y="1627959"/>
          <a:ext cx="1583315" cy="1108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5400000">
        <a:off x="-237497" y="1627959"/>
        <a:ext cx="1583315" cy="1108321"/>
      </dsp:txXfrm>
    </dsp:sp>
    <dsp:sp modelId="{22AC2AB3-A36F-419F-8239-CFFB41689A3C}">
      <dsp:nvSpPr>
        <dsp:cNvPr id="0" name=""/>
        <dsp:cNvSpPr/>
      </dsp:nvSpPr>
      <dsp:spPr>
        <a:xfrm rot="5400000">
          <a:off x="4154382" y="-1655599"/>
          <a:ext cx="1029155" cy="7121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Организационно -педагогические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4382" y="-1655599"/>
        <a:ext cx="1029155" cy="7121278"/>
      </dsp:txXfrm>
    </dsp:sp>
    <dsp:sp modelId="{437B61FD-6B59-418C-94CB-5A26DB9B647B}">
      <dsp:nvSpPr>
        <dsp:cNvPr id="0" name=""/>
        <dsp:cNvSpPr/>
      </dsp:nvSpPr>
      <dsp:spPr>
        <a:xfrm rot="5400000">
          <a:off x="-237497" y="3016934"/>
          <a:ext cx="1583315" cy="1108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5400000">
        <a:off x="-237497" y="3016934"/>
        <a:ext cx="1583315" cy="1108321"/>
      </dsp:txXfrm>
    </dsp:sp>
    <dsp:sp modelId="{C95E04CD-806C-4F0F-B489-DA6ADE5AD4AA}">
      <dsp:nvSpPr>
        <dsp:cNvPr id="0" name=""/>
        <dsp:cNvSpPr/>
      </dsp:nvSpPr>
      <dsp:spPr>
        <a:xfrm rot="5400000">
          <a:off x="4154382" y="-266624"/>
          <a:ext cx="1029155" cy="71212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Программно - методические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4382" y="-266624"/>
        <a:ext cx="1029155" cy="712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3"/>
            <a:ext cx="8429684" cy="178594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ОБЛАСТНАЯ АВГУСТВСКАЯ КОНФЕРЕНЦИЯ РАБОТНИКОВ ОБРАЗОВАНИЯ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«РАЗВИТИЕ СИСТЕМЫ ОБРАЗОВАНИЯ КОСТРОМСКОЙ ОБЛАСТИ В УСЛОВИЯХ РЕАЛИЗАЦИИ ФЕДЕРАЛЬНОГО ЗАКОНА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«ОБ ОБРАЗОВАНИИ В РОССИЙСКОЙ ФЕДЕРАЦИИ»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ДОКЛАДА: « СОЦИАЛЬНОЕ ПАРТНЕРСВО КАК ВЕДУЩИЙ МЕХАНИЗМ ДОСТИЖЕНИЯ КАЧЕСТВА СОВРЕМЕННОГО ПРОФЕССИОАНАЛЬНОГО ОБРАЗОВАНИЯ»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57214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Батракова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А.Н. – преподаватель специальных дисциплин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ОГБОУ СПО «Костромской торговое – экономический колледж»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635795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КОСТРОМА  2013г.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5 апреля - конф Банкиры\DSC02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071678"/>
            <a:ext cx="6885626" cy="3868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Совместная конференция ОГБОУ СПО «Костромской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экономический колледж» с социальными партнерами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5 апреля - конф Банкиры\DSC02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714488"/>
            <a:ext cx="8056212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конференции участвуют: студенты колледжа, школьники выпускных классов города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5 апреля - конф Банкиры\DSC02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428604"/>
            <a:ext cx="3857652" cy="27325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105835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Преподаватели колледжа и руководители предприятий города  области</a:t>
            </a:r>
            <a:endParaRPr lang="ru-RU" dirty="0"/>
          </a:p>
        </p:txBody>
      </p:sp>
      <p:pic>
        <p:nvPicPr>
          <p:cNvPr id="5" name="Picture 2" descr="G:\25 апреля - конф Банкиры\DSC0233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894" y="428604"/>
            <a:ext cx="3885230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3" y="3244334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Администрация колледжа</a:t>
            </a:r>
            <a:endParaRPr lang="ru-RU" dirty="0"/>
          </a:p>
        </p:txBody>
      </p:sp>
      <p:pic>
        <p:nvPicPr>
          <p:cNvPr id="7" name="Picture 2" descr="G:\25 апреля - конф Банкиры\DSC022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894" y="3714752"/>
            <a:ext cx="3956668" cy="2292348"/>
          </a:xfrm>
          <a:prstGeom prst="rect">
            <a:avLst/>
          </a:prstGeom>
          <a:noFill/>
        </p:spPr>
      </p:pic>
      <p:pic>
        <p:nvPicPr>
          <p:cNvPr id="8" name="Picture 2" descr="G:\25 апреля - конф Банкиры\DSC0229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744118"/>
            <a:ext cx="4028106" cy="22629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621508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партнеры колледжа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\\server\link\на сайт\платонова\23-олимпиада(бухучет)\P105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237807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335756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Олимпиада по бухучету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 descr="CAM004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357560" cy="24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29124" y="321468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занятия с социальными партнерами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3" descr="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52" y="4000504"/>
            <a:ext cx="34293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14810" y="628652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Олимпиада по менеджменту с привлечением социальных партнеров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25 апреля - конф Банкиры\DSC02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894" y="1481139"/>
            <a:ext cx="3848673" cy="2162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ПОТЕНЦИАЛЬНЫЕ РАБОТОДАТЕЛИ НА ИТОГОВОЙ ГОСУДАРСТЕННОЙ АТТЕСТАЦИИ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5 апреля - конф Банкиры\DSC02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984" y="1500175"/>
            <a:ext cx="4230263" cy="2143140"/>
          </a:xfrm>
          <a:prstGeom prst="rect">
            <a:avLst/>
          </a:prstGeom>
          <a:noFill/>
        </p:spPr>
      </p:pic>
      <p:pic>
        <p:nvPicPr>
          <p:cNvPr id="1027" name="Picture 3" descr="G:\25 апреля - конф Банкиры\DSC0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4071933" cy="228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"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Один из основных признаков профессиональной непригодности – отсутствие навыков и опыта социального партнерства».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Рутт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7494"/>
            <a:ext cx="8115328" cy="1518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 правовое обеспечение в сфере профессионального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58204" cy="452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72008"/>
            <a:ext cx="4857784" cy="2285992"/>
          </a:xfrm>
          <a:prstGeom prst="round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072494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Социальное партнерство в профессиональном образовании это особый тип взаимодействия образовательного учреждений с субъектами и институтами рынка труда, государственными и местными органами власти, общественными организациями, нацеленный на максимальное согласование и учет интересов всех участников этого процесса, что помогает образовательному учреждению максимально удовлетворять запросы потребителей образовательных услуг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r>
              <a:rPr lang="fr-F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6688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Содействие процессу подготовки и переподготовки конкурентоспособных квалифицированных работников, адаптирующихся к быстрым изменениям рынка труда.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цель социального партнерства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профессиональном образовании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vm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4071966" cy="214314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115328" cy="422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социального партнерства в ОГБОУ СПО «Костромской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экономический колледж»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14744" y="3071810"/>
            <a:ext cx="185738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44356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Предприятия и организации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занятости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ОГБОУ СПО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КТЭК                    Отделы образования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ОГБОУ СПО «Костромской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–экономический колледж» с сегментами социально –экономической инфраструктуры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 flipH="1">
            <a:off x="4689156" y="2643182"/>
            <a:ext cx="45719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72132" y="3643314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flipV="1">
            <a:off x="5500694" y="3929066"/>
            <a:ext cx="785818" cy="1428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643438" y="4214818"/>
            <a:ext cx="7143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43306" y="500063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ОУ, НПО, СПО, ВПО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 rot="10800000">
            <a:off x="2714612" y="3929066"/>
            <a:ext cx="1000132" cy="1428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14546" y="435769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2786050" y="3643314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282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857496"/>
            <a:ext cx="300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8063355">
            <a:off x="3501669" y="2847111"/>
            <a:ext cx="45719" cy="416552"/>
          </a:xfrm>
          <a:prstGeom prst="upArrow">
            <a:avLst>
              <a:gd name="adj1" fmla="val 50000"/>
              <a:gd name="adj2" fmla="val 54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4282" y="228599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области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 rot="3324922">
            <a:off x="5865699" y="3058141"/>
            <a:ext cx="81100" cy="389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i (1).jpg"/>
          <p:cNvPicPr>
            <a:picLocks noChangeAspect="1" noChangeArrowheads="1"/>
          </p:cNvPicPr>
          <p:nvPr/>
        </p:nvPicPr>
        <p:blipFill>
          <a:blip r:embed="rId2" cstate="print">
            <a:lum bright="40000" contrast="-10000"/>
          </a:blip>
          <a:srcRect/>
          <a:stretch>
            <a:fillRect/>
          </a:stretch>
        </p:blipFill>
        <p:spPr bwMode="auto">
          <a:xfrm>
            <a:off x="285721" y="1428736"/>
            <a:ext cx="8001056" cy="449583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Предприятия торговли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Предприятия общественного питания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Кредитные учреждения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Сфера гостиничного сервиса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Юридические фирмы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Государственные структуры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партнеры на рынке труда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ОГБОУ СПО «Костромской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экономический колледж»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364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развития социального партнерства в ОГБОУ СПО «Костромской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–экономический колледж»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AWJJH2MPE6E2-572332167-13</_dlc_DocId>
    <_dlc_DocIdUrl xmlns="4a252ca3-5a62-4c1c-90a6-29f4710e47f8">
      <Url>http://edu-sps.koiro.local/koiro/CROS/fros/KRPO/_layouts/15/DocIdRedir.aspx?ID=AWJJH2MPE6E2-572332167-13</Url>
      <Description>AWJJH2MPE6E2-572332167-13</Description>
    </_dlc_DocIdUrl>
  </documentManagement>
</p:properties>
</file>

<file path=customXml/itemProps1.xml><?xml version="1.0" encoding="utf-8"?>
<ds:datastoreItem xmlns:ds="http://schemas.openxmlformats.org/officeDocument/2006/customXml" ds:itemID="{49FDF613-2BEF-4737-B683-1642E4F979AB}"/>
</file>

<file path=customXml/itemProps2.xml><?xml version="1.0" encoding="utf-8"?>
<ds:datastoreItem xmlns:ds="http://schemas.openxmlformats.org/officeDocument/2006/customXml" ds:itemID="{93377B70-61C5-4F85-B9E9-E42E3EE9D665}"/>
</file>

<file path=customXml/itemProps3.xml><?xml version="1.0" encoding="utf-8"?>
<ds:datastoreItem xmlns:ds="http://schemas.openxmlformats.org/officeDocument/2006/customXml" ds:itemID="{A9FAA067-9AF4-4137-8723-1D8F1C3407D0}"/>
</file>

<file path=customXml/itemProps4.xml><?xml version="1.0" encoding="utf-8"?>
<ds:datastoreItem xmlns:ds="http://schemas.openxmlformats.org/officeDocument/2006/customXml" ds:itemID="{08EAF584-6B6A-4520-B55C-BDBB59FAC26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</TotalTime>
  <Words>362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ОБЛАСТНАЯ АВГУСТВСКАЯ КОНФЕРЕНЦИЯ РАБОТНИКОВ ОБРАЗОВАНИЯ  «РАЗВИТИЕ СИСТЕМЫ ОБРАЗОВАНИЯ КОСТРОМСКОЙ ОБЛАСТИ В УСЛОВИЯХ РЕАЛИЗАЦИИ ФЕДЕРАЛЬНОГО ЗАКОНА  «ОБ ОБРАЗОВАНИИ В РОССИЙСКОЙ ФЕДЕРАЦИИ»</vt:lpstr>
      <vt:lpstr>П. Рутт: </vt:lpstr>
      <vt:lpstr>Нормативно правовое обеспечение в сфере профессионального образования</vt:lpstr>
      <vt:lpstr>Глоссарий </vt:lpstr>
      <vt:lpstr>Основная цель социального партнерства в профессиональном образовании</vt:lpstr>
      <vt:lpstr> Развитие социального партнерства в ОГБОУ СПО «Костромской торгово - экономический колледж» </vt:lpstr>
      <vt:lpstr>Связь ОГБОУ СПО «Костромской торгово –экономический колледж» с сегментами социально –экономической инфраструктуры</vt:lpstr>
      <vt:lpstr>Социальные партнеры на рынке труда ОГБОУ СПО «Костромской торгово – экономический колледж» </vt:lpstr>
      <vt:lpstr>Задачи развития социального партнерства в ОГБОУ СПО «Костромской торгово –экономический колледж»</vt:lpstr>
      <vt:lpstr>Совместная конференция ОГБОУ СПО «Костромской торгово – экономический колледж» с социальными партнерами</vt:lpstr>
      <vt:lpstr>В конференции участвуют: студенты колледжа, школьники выпускных классов города</vt:lpstr>
      <vt:lpstr>Слайд 12</vt:lpstr>
      <vt:lpstr>Слайд 13</vt:lpstr>
      <vt:lpstr>ПОТЕНЦИАЛЬНЫЕ РАБОТОДАТЕЛИ НА ИТОГОВОЙ ГОСУДАРСТЕННОЙ АТТЕСТАЦИИ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2013-08-20T06:38:39Z</dcterms:created>
  <dcterms:modified xsi:type="dcterms:W3CDTF">2013-08-22T04:22:19Z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6f3eea30-a7c5-4857-9b0d-eb8b834bb052</vt:lpwstr>
  </property>
</Properties>
</file>