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4.xml" ContentType="application/vnd.openxmlformats-officedocument.drawingml.diagramData+xml"/>
  <Override PartName="/ppt/diagrams/data34.xml" ContentType="application/vnd.openxmlformats-officedocument.drawingml.diagramData+xml"/>
  <Override PartName="/ppt/diagrams/data36.xml" ContentType="application/vnd.openxmlformats-officedocument.drawingml.diagramData+xml"/>
  <Override PartName="/ppt/diagrams/data35.xml" ContentType="application/vnd.openxmlformats-officedocument.drawingml.diagramData+xml"/>
  <Override PartName="/ppt/diagrams/data32.xml" ContentType="application/vnd.openxmlformats-officedocument.drawingml.diagramData+xml"/>
  <Override PartName="/ppt/diagrams/data37.xml" ContentType="application/vnd.openxmlformats-officedocument.drawingml.diagramData+xml"/>
  <Override PartName="/ppt/diagrams/data31.xml" ContentType="application/vnd.openxmlformats-officedocument.drawingml.diagramData+xml"/>
  <Override PartName="/ppt/diagrams/data30.xml" ContentType="application/vnd.openxmlformats-officedocument.drawingml.diagramData+xml"/>
  <Override PartName="/ppt/diagrams/data29.xml" ContentType="application/vnd.openxmlformats-officedocument.drawingml.diagramData+xml"/>
  <Override PartName="/ppt/diagrams/data33.xml" ContentType="application/vnd.openxmlformats-officedocument.drawingml.diagramData+xml"/>
  <Override PartName="/ppt/diagrams/data39.xml" ContentType="application/vnd.openxmlformats-officedocument.drawingml.diagramData+xml"/>
  <Override PartName="/ppt/diagrams/data28.xml" ContentType="application/vnd.openxmlformats-officedocument.drawingml.diagramData+xml"/>
  <Override PartName="/ppt/diagrams/data42.xml" ContentType="application/vnd.openxmlformats-officedocument.drawingml.diagramData+xml"/>
  <Override PartName="/ppt/diagrams/data41.xml" ContentType="application/vnd.openxmlformats-officedocument.drawingml.diagramData+xml"/>
  <Override PartName="/ppt/diagrams/data40.xml" ContentType="application/vnd.openxmlformats-officedocument.drawingml.diagramData+xml"/>
  <Override PartName="/ppt/diagrams/data38.xml" ContentType="application/vnd.openxmlformats-officedocument.drawingml.diagramData+xml"/>
  <Override PartName="/ppt/diagrams/data26.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25.xml" ContentType="application/vnd.openxmlformats-officedocument.drawingml.diagramData+xml"/>
  <Override PartName="/ppt/diagrams/data24.xml" ContentType="application/vnd.openxmlformats-officedocument.drawingml.diagramData+xml"/>
  <Override PartName="/ppt/diagrams/data23.xml" ContentType="application/vnd.openxmlformats-officedocument.drawingml.diagramData+xml"/>
  <Override PartName="/ppt/diagrams/data22.xml" ContentType="application/vnd.openxmlformats-officedocument.drawingml.diagramData+xml"/>
  <Override PartName="/ppt/diagrams/data21.xml" ContentType="application/vnd.openxmlformats-officedocument.drawingml.diagramData+xml"/>
  <Override PartName="/ppt/diagrams/data20.xml" ContentType="application/vnd.openxmlformats-officedocument.drawingml.diagramData+xml"/>
  <Override PartName="/ppt/diagrams/data19.xml" ContentType="application/vnd.openxmlformats-officedocument.drawingml.diagramData+xml"/>
  <Override PartName="/ppt/diagrams/data18.xml" ContentType="application/vnd.openxmlformats-officedocument.drawingml.diagramData+xml"/>
  <Override PartName="/ppt/diagrams/data27.xml" ContentType="application/vnd.openxmlformats-officedocument.drawingml.diagramData+xml"/>
  <Override PartName="/ppt/diagrams/data5.xml" ContentType="application/vnd.openxmlformats-officedocument.drawingml.diagramData+xml"/>
  <Override PartName="/ppt/presentation.xml" ContentType="application/vnd.openxmlformats-officedocument.presentationml.presentation.main+xml"/>
  <Override PartName="/ppt/slides/slide3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3.xml" ContentType="application/vnd.openxmlformats-officedocument.drawingml.diagramData+xml"/>
  <Override PartName="/ppt/slides/slide15.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4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s/slide1.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theme/themeOverride37.xml" ContentType="application/vnd.openxmlformats-officedocument.themeOverride+xml"/>
  <Override PartName="/ppt/theme/themeOverride5.xml" ContentType="application/vnd.openxmlformats-officedocument.themeOverride+xml"/>
  <Override PartName="/ppt/diagrams/layout34.xml" ContentType="application/vnd.openxmlformats-officedocument.drawingml.diagramLayout+xml"/>
  <Override PartName="/ppt/diagrams/quickStyle34.xml" ContentType="application/vnd.openxmlformats-officedocument.drawingml.diagramStyle+xml"/>
  <Override PartName="/ppt/diagrams/drawing33.xml" ContentType="application/vnd.ms-office.drawingml.diagramDrawing+xml"/>
  <Override PartName="/ppt/diagrams/colors33.xml" ContentType="application/vnd.openxmlformats-officedocument.drawingml.diagramColors+xml"/>
  <Override PartName="/ppt/diagrams/drawing34.xml" ContentType="application/vnd.ms-office.drawingml.diagramDrawing+xml"/>
  <Override PartName="/ppt/diagrams/drawing35.xml" ContentType="application/vnd.ms-office.drawingml.diagramDrawing+xml"/>
  <Override PartName="/ppt/diagrams/colors35.xml" ContentType="application/vnd.openxmlformats-officedocument.drawingml.diagramColors+xml"/>
  <Override PartName="/ppt/diagrams/quickStyle35.xml" ContentType="application/vnd.openxmlformats-officedocument.drawingml.diagramStyle+xml"/>
  <Override PartName="/ppt/diagrams/layout35.xml" ContentType="application/vnd.openxmlformats-officedocument.drawingml.diagramLayout+xml"/>
  <Override PartName="/ppt/theme/themeOverride39.xml" ContentType="application/vnd.openxmlformats-officedocument.themeOverride+xml"/>
  <Override PartName="/ppt/theme/themeOverride38.xml" ContentType="application/vnd.openxmlformats-officedocument.themeOverride+xml"/>
  <Override PartName="/ppt/diagrams/colors34.xml" ContentType="application/vnd.openxmlformats-officedocument.drawingml.diagramColors+xml"/>
  <Override PartName="/ppt/theme/themeOverride40.xml" ContentType="application/vnd.openxmlformats-officedocument.themeOverride+xml"/>
  <Override PartName="/ppt/diagrams/layout33.xml" ContentType="application/vnd.openxmlformats-officedocument.drawingml.diagramLayout+xml"/>
  <Override PartName="/ppt/diagrams/layout31.xml" ContentType="application/vnd.openxmlformats-officedocument.drawingml.diagramLayout+xml"/>
  <Override PartName="/ppt/theme/themeOverride33.xml" ContentType="application/vnd.openxmlformats-officedocument.themeOverride+xml"/>
  <Override PartName="/ppt/diagrams/drawing30.xml" ContentType="application/vnd.ms-office.drawingml.diagramDrawing+xml"/>
  <Override PartName="/ppt/diagrams/colors30.xml" ContentType="application/vnd.openxmlformats-officedocument.drawingml.diagramColors+xml"/>
  <Override PartName="/ppt/diagrams/quickStyle30.xml" ContentType="application/vnd.openxmlformats-officedocument.drawingml.diagramStyle+xml"/>
  <Override PartName="/ppt/diagrams/layout30.xml" ContentType="application/vnd.openxmlformats-officedocument.drawingml.diagramLayout+xml"/>
  <Override PartName="/ppt/theme/themeOverride32.xml" ContentType="application/vnd.openxmlformats-officedocument.themeOverride+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theme/themeOverride36.xml" ContentType="application/vnd.openxmlformats-officedocument.themeOverride+xml"/>
  <Override PartName="/ppt/diagrams/drawing32.xml" ContentType="application/vnd.ms-office.drawingml.diagramDrawing+xml"/>
  <Override PartName="/ppt/diagrams/colors32.xml" ContentType="application/vnd.openxmlformats-officedocument.drawingml.diagramColors+xml"/>
  <Override PartName="/ppt/diagrams/quickStyle32.xml" ContentType="application/vnd.openxmlformats-officedocument.drawingml.diagramStyle+xml"/>
  <Override PartName="/ppt/diagrams/layout32.xml" ContentType="application/vnd.openxmlformats-officedocument.drawingml.diagramLayout+xml"/>
  <Override PartName="/ppt/theme/themeOverride35.xml" ContentType="application/vnd.openxmlformats-officedocument.themeOverride+xml"/>
  <Override PartName="/ppt/theme/themeOverride34.xml" ContentType="application/vnd.openxmlformats-officedocument.themeOverride+xml"/>
  <Override PartName="/ppt/diagrams/quickStyle33.xml" ContentType="application/vnd.openxmlformats-officedocument.drawingml.diagramStyle+xml"/>
  <Override PartName="/ppt/diagrams/colors41.xml" ContentType="application/vnd.openxmlformats-officedocument.drawingml.diagramColors+xml"/>
  <Override PartName="/ppt/diagrams/layout42.xml" ContentType="application/vnd.openxmlformats-officedocument.drawingml.diagramLayout+xml"/>
  <Override PartName="/ppt/diagrams/drawing41.xml" ContentType="application/vnd.ms-office.drawingml.diagramDrawing+xml"/>
  <Override PartName="/ppt/diagrams/quickStyle41.xml" ContentType="application/vnd.openxmlformats-officedocument.drawingml.diagramStyle+xml"/>
  <Override PartName="/ppt/diagrams/layout41.xml" ContentType="application/vnd.openxmlformats-officedocument.drawingml.diagramLayout+xml"/>
  <Override PartName="/ppt/theme/theme1.xml" ContentType="application/vnd.openxmlformats-officedocument.theme+xml"/>
  <Override PartName="/ppt/diagrams/drawing40.xml" ContentType="application/vnd.ms-office.drawingml.diagramDrawing+xml"/>
  <Override PartName="/ppt/diagrams/colors40.xml" ContentType="application/vnd.openxmlformats-officedocument.drawingml.diagramColors+xml"/>
  <Override PartName="/ppt/diagrams/quickStyle40.xml" ContentType="application/vnd.openxmlformats-officedocument.drawingml.diagramStyle+xml"/>
  <Override PartName="/ppt/diagrams/layout40.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Override46.xml" ContentType="application/vnd.openxmlformats-officedocument.themeOverride+xml"/>
  <Override PartName="/ppt/diagrams/drawing39.xml" ContentType="application/vnd.ms-office.drawingml.diagramDrawing+xml"/>
  <Override PartName="/ppt/diagrams/colors39.xml" ContentType="application/vnd.openxmlformats-officedocument.drawingml.diagramColors+xml"/>
  <Override PartName="/ppt/diagrams/quickStyle37.xml" ContentType="application/vnd.openxmlformats-officedocument.drawingml.diagramStyle+xml"/>
  <Override PartName="/ppt/diagrams/layout37.xml" ContentType="application/vnd.openxmlformats-officedocument.drawingml.diagramLayout+xml"/>
  <Override PartName="/ppt/theme/themeOverride43.xml" ContentType="application/vnd.openxmlformats-officedocument.themeOverride+xml"/>
  <Override PartName="/ppt/diagrams/drawing36.xml" ContentType="application/vnd.ms-office.drawingml.diagramDrawing+xml"/>
  <Override PartName="/ppt/diagrams/colors36.xml" ContentType="application/vnd.openxmlformats-officedocument.drawingml.diagramColors+xml"/>
  <Override PartName="/ppt/diagrams/quickStyle36.xml" ContentType="application/vnd.openxmlformats-officedocument.drawingml.diagramStyle+xml"/>
  <Override PartName="/ppt/diagrams/layout36.xml" ContentType="application/vnd.openxmlformats-officedocument.drawingml.diagramLayout+xml"/>
  <Override PartName="/ppt/theme/themeOverride42.xml" ContentType="application/vnd.openxmlformats-officedocument.themeOverride+xml"/>
  <Override PartName="/ppt/diagrams/colors37.xml" ContentType="application/vnd.openxmlformats-officedocument.drawingml.diagramColors+xml"/>
  <Override PartName="/ppt/diagrams/drawing37.xml" ContentType="application/vnd.ms-office.drawingml.diagramDrawing+xml"/>
  <Override PartName="/ppt/diagrams/quickStyle39.xml" ContentType="application/vnd.openxmlformats-officedocument.drawingml.diagramStyle+xml"/>
  <Override PartName="/ppt/diagrams/layout39.xml" ContentType="application/vnd.openxmlformats-officedocument.drawingml.diagramLayout+xml"/>
  <Override PartName="/ppt/theme/themeOverride45.xml" ContentType="application/vnd.openxmlformats-officedocument.themeOverride+xml"/>
  <Override PartName="/ppt/diagrams/drawing38.xml" ContentType="application/vnd.ms-office.drawingml.diagramDrawing+xml"/>
  <Override PartName="/ppt/diagrams/colors38.xml" ContentType="application/vnd.openxmlformats-officedocument.drawingml.diagramColors+xml"/>
  <Override PartName="/ppt/diagrams/quickStyle38.xml" ContentType="application/vnd.openxmlformats-officedocument.drawingml.diagramStyle+xml"/>
  <Override PartName="/ppt/diagrams/layout38.xml" ContentType="application/vnd.openxmlformats-officedocument.drawingml.diagramLayout+xml"/>
  <Override PartName="/ppt/theme/themeOverride44.xml" ContentType="application/vnd.openxmlformats-officedocument.themeOverride+xml"/>
  <Override PartName="/ppt/theme/themeOverride41.xml" ContentType="application/vnd.openxmlformats-officedocument.themeOverride+xml"/>
  <Override PartName="/ppt/diagrams/drawing29.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heme/themeOverride15.xml" ContentType="application/vnd.openxmlformats-officedocument.themeOverride+xml"/>
  <Override PartName="/ppt/diagrams/quickStyle2.xml" ContentType="application/vnd.openxmlformats-officedocument.drawingml.diagramStyle+xml"/>
  <Override PartName="/ppt/diagrams/layout13.xml" ContentType="application/vnd.openxmlformats-officedocument.drawingml.diagramLayout+xml"/>
  <Override PartName="/ppt/diagrams/colors2.xml" ContentType="application/vnd.openxmlformats-officedocument.drawingml.diagramColors+xml"/>
  <Override PartName="/ppt/theme/themeOverride14.xml" ContentType="application/vnd.openxmlformats-officedocument.themeOverride+xml"/>
  <Override PartName="/ppt/diagrams/drawing11.xml" ContentType="application/vnd.ms-office.drawingml.diagramDrawing+xml"/>
  <Override PartName="/ppt/diagrams/colors10.xml" ContentType="application/vnd.openxmlformats-officedocument.drawingml.diagramColors+xml"/>
  <Override PartName="/ppt/diagrams/drawing10.xml" ContentType="application/vnd.ms-office.drawingml.diagramDrawing+xml"/>
  <Override PartName="/ppt/theme/themeOverride13.xml" ContentType="application/vnd.openxmlformats-officedocument.themeOverride+xml"/>
  <Override PartName="/ppt/diagrams/drawing2.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heme/themeOverride19.xml" ContentType="application/vnd.openxmlformats-officedocument.themeOverride+xml"/>
  <Override PartName="/ppt/theme/themeOverride3.xml" ContentType="application/vnd.openxmlformats-officedocument.themeOverride+xml"/>
  <Override PartName="/ppt/diagrams/layout16.xml" ContentType="application/vnd.openxmlformats-officedocument.drawingml.diagramLayout+xml"/>
  <Override PartName="/ppt/diagrams/layout15.xml" ContentType="application/vnd.openxmlformats-officedocument.drawingml.diagramLayout+xml"/>
  <Override PartName="/ppt/theme/themeOverride18.xml" ContentType="application/vnd.openxmlformats-officedocument.themeOverride+xml"/>
  <Override PartName="/ppt/theme/themeOverride16.xml" ContentType="application/vnd.openxmlformats-officedocument.themeOverride+xml"/>
  <Override PartName="/ppt/diagrams/layout2.xml" ContentType="application/vnd.openxmlformats-officedocument.drawingml.diagramLayout+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heme/themeOverride17.xml" ContentType="application/vnd.openxmlformats-officedocument.themeOverride+xml"/>
  <Override PartName="/ppt/diagrams/quickStyle10.xml" ContentType="application/vnd.openxmlformats-officedocument.drawingml.diagramStyle+xml"/>
  <Override PartName="/ppt/diagrams/layout10.xml" ContentType="application/vnd.openxmlformats-officedocument.drawingml.diagramLayout+xml"/>
  <Override PartName="/ppt/theme/themeOverride4.xml" ContentType="application/vnd.openxmlformats-officedocument.themeOverride+xml"/>
  <Override PartName="/ppt/theme/themeOverride7.xml" ContentType="application/vnd.openxmlformats-officedocument.themeOverride+xml"/>
  <Override PartName="/ppt/diagrams/colors3.xml" ContentType="application/vnd.openxmlformats-officedocument.drawingml.diagramColors+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8.xml" ContentType="application/vnd.openxmlformats-officedocument.themeOverride+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6.xml" ContentType="application/vnd.openxmlformats-officedocument.themeOverride+xml"/>
  <Override PartName="/ppt/diagrams/drawing3.xml" ContentType="application/vnd.ms-office.drawingml.diagramDrawing+xml"/>
  <Override PartName="/ppt/diagrams/layout5.xml" ContentType="application/vnd.openxmlformats-officedocument.drawingml.diagramLayout+xml"/>
  <Override PartName="/ppt/diagrams/quickStyle3.xml" ContentType="application/vnd.openxmlformats-officedocument.drawingml.diagramStyle+xml"/>
  <Override PartName="/ppt/diagrams/layout7.xml" ContentType="application/vnd.openxmlformats-officedocument.drawingml.diagramLayout+xml"/>
  <Override PartName="/ppt/diagrams/quickStyle7.xml" ContentType="application/vnd.openxmlformats-officedocument.drawingml.diagramStyle+xml"/>
  <Override PartName="/ppt/theme/themeOverride11.xml" ContentType="application/vnd.openxmlformats-officedocument.themeOverride+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12.xml" ContentType="application/vnd.openxmlformats-officedocument.themeOverride+xml"/>
  <Override PartName="/ppt/theme/themeOverride10.xml" ContentType="application/vnd.openxmlformats-officedocument.themeOverride+xml"/>
  <Override PartName="/ppt/diagrams/drawing8.xml" ContentType="application/vnd.ms-office.drawingml.diagramDrawing+xml"/>
  <Override PartName="/ppt/diagrams/colors8.xml" ContentType="application/vnd.openxmlformats-officedocument.drawingml.diagramColors+xml"/>
  <Override PartName="/ppt/diagrams/colors7.xml" ContentType="application/vnd.openxmlformats-officedocument.drawingml.diagramColors+xml"/>
  <Override PartName="/ppt/diagrams/drawing7.xml" ContentType="application/vnd.ms-office.drawingml.diagramDrawing+xml"/>
  <Override PartName="/ppt/theme/themeOverride9.xml" ContentType="application/vnd.openxmlformats-officedocument.themeOverride+xml"/>
  <Override PartName="/ppt/diagrams/layout3.xml" ContentType="application/vnd.openxmlformats-officedocument.drawingml.diagramLayout+xml"/>
  <Override PartName="/ppt/diagrams/layout8.xml" ContentType="application/vnd.openxmlformats-officedocument.drawingml.diagramLayout+xml"/>
  <Override PartName="/ppt/diagrams/quickStyle8.xml" ContentType="application/vnd.openxmlformats-officedocument.drawingml.diagramStyle+xml"/>
  <Override PartName="/ppt/diagrams/colors16.xml" ContentType="application/vnd.openxmlformats-officedocument.drawingml.diagramColors+xml"/>
  <Override PartName="/ppt/diagrams/quickStyle16.xml" ContentType="application/vnd.openxmlformats-officedocument.drawingml.diagramStyle+xml"/>
  <Override PartName="/ppt/theme/themeOverride20.xml" ContentType="application/vnd.openxmlformats-officedocument.themeOverride+xml"/>
  <Override PartName="/ppt/theme/themeOverride1.xml" ContentType="application/vnd.openxmlformats-officedocument.themeOverride+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theme/themeOverride27.xml" ContentType="application/vnd.openxmlformats-officedocument.themeOverride+xml"/>
  <Override PartName="/ppt/diagrams/layout26.xml" ContentType="application/vnd.openxmlformats-officedocument.drawingml.diagramLayout+xml"/>
  <Override PartName="/ppt/theme/themeOverride26.xml" ContentType="application/vnd.openxmlformats-officedocument.themeOverride+xml"/>
  <Override PartName="/ppt/diagrams/drawing24.xml" ContentType="application/vnd.ms-office.drawingml.diagramDrawing+xml"/>
  <Override PartName="/ppt/diagrams/colors24.xml" ContentType="application/vnd.openxmlformats-officedocument.drawingml.diagramColors+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heme/themeOverride25.xml" ContentType="application/vnd.openxmlformats-officedocument.themeOverride+xml"/>
  <Override PartName="/ppt/diagrams/layout24.xml" ContentType="application/vnd.openxmlformats-officedocument.drawingml.diagramLayout+xml"/>
  <Override PartName="/ppt/diagrams/quickStyle24.xml" ContentType="application/vnd.openxmlformats-officedocument.drawingml.diagramStyle+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colors28.xml" ContentType="application/vnd.openxmlformats-officedocument.drawingml.diagramColors+xml"/>
  <Override PartName="/ppt/diagrams/drawing28.xml" ContentType="application/vnd.ms-office.drawingml.diagramDrawing+xml"/>
  <Override PartName="/ppt/theme/themeOverride30.xml" ContentType="application/vnd.openxmlformats-officedocument.themeOverride+xml"/>
  <Override PartName="/ppt/theme/themeOverride31.xml" ContentType="application/vnd.openxmlformats-officedocument.themeOverride+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quickStyle28.xml" ContentType="application/vnd.openxmlformats-officedocument.drawingml.diagramStyle+xml"/>
  <Override PartName="/ppt/diagrams/layout28.xml" ContentType="application/vnd.openxmlformats-officedocument.drawingml.diagramLayout+xml"/>
  <Override PartName="/ppt/theme/theme2.xml" ContentType="application/vnd.openxmlformats-officedocument.theme+xml"/>
  <Override PartName="/ppt/theme/themeOverride28.xml" ContentType="application/vnd.openxmlformats-officedocument.themeOverride+xml"/>
  <Override PartName="/ppt/theme/theme3.xml" ContentType="application/vnd.openxmlformats-officedocument.theme+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theme/themeOverride29.xml" ContentType="application/vnd.openxmlformats-officedocument.themeOverride+xml"/>
  <Override PartName="/ppt/diagrams/layout23.xml" ContentType="application/vnd.openxmlformats-officedocument.drawingml.diagramLayout+xml"/>
  <Override PartName="/ppt/diagrams/drawing22.xml" ContentType="application/vnd.ms-office.drawingml.diagramDrawing+xml"/>
  <Override PartName="/ppt/diagrams/colors18.xml" ContentType="application/vnd.openxmlformats-officedocument.drawingml.diagramColors+xml"/>
  <Override PartName="/ppt/diagrams/drawing18.xml" ContentType="application/vnd.ms-office.drawingml.diagramDrawing+xml"/>
  <Override PartName="/ppt/theme/themeOverride22.xml" ContentType="application/vnd.openxmlformats-officedocument.themeOverride+xml"/>
  <Override PartName="/ppt/diagrams/quickStyle1.xml" ContentType="application/vnd.openxmlformats-officedocument.drawingml.diagramStyle+xml"/>
  <Override PartName="/ppt/diagrams/drawing16.xml" ContentType="application/vnd.ms-office.drawingml.diagramDrawing+xml"/>
  <Override PartName="/ppt/diagrams/quickStyle18.xml" ContentType="application/vnd.openxmlformats-officedocument.drawingml.diagramStyle+xml"/>
  <Override PartName="/ppt/diagrams/layout18.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heme/themeOverride21.xml" ContentType="application/vnd.openxmlformats-officedocument.themeOverride+xml"/>
  <Override PartName="/ppt/diagrams/quickStyle19.xml" ContentType="application/vnd.openxmlformats-officedocument.drawingml.diagramStyle+xml"/>
  <Override PartName="/ppt/diagrams/layout19.xml" ContentType="application/vnd.openxmlformats-officedocument.drawingml.diagramLayout+xml"/>
  <Override PartName="/ppt/diagrams/drawing19.xml" ContentType="application/vnd.ms-office.drawingml.diagramDrawing+xml"/>
  <Override PartName="/ppt/diagrams/drawing21.xml" ContentType="application/vnd.ms-office.drawingml.diagramDrawing+xml"/>
  <Override PartName="/ppt/theme/themeOverride24.xml" ContentType="application/vnd.openxmlformats-officedocument.themeOverride+xml"/>
  <Override PartName="/ppt/theme/themeOverride2.xml" ContentType="application/vnd.openxmlformats-officedocument.themeOverride+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colors21.xml" ContentType="application/vnd.openxmlformats-officedocument.drawingml.diagramColors+xml"/>
  <Override PartName="/ppt/diagrams/colors19.xml" ContentType="application/vnd.openxmlformats-officedocument.drawingml.diagramColors+xml"/>
  <Override PartName="/ppt/diagrams/layout1.xml" ContentType="application/vnd.openxmlformats-officedocument.drawingml.diagramLayout+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quickStyle21.xml" ContentType="application/vnd.openxmlformats-officedocument.drawingml.diagramStyle+xml"/>
  <Override PartName="/ppt/diagrams/drawing20.xml" ContentType="application/vnd.ms-office.drawingml.diagramDrawing+xml"/>
  <Override PartName="/ppt/theme/themeOverride23.xml" ContentType="application/vnd.openxmlformats-officedocument.themeOverride+xml"/>
  <Override PartName="/ppt/diagrams/layout2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56" r:id="rId2"/>
    <p:sldId id="260" r:id="rId3"/>
    <p:sldId id="324" r:id="rId4"/>
    <p:sldId id="307" r:id="rId5"/>
    <p:sldId id="327" r:id="rId6"/>
    <p:sldId id="328" r:id="rId7"/>
    <p:sldId id="329" r:id="rId8"/>
    <p:sldId id="338" r:id="rId9"/>
    <p:sldId id="331" r:id="rId10"/>
    <p:sldId id="339" r:id="rId11"/>
    <p:sldId id="340" r:id="rId12"/>
    <p:sldId id="308" r:id="rId13"/>
    <p:sldId id="309" r:id="rId14"/>
    <p:sldId id="346" r:id="rId15"/>
    <p:sldId id="334" r:id="rId16"/>
    <p:sldId id="347" r:id="rId17"/>
    <p:sldId id="341" r:id="rId18"/>
    <p:sldId id="342" r:id="rId19"/>
    <p:sldId id="310" r:id="rId20"/>
    <p:sldId id="311" r:id="rId21"/>
    <p:sldId id="343" r:id="rId22"/>
    <p:sldId id="282" r:id="rId23"/>
    <p:sldId id="336" r:id="rId24"/>
    <p:sldId id="312" r:id="rId25"/>
    <p:sldId id="283" r:id="rId26"/>
    <p:sldId id="344" r:id="rId27"/>
    <p:sldId id="285" r:id="rId28"/>
    <p:sldId id="315" r:id="rId29"/>
    <p:sldId id="313" r:id="rId30"/>
    <p:sldId id="262" r:id="rId31"/>
    <p:sldId id="271" r:id="rId32"/>
    <p:sldId id="272" r:id="rId33"/>
    <p:sldId id="273" r:id="rId34"/>
    <p:sldId id="314" r:id="rId35"/>
    <p:sldId id="318" r:id="rId36"/>
    <p:sldId id="319" r:id="rId37"/>
    <p:sldId id="322" r:id="rId38"/>
    <p:sldId id="323" r:id="rId39"/>
    <p:sldId id="269" r:id="rId40"/>
    <p:sldId id="274" r:id="rId41"/>
    <p:sldId id="276" r:id="rId42"/>
    <p:sldId id="277" r:id="rId43"/>
    <p:sldId id="316" r:id="rId44"/>
    <p:sldId id="290" r:id="rId45"/>
    <p:sldId id="291" r:id="rId46"/>
    <p:sldId id="292" r:id="rId47"/>
    <p:sldId id="317" r:id="rId48"/>
    <p:sldId id="258" r:id="rId49"/>
  </p:sldIdLst>
  <p:sldSz cx="9144000" cy="6858000" type="screen4x3"/>
  <p:notesSz cx="6797675" cy="9928225"/>
  <p:defaultTextStyle>
    <a:defPPr>
      <a:defRPr lang="en-US"/>
    </a:defPPr>
    <a:lvl1pPr algn="l" defTabSz="457200" rtl="0" fontAlgn="base">
      <a:spcBef>
        <a:spcPct val="0"/>
      </a:spcBef>
      <a:spcAft>
        <a:spcPct val="0"/>
      </a:spcAft>
      <a:defRPr sz="2000" kern="1200">
        <a:solidFill>
          <a:schemeClr val="tx1"/>
        </a:solidFill>
        <a:latin typeface="Calibri" pitchFamily="34" charset="0"/>
        <a:ea typeface="ＭＳ Ｐゴシック"/>
        <a:cs typeface="ＭＳ Ｐゴシック"/>
      </a:defRPr>
    </a:lvl1pPr>
    <a:lvl2pPr marL="457200" algn="l" defTabSz="457200" rtl="0" fontAlgn="base">
      <a:spcBef>
        <a:spcPct val="0"/>
      </a:spcBef>
      <a:spcAft>
        <a:spcPct val="0"/>
      </a:spcAft>
      <a:defRPr sz="2000" kern="1200">
        <a:solidFill>
          <a:schemeClr val="tx1"/>
        </a:solidFill>
        <a:latin typeface="Calibri" pitchFamily="34" charset="0"/>
        <a:ea typeface="ＭＳ Ｐゴシック"/>
        <a:cs typeface="ＭＳ Ｐゴシック"/>
      </a:defRPr>
    </a:lvl2pPr>
    <a:lvl3pPr marL="914400" algn="l" defTabSz="457200" rtl="0" fontAlgn="base">
      <a:spcBef>
        <a:spcPct val="0"/>
      </a:spcBef>
      <a:spcAft>
        <a:spcPct val="0"/>
      </a:spcAft>
      <a:defRPr sz="2000" kern="1200">
        <a:solidFill>
          <a:schemeClr val="tx1"/>
        </a:solidFill>
        <a:latin typeface="Calibri" pitchFamily="34" charset="0"/>
        <a:ea typeface="ＭＳ Ｐゴシック"/>
        <a:cs typeface="ＭＳ Ｐゴシック"/>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a:cs typeface="ＭＳ Ｐゴシック"/>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a:cs typeface="ＭＳ Ｐゴシック"/>
      </a:defRPr>
    </a:lvl5pPr>
    <a:lvl6pPr marL="2286000" algn="l" defTabSz="914400" rtl="0" eaLnBrk="1" latinLnBrk="0" hangingPunct="1">
      <a:defRPr sz="2000" kern="1200">
        <a:solidFill>
          <a:schemeClr val="tx1"/>
        </a:solidFill>
        <a:latin typeface="Calibri" pitchFamily="34" charset="0"/>
        <a:ea typeface="ＭＳ Ｐゴシック"/>
        <a:cs typeface="ＭＳ Ｐゴシック"/>
      </a:defRPr>
    </a:lvl6pPr>
    <a:lvl7pPr marL="2743200" algn="l" defTabSz="914400" rtl="0" eaLnBrk="1" latinLnBrk="0" hangingPunct="1">
      <a:defRPr sz="2000" kern="1200">
        <a:solidFill>
          <a:schemeClr val="tx1"/>
        </a:solidFill>
        <a:latin typeface="Calibri" pitchFamily="34" charset="0"/>
        <a:ea typeface="ＭＳ Ｐゴシック"/>
        <a:cs typeface="ＭＳ Ｐゴシック"/>
      </a:defRPr>
    </a:lvl7pPr>
    <a:lvl8pPr marL="3200400" algn="l" defTabSz="914400" rtl="0" eaLnBrk="1" latinLnBrk="0" hangingPunct="1">
      <a:defRPr sz="2000" kern="1200">
        <a:solidFill>
          <a:schemeClr val="tx1"/>
        </a:solidFill>
        <a:latin typeface="Calibri" pitchFamily="34" charset="0"/>
        <a:ea typeface="ＭＳ Ｐゴシック"/>
        <a:cs typeface="ＭＳ Ｐゴシック"/>
      </a:defRPr>
    </a:lvl8pPr>
    <a:lvl9pPr marL="3657600" algn="l" defTabSz="914400" rtl="0" eaLnBrk="1" latinLnBrk="0" hangingPunct="1">
      <a:defRPr sz="2000" kern="1200">
        <a:solidFill>
          <a:schemeClr val="tx1"/>
        </a:solidFill>
        <a:latin typeface="Calibri"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82"/>
    <a:srgbClr val="21386F"/>
    <a:srgbClr val="1C2A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4" autoAdjust="0"/>
  </p:normalViewPr>
  <p:slideViewPr>
    <p:cSldViewPr snapToGrid="0" snapToObjects="1">
      <p:cViewPr>
        <p:scale>
          <a:sx n="60" d="100"/>
          <a:sy n="60" d="100"/>
        </p:scale>
        <p:origin x="-3084" y="-1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4.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diagrams/_rels/data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2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3F7D07-6787-4D6F-A424-3F77665D664C}" type="doc">
      <dgm:prSet loTypeId="urn:microsoft.com/office/officeart/2005/8/layout/vList2" loCatId="list" qsTypeId="urn:microsoft.com/office/officeart/2005/8/quickstyle/3d3" qsCatId="3D" csTypeId="urn:microsoft.com/office/officeart/2005/8/colors/colorful1#1" csCatId="colorful" phldr="1"/>
      <dgm:spPr/>
      <dgm:t>
        <a:bodyPr/>
        <a:lstStyle/>
        <a:p>
          <a:endParaRPr lang="ru-RU"/>
        </a:p>
      </dgm:t>
    </dgm:pt>
    <dgm:pt modelId="{C3C9809E-BFA2-4B0B-A6FB-A90D4A713CEA}">
      <dgm:prSet phldrT="[Текст]" custT="1"/>
      <dgm:spPr>
        <a:solidFill>
          <a:schemeClr val="accent2">
            <a:lumMod val="75000"/>
          </a:schemeClr>
        </a:solidFill>
      </dgm:spPr>
      <dgm:t>
        <a:bodyPr/>
        <a:lstStyle/>
        <a:p>
          <a:r>
            <a:rPr lang="ru-RU" sz="1600" dirty="0" smtClean="0"/>
            <a:t>воспитанники - лица, осваивающие образовательную программу дошкольного образования, лица, осваивающие основную общеобразовательную программу с одновременным проживанием или нахождением в образовательной организации</a:t>
          </a:r>
          <a:endParaRPr lang="ru-RU" sz="1600" dirty="0"/>
        </a:p>
      </dgm:t>
    </dgm:pt>
    <dgm:pt modelId="{8C75140C-F4D3-454D-9BF1-1827C5AB4929}" type="parTrans" cxnId="{98E0268E-564E-4A95-AAD3-A6715A9FAD11}">
      <dgm:prSet/>
      <dgm:spPr/>
      <dgm:t>
        <a:bodyPr/>
        <a:lstStyle/>
        <a:p>
          <a:endParaRPr lang="ru-RU"/>
        </a:p>
      </dgm:t>
    </dgm:pt>
    <dgm:pt modelId="{404A48AF-DE12-49BC-A252-ED80FE3239A1}" type="sibTrans" cxnId="{98E0268E-564E-4A95-AAD3-A6715A9FAD11}">
      <dgm:prSet/>
      <dgm:spPr/>
      <dgm:t>
        <a:bodyPr/>
        <a:lstStyle/>
        <a:p>
          <a:endParaRPr lang="ru-RU"/>
        </a:p>
      </dgm:t>
    </dgm:pt>
    <dgm:pt modelId="{72C192CF-2457-4D8C-8753-EBE216EB0B48}">
      <dgm:prSet phldrT="[Текст]" custT="1"/>
      <dgm:spPr>
        <a:solidFill>
          <a:schemeClr val="accent3">
            <a:lumMod val="75000"/>
          </a:schemeClr>
        </a:solidFill>
      </dgm:spPr>
      <dgm:t>
        <a:bodyPr/>
        <a:lstStyle/>
        <a:p>
          <a:r>
            <a:rPr lang="ru-RU" sz="1600" dirty="0" smtClean="0"/>
            <a:t>учащиеся - лица, осваивающие образовательные программы начального общего, основного общего или среднего общего образования, дополнительные общеобразовательные программы</a:t>
          </a:r>
          <a:endParaRPr lang="ru-RU" sz="1600" dirty="0"/>
        </a:p>
      </dgm:t>
    </dgm:pt>
    <dgm:pt modelId="{51615F5B-29F9-4DE4-93BF-F2322BC82870}" type="parTrans" cxnId="{435EFD84-E6F8-4AA4-8561-35D667C9EEAB}">
      <dgm:prSet/>
      <dgm:spPr/>
      <dgm:t>
        <a:bodyPr/>
        <a:lstStyle/>
        <a:p>
          <a:endParaRPr lang="ru-RU"/>
        </a:p>
      </dgm:t>
    </dgm:pt>
    <dgm:pt modelId="{E29E31ED-9BEB-41A4-9CF1-9018EFCCD2D2}" type="sibTrans" cxnId="{435EFD84-E6F8-4AA4-8561-35D667C9EEAB}">
      <dgm:prSet/>
      <dgm:spPr/>
      <dgm:t>
        <a:bodyPr/>
        <a:lstStyle/>
        <a:p>
          <a:endParaRPr lang="ru-RU"/>
        </a:p>
      </dgm:t>
    </dgm:pt>
    <dgm:pt modelId="{C9936E02-0B06-4F55-8F88-A0208E3F8CA7}">
      <dgm:prSet custT="1"/>
      <dgm:spPr>
        <a:solidFill>
          <a:schemeClr val="accent4">
            <a:lumMod val="75000"/>
          </a:schemeClr>
        </a:solidFill>
      </dgm:spPr>
      <dgm:t>
        <a:bodyPr/>
        <a:lstStyle/>
        <a:p>
          <a:r>
            <a:rPr lang="ru-RU" sz="1600" dirty="0" smtClean="0"/>
            <a:t>студенты (курсанты) - лица, осваивающие образовательные программы среднего профессионального образования</a:t>
          </a:r>
          <a:endParaRPr lang="ru-RU" sz="1600" dirty="0"/>
        </a:p>
      </dgm:t>
    </dgm:pt>
    <dgm:pt modelId="{8460FA20-EE10-4276-ABD5-40B9413D8E7B}" type="parTrans" cxnId="{7865BE6E-5AF8-4397-A265-85A6A4C41524}">
      <dgm:prSet/>
      <dgm:spPr/>
      <dgm:t>
        <a:bodyPr/>
        <a:lstStyle/>
        <a:p>
          <a:endParaRPr lang="ru-RU"/>
        </a:p>
      </dgm:t>
    </dgm:pt>
    <dgm:pt modelId="{230F551C-88F9-4CD2-A2CC-62A1F36B7382}" type="sibTrans" cxnId="{7865BE6E-5AF8-4397-A265-85A6A4C41524}">
      <dgm:prSet/>
      <dgm:spPr/>
      <dgm:t>
        <a:bodyPr/>
        <a:lstStyle/>
        <a:p>
          <a:endParaRPr lang="ru-RU"/>
        </a:p>
      </dgm:t>
    </dgm:pt>
    <dgm:pt modelId="{D8258F9C-31FF-4E17-B517-82BFA4993FDB}">
      <dgm:prSet custT="1"/>
      <dgm:spPr>
        <a:solidFill>
          <a:schemeClr val="accent5">
            <a:lumMod val="75000"/>
          </a:schemeClr>
        </a:solidFill>
      </dgm:spPr>
      <dgm:t>
        <a:bodyPr/>
        <a:lstStyle/>
        <a:p>
          <a:r>
            <a:rPr lang="ru-RU" sz="1600" dirty="0" smtClean="0"/>
            <a:t>слушатели - лица, осваивающие дополнительные профессиональные программы, лица, осваивающие программы профессионального обучения, а также лица, зачисленные на обучение на подготовительные отделения образовательных организаций высшего образования</a:t>
          </a:r>
          <a:endParaRPr lang="ru-RU" sz="1600" dirty="0"/>
        </a:p>
      </dgm:t>
    </dgm:pt>
    <dgm:pt modelId="{2BCE71BE-A7EB-40F0-9EFC-B77E22F0BC2F}" type="parTrans" cxnId="{050163B7-8F52-493A-AF2A-75EE7B52611B}">
      <dgm:prSet/>
      <dgm:spPr/>
      <dgm:t>
        <a:bodyPr/>
        <a:lstStyle/>
        <a:p>
          <a:endParaRPr lang="ru-RU"/>
        </a:p>
      </dgm:t>
    </dgm:pt>
    <dgm:pt modelId="{60E9B291-37B5-4F2A-9B01-9967B0964541}" type="sibTrans" cxnId="{050163B7-8F52-493A-AF2A-75EE7B52611B}">
      <dgm:prSet/>
      <dgm:spPr/>
      <dgm:t>
        <a:bodyPr/>
        <a:lstStyle/>
        <a:p>
          <a:endParaRPr lang="ru-RU"/>
        </a:p>
      </dgm:t>
    </dgm:pt>
    <dgm:pt modelId="{A82557B3-CF36-4E6A-A262-A70541590E8F}">
      <dgm:prSet/>
      <dgm:spPr>
        <a:solidFill>
          <a:schemeClr val="accent6">
            <a:lumMod val="75000"/>
          </a:schemeClr>
        </a:solidFill>
      </dgm:spPr>
      <dgm:t>
        <a:bodyPr/>
        <a:lstStyle/>
        <a:p>
          <a:r>
            <a:rPr lang="ru-RU" dirty="0" smtClean="0"/>
            <a:t>экстерны - лица, зачисленные в организацию, осуществляющую образовательную деятельность по имеющим государственную аккредитацию образовательным программам, для прохождения промежуточной и государственной итоговой аттестации</a:t>
          </a:r>
          <a:endParaRPr lang="ru-RU" dirty="0"/>
        </a:p>
      </dgm:t>
    </dgm:pt>
    <dgm:pt modelId="{1CF6BBF5-BA7E-449E-B690-6382D2826879}" type="parTrans" cxnId="{681AD0ED-5DA7-45E7-81D0-2749F011C805}">
      <dgm:prSet/>
      <dgm:spPr/>
      <dgm:t>
        <a:bodyPr/>
        <a:lstStyle/>
        <a:p>
          <a:endParaRPr lang="ru-RU"/>
        </a:p>
      </dgm:t>
    </dgm:pt>
    <dgm:pt modelId="{E3DE4099-549B-4F1C-9604-66F99A5AC443}" type="sibTrans" cxnId="{681AD0ED-5DA7-45E7-81D0-2749F011C805}">
      <dgm:prSet/>
      <dgm:spPr/>
      <dgm:t>
        <a:bodyPr/>
        <a:lstStyle/>
        <a:p>
          <a:endParaRPr lang="ru-RU"/>
        </a:p>
      </dgm:t>
    </dgm:pt>
    <dgm:pt modelId="{AB498245-D527-4AB3-935B-539460516CF3}" type="pres">
      <dgm:prSet presAssocID="{F93F7D07-6787-4D6F-A424-3F77665D664C}" presName="linear" presStyleCnt="0">
        <dgm:presLayoutVars>
          <dgm:animLvl val="lvl"/>
          <dgm:resizeHandles val="exact"/>
        </dgm:presLayoutVars>
      </dgm:prSet>
      <dgm:spPr/>
      <dgm:t>
        <a:bodyPr/>
        <a:lstStyle/>
        <a:p>
          <a:endParaRPr lang="ru-RU"/>
        </a:p>
      </dgm:t>
    </dgm:pt>
    <dgm:pt modelId="{90FF00AD-DC0E-4E88-AB12-81898A010E2F}" type="pres">
      <dgm:prSet presAssocID="{C3C9809E-BFA2-4B0B-A6FB-A90D4A713CEA}" presName="parentText" presStyleLbl="node1" presStyleIdx="0" presStyleCnt="5">
        <dgm:presLayoutVars>
          <dgm:chMax val="0"/>
          <dgm:bulletEnabled val="1"/>
        </dgm:presLayoutVars>
      </dgm:prSet>
      <dgm:spPr/>
      <dgm:t>
        <a:bodyPr/>
        <a:lstStyle/>
        <a:p>
          <a:endParaRPr lang="ru-RU"/>
        </a:p>
      </dgm:t>
    </dgm:pt>
    <dgm:pt modelId="{92185927-57E3-4D0E-8EDB-88B37961CDD4}" type="pres">
      <dgm:prSet presAssocID="{404A48AF-DE12-49BC-A252-ED80FE3239A1}" presName="spacer" presStyleCnt="0"/>
      <dgm:spPr/>
    </dgm:pt>
    <dgm:pt modelId="{A635FD11-4D5E-4A77-B246-BAC0BA44B8F1}" type="pres">
      <dgm:prSet presAssocID="{72C192CF-2457-4D8C-8753-EBE216EB0B48}" presName="parentText" presStyleLbl="node1" presStyleIdx="1" presStyleCnt="5">
        <dgm:presLayoutVars>
          <dgm:chMax val="0"/>
          <dgm:bulletEnabled val="1"/>
        </dgm:presLayoutVars>
      </dgm:prSet>
      <dgm:spPr/>
      <dgm:t>
        <a:bodyPr/>
        <a:lstStyle/>
        <a:p>
          <a:endParaRPr lang="ru-RU"/>
        </a:p>
      </dgm:t>
    </dgm:pt>
    <dgm:pt modelId="{D226F6D9-61B2-4606-AB5C-3F8779154668}" type="pres">
      <dgm:prSet presAssocID="{E29E31ED-9BEB-41A4-9CF1-9018EFCCD2D2}" presName="spacer" presStyleCnt="0"/>
      <dgm:spPr/>
    </dgm:pt>
    <dgm:pt modelId="{DEA30D1B-91B0-4682-8006-A5F47410B901}" type="pres">
      <dgm:prSet presAssocID="{C9936E02-0B06-4F55-8F88-A0208E3F8CA7}" presName="parentText" presStyleLbl="node1" presStyleIdx="2" presStyleCnt="5">
        <dgm:presLayoutVars>
          <dgm:chMax val="0"/>
          <dgm:bulletEnabled val="1"/>
        </dgm:presLayoutVars>
      </dgm:prSet>
      <dgm:spPr/>
      <dgm:t>
        <a:bodyPr/>
        <a:lstStyle/>
        <a:p>
          <a:endParaRPr lang="ru-RU"/>
        </a:p>
      </dgm:t>
    </dgm:pt>
    <dgm:pt modelId="{B65C8CC0-D3AE-4F20-B40E-1F2DF0E6E128}" type="pres">
      <dgm:prSet presAssocID="{230F551C-88F9-4CD2-A2CC-62A1F36B7382}" presName="spacer" presStyleCnt="0"/>
      <dgm:spPr/>
    </dgm:pt>
    <dgm:pt modelId="{CD3C5FD2-5821-4374-962A-F584EBEE357F}" type="pres">
      <dgm:prSet presAssocID="{D8258F9C-31FF-4E17-B517-82BFA4993FDB}" presName="parentText" presStyleLbl="node1" presStyleIdx="3" presStyleCnt="5">
        <dgm:presLayoutVars>
          <dgm:chMax val="0"/>
          <dgm:bulletEnabled val="1"/>
        </dgm:presLayoutVars>
      </dgm:prSet>
      <dgm:spPr/>
      <dgm:t>
        <a:bodyPr/>
        <a:lstStyle/>
        <a:p>
          <a:endParaRPr lang="ru-RU"/>
        </a:p>
      </dgm:t>
    </dgm:pt>
    <dgm:pt modelId="{AB6811E2-8C9A-437A-ACA2-147F9E482BE5}" type="pres">
      <dgm:prSet presAssocID="{60E9B291-37B5-4F2A-9B01-9967B0964541}" presName="spacer" presStyleCnt="0"/>
      <dgm:spPr/>
    </dgm:pt>
    <dgm:pt modelId="{8550FC4B-6C10-4446-91E7-D8544F5263DE}" type="pres">
      <dgm:prSet presAssocID="{A82557B3-CF36-4E6A-A262-A70541590E8F}" presName="parentText" presStyleLbl="node1" presStyleIdx="4" presStyleCnt="5">
        <dgm:presLayoutVars>
          <dgm:chMax val="0"/>
          <dgm:bulletEnabled val="1"/>
        </dgm:presLayoutVars>
      </dgm:prSet>
      <dgm:spPr/>
      <dgm:t>
        <a:bodyPr/>
        <a:lstStyle/>
        <a:p>
          <a:endParaRPr lang="ru-RU"/>
        </a:p>
      </dgm:t>
    </dgm:pt>
  </dgm:ptLst>
  <dgm:cxnLst>
    <dgm:cxn modelId="{435EFD84-E6F8-4AA4-8561-35D667C9EEAB}" srcId="{F93F7D07-6787-4D6F-A424-3F77665D664C}" destId="{72C192CF-2457-4D8C-8753-EBE216EB0B48}" srcOrd="1" destOrd="0" parTransId="{51615F5B-29F9-4DE4-93BF-F2322BC82870}" sibTransId="{E29E31ED-9BEB-41A4-9CF1-9018EFCCD2D2}"/>
    <dgm:cxn modelId="{98E0268E-564E-4A95-AAD3-A6715A9FAD11}" srcId="{F93F7D07-6787-4D6F-A424-3F77665D664C}" destId="{C3C9809E-BFA2-4B0B-A6FB-A90D4A713CEA}" srcOrd="0" destOrd="0" parTransId="{8C75140C-F4D3-454D-9BF1-1827C5AB4929}" sibTransId="{404A48AF-DE12-49BC-A252-ED80FE3239A1}"/>
    <dgm:cxn modelId="{681AD0ED-5DA7-45E7-81D0-2749F011C805}" srcId="{F93F7D07-6787-4D6F-A424-3F77665D664C}" destId="{A82557B3-CF36-4E6A-A262-A70541590E8F}" srcOrd="4" destOrd="0" parTransId="{1CF6BBF5-BA7E-449E-B690-6382D2826879}" sibTransId="{E3DE4099-549B-4F1C-9604-66F99A5AC443}"/>
    <dgm:cxn modelId="{A49598ED-1FD3-4666-AB2B-91616212AEC5}" type="presOf" srcId="{D8258F9C-31FF-4E17-B517-82BFA4993FDB}" destId="{CD3C5FD2-5821-4374-962A-F584EBEE357F}" srcOrd="0" destOrd="0" presId="urn:microsoft.com/office/officeart/2005/8/layout/vList2"/>
    <dgm:cxn modelId="{050163B7-8F52-493A-AF2A-75EE7B52611B}" srcId="{F93F7D07-6787-4D6F-A424-3F77665D664C}" destId="{D8258F9C-31FF-4E17-B517-82BFA4993FDB}" srcOrd="3" destOrd="0" parTransId="{2BCE71BE-A7EB-40F0-9EFC-B77E22F0BC2F}" sibTransId="{60E9B291-37B5-4F2A-9B01-9967B0964541}"/>
    <dgm:cxn modelId="{D87004E4-AC0F-44A0-AA72-9F61C3D1ADEC}" type="presOf" srcId="{A82557B3-CF36-4E6A-A262-A70541590E8F}" destId="{8550FC4B-6C10-4446-91E7-D8544F5263DE}" srcOrd="0" destOrd="0" presId="urn:microsoft.com/office/officeart/2005/8/layout/vList2"/>
    <dgm:cxn modelId="{DD112D80-09DE-4024-9FE0-4DE460A4FDA4}" type="presOf" srcId="{C9936E02-0B06-4F55-8F88-A0208E3F8CA7}" destId="{DEA30D1B-91B0-4682-8006-A5F47410B901}" srcOrd="0" destOrd="0" presId="urn:microsoft.com/office/officeart/2005/8/layout/vList2"/>
    <dgm:cxn modelId="{C663E546-B30B-4B62-9C60-4606B4E8B360}" type="presOf" srcId="{72C192CF-2457-4D8C-8753-EBE216EB0B48}" destId="{A635FD11-4D5E-4A77-B246-BAC0BA44B8F1}" srcOrd="0" destOrd="0" presId="urn:microsoft.com/office/officeart/2005/8/layout/vList2"/>
    <dgm:cxn modelId="{7865BE6E-5AF8-4397-A265-85A6A4C41524}" srcId="{F93F7D07-6787-4D6F-A424-3F77665D664C}" destId="{C9936E02-0B06-4F55-8F88-A0208E3F8CA7}" srcOrd="2" destOrd="0" parTransId="{8460FA20-EE10-4276-ABD5-40B9413D8E7B}" sibTransId="{230F551C-88F9-4CD2-A2CC-62A1F36B7382}"/>
    <dgm:cxn modelId="{12FFF986-4D36-48E3-8B59-4D4F5D4F3D37}" type="presOf" srcId="{C3C9809E-BFA2-4B0B-A6FB-A90D4A713CEA}" destId="{90FF00AD-DC0E-4E88-AB12-81898A010E2F}" srcOrd="0" destOrd="0" presId="urn:microsoft.com/office/officeart/2005/8/layout/vList2"/>
    <dgm:cxn modelId="{7D922DA4-6CF0-4C18-8C71-06EC848CF408}" type="presOf" srcId="{F93F7D07-6787-4D6F-A424-3F77665D664C}" destId="{AB498245-D527-4AB3-935B-539460516CF3}" srcOrd="0" destOrd="0" presId="urn:microsoft.com/office/officeart/2005/8/layout/vList2"/>
    <dgm:cxn modelId="{4203693F-67AC-4FF2-BFDD-2C6059D90EE6}" type="presParOf" srcId="{AB498245-D527-4AB3-935B-539460516CF3}" destId="{90FF00AD-DC0E-4E88-AB12-81898A010E2F}" srcOrd="0" destOrd="0" presId="urn:microsoft.com/office/officeart/2005/8/layout/vList2"/>
    <dgm:cxn modelId="{63DF722F-71D6-4ACB-B12A-00149832C3EF}" type="presParOf" srcId="{AB498245-D527-4AB3-935B-539460516CF3}" destId="{92185927-57E3-4D0E-8EDB-88B37961CDD4}" srcOrd="1" destOrd="0" presId="urn:microsoft.com/office/officeart/2005/8/layout/vList2"/>
    <dgm:cxn modelId="{2234B6A1-2EEC-41A9-BCB4-9A227B3C447A}" type="presParOf" srcId="{AB498245-D527-4AB3-935B-539460516CF3}" destId="{A635FD11-4D5E-4A77-B246-BAC0BA44B8F1}" srcOrd="2" destOrd="0" presId="urn:microsoft.com/office/officeart/2005/8/layout/vList2"/>
    <dgm:cxn modelId="{ACB6F743-4CEE-4C46-864F-EF77D6886A14}" type="presParOf" srcId="{AB498245-D527-4AB3-935B-539460516CF3}" destId="{D226F6D9-61B2-4606-AB5C-3F8779154668}" srcOrd="3" destOrd="0" presId="urn:microsoft.com/office/officeart/2005/8/layout/vList2"/>
    <dgm:cxn modelId="{53F5506C-E289-4ECF-A2A9-9E37D272AEF6}" type="presParOf" srcId="{AB498245-D527-4AB3-935B-539460516CF3}" destId="{DEA30D1B-91B0-4682-8006-A5F47410B901}" srcOrd="4" destOrd="0" presId="urn:microsoft.com/office/officeart/2005/8/layout/vList2"/>
    <dgm:cxn modelId="{8D0A2036-67E2-411B-8213-AEA22D8D5099}" type="presParOf" srcId="{AB498245-D527-4AB3-935B-539460516CF3}" destId="{B65C8CC0-D3AE-4F20-B40E-1F2DF0E6E128}" srcOrd="5" destOrd="0" presId="urn:microsoft.com/office/officeart/2005/8/layout/vList2"/>
    <dgm:cxn modelId="{509510FE-E4CD-493C-ADE6-0DFBF000B557}" type="presParOf" srcId="{AB498245-D527-4AB3-935B-539460516CF3}" destId="{CD3C5FD2-5821-4374-962A-F584EBEE357F}" srcOrd="6" destOrd="0" presId="urn:microsoft.com/office/officeart/2005/8/layout/vList2"/>
    <dgm:cxn modelId="{2682B7D5-322A-4504-8B28-470E98CE0022}" type="presParOf" srcId="{AB498245-D527-4AB3-935B-539460516CF3}" destId="{AB6811E2-8C9A-437A-ACA2-147F9E482BE5}" srcOrd="7" destOrd="0" presId="urn:microsoft.com/office/officeart/2005/8/layout/vList2"/>
    <dgm:cxn modelId="{7142483C-2B5E-4756-A35B-D136CA53CFE6}" type="presParOf" srcId="{AB498245-D527-4AB3-935B-539460516CF3}" destId="{8550FC4B-6C10-4446-91E7-D8544F5263DE}"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1B0C523-43D6-42D4-90C1-521969B20C98}" type="doc">
      <dgm:prSet loTypeId="urn:microsoft.com/office/officeart/2005/8/layout/vList2" loCatId="list" qsTypeId="urn:microsoft.com/office/officeart/2005/8/quickstyle/3d2" qsCatId="3D" csTypeId="urn:microsoft.com/office/officeart/2005/8/colors/colorful1#5" csCatId="colorful" phldr="1"/>
      <dgm:spPr/>
      <dgm:t>
        <a:bodyPr/>
        <a:lstStyle/>
        <a:p>
          <a:endParaRPr lang="ru-RU"/>
        </a:p>
      </dgm:t>
    </dgm:pt>
    <dgm:pt modelId="{74D6609F-8620-41B0-9BEA-F750055C7D8A}">
      <dgm:prSet phldrT="[Текст]"/>
      <dgm:spPr>
        <a:solidFill>
          <a:schemeClr val="accent3">
            <a:lumMod val="75000"/>
          </a:schemeClr>
        </a:solidFill>
      </dgm:spPr>
      <dgm:t>
        <a:bodyPr/>
        <a:lstStyle/>
        <a:p>
          <a:r>
            <a:rPr lang="ru-RU" dirty="0" smtClean="0"/>
            <a:t>Учредитель либо уполномоченный им орган образовательной организации обеспечивают перевод по заявлению обучающихся (их родителей) в другие организации, осуществляющие образовательную деятельность по имеющим государственную аккредитацию основным образовательным программам соответствующих уровня и направленности, в случаях:</a:t>
          </a:r>
          <a:endParaRPr lang="ru-RU" dirty="0"/>
        </a:p>
      </dgm:t>
    </dgm:pt>
    <dgm:pt modelId="{2E643DE0-9401-49DB-80B5-FE0CFB93BCCB}" type="parTrans" cxnId="{D76447F4-9CC3-440A-BF74-022D2B325837}">
      <dgm:prSet/>
      <dgm:spPr/>
      <dgm:t>
        <a:bodyPr/>
        <a:lstStyle/>
        <a:p>
          <a:endParaRPr lang="ru-RU"/>
        </a:p>
      </dgm:t>
    </dgm:pt>
    <dgm:pt modelId="{90CCDFE5-7E08-45FB-9B7B-CADD23C1FA5B}" type="sibTrans" cxnId="{D76447F4-9CC3-440A-BF74-022D2B325837}">
      <dgm:prSet/>
      <dgm:spPr/>
      <dgm:t>
        <a:bodyPr/>
        <a:lstStyle/>
        <a:p>
          <a:endParaRPr lang="ru-RU"/>
        </a:p>
      </dgm:t>
    </dgm:pt>
    <dgm:pt modelId="{7B79534C-A049-46B9-B32F-2C91FE299894}">
      <dgm:prSet phldrT="[Текст]" custT="1"/>
      <dgm:spPr/>
      <dgm:t>
        <a:bodyPr/>
        <a:lstStyle/>
        <a:p>
          <a:r>
            <a:rPr lang="ru-RU" sz="2400" dirty="0" smtClean="0"/>
            <a:t>приостановления действия лицензии</a:t>
          </a:r>
          <a:endParaRPr lang="ru-RU" sz="2400" dirty="0"/>
        </a:p>
      </dgm:t>
    </dgm:pt>
    <dgm:pt modelId="{0AF08CA5-3982-497D-90FE-BD8757666A54}" type="parTrans" cxnId="{63FF0243-644D-45B8-999E-F7465EB56345}">
      <dgm:prSet/>
      <dgm:spPr/>
      <dgm:t>
        <a:bodyPr/>
        <a:lstStyle/>
        <a:p>
          <a:endParaRPr lang="ru-RU"/>
        </a:p>
      </dgm:t>
    </dgm:pt>
    <dgm:pt modelId="{83A686A3-50C9-48BE-B3B4-1C4AC651F8C0}" type="sibTrans" cxnId="{63FF0243-644D-45B8-999E-F7465EB56345}">
      <dgm:prSet/>
      <dgm:spPr/>
      <dgm:t>
        <a:bodyPr/>
        <a:lstStyle/>
        <a:p>
          <a:endParaRPr lang="ru-RU"/>
        </a:p>
      </dgm:t>
    </dgm:pt>
    <dgm:pt modelId="{F1FA833C-FB3D-4A59-83DE-18E4EEE3BF11}">
      <dgm:prSet phldrT="[Текст]" custT="1"/>
      <dgm:spPr/>
      <dgm:t>
        <a:bodyPr/>
        <a:lstStyle/>
        <a:p>
          <a:r>
            <a:rPr lang="ru-RU" sz="2400" dirty="0" smtClean="0"/>
            <a:t>приостановления действия государственной аккредитации полностью или в отношении отдельных уровней образования, укрупненных групп профессий, специальностей и направлений подготовки </a:t>
          </a:r>
          <a:endParaRPr lang="ru-RU" sz="2400" dirty="0"/>
        </a:p>
      </dgm:t>
    </dgm:pt>
    <dgm:pt modelId="{340F1AB2-3B3D-4DFD-ACB1-AF5E4A85D711}" type="parTrans" cxnId="{5BDEBFC9-E1A6-400E-96B7-3B7A8DE25CA9}">
      <dgm:prSet/>
      <dgm:spPr/>
      <dgm:t>
        <a:bodyPr/>
        <a:lstStyle/>
        <a:p>
          <a:endParaRPr lang="ru-RU"/>
        </a:p>
      </dgm:t>
    </dgm:pt>
    <dgm:pt modelId="{B9BAA763-C872-4542-B4C1-B000210744BF}" type="sibTrans" cxnId="{5BDEBFC9-E1A6-400E-96B7-3B7A8DE25CA9}">
      <dgm:prSet/>
      <dgm:spPr/>
      <dgm:t>
        <a:bodyPr/>
        <a:lstStyle/>
        <a:p>
          <a:endParaRPr lang="ru-RU"/>
        </a:p>
      </dgm:t>
    </dgm:pt>
    <dgm:pt modelId="{D5A0442D-A007-4A7F-BDF2-57C95648A269}" type="pres">
      <dgm:prSet presAssocID="{31B0C523-43D6-42D4-90C1-521969B20C98}" presName="linear" presStyleCnt="0">
        <dgm:presLayoutVars>
          <dgm:animLvl val="lvl"/>
          <dgm:resizeHandles val="exact"/>
        </dgm:presLayoutVars>
      </dgm:prSet>
      <dgm:spPr/>
      <dgm:t>
        <a:bodyPr/>
        <a:lstStyle/>
        <a:p>
          <a:endParaRPr lang="ru-RU"/>
        </a:p>
      </dgm:t>
    </dgm:pt>
    <dgm:pt modelId="{DC15A443-0A25-44AD-A133-D60306CDF6DC}" type="pres">
      <dgm:prSet presAssocID="{74D6609F-8620-41B0-9BEA-F750055C7D8A}" presName="parentText" presStyleLbl="node1" presStyleIdx="0" presStyleCnt="1">
        <dgm:presLayoutVars>
          <dgm:chMax val="0"/>
          <dgm:bulletEnabled val="1"/>
        </dgm:presLayoutVars>
      </dgm:prSet>
      <dgm:spPr/>
      <dgm:t>
        <a:bodyPr/>
        <a:lstStyle/>
        <a:p>
          <a:endParaRPr lang="ru-RU"/>
        </a:p>
      </dgm:t>
    </dgm:pt>
    <dgm:pt modelId="{0DE56627-75F2-4F4D-858E-D7F761DAA319}" type="pres">
      <dgm:prSet presAssocID="{74D6609F-8620-41B0-9BEA-F750055C7D8A}" presName="childText" presStyleLbl="revTx" presStyleIdx="0" presStyleCnt="1" custScaleY="144268" custLinFactNeighborY="-184">
        <dgm:presLayoutVars>
          <dgm:bulletEnabled val="1"/>
        </dgm:presLayoutVars>
      </dgm:prSet>
      <dgm:spPr/>
      <dgm:t>
        <a:bodyPr/>
        <a:lstStyle/>
        <a:p>
          <a:endParaRPr lang="ru-RU"/>
        </a:p>
      </dgm:t>
    </dgm:pt>
  </dgm:ptLst>
  <dgm:cxnLst>
    <dgm:cxn modelId="{5BDEBFC9-E1A6-400E-96B7-3B7A8DE25CA9}" srcId="{74D6609F-8620-41B0-9BEA-F750055C7D8A}" destId="{F1FA833C-FB3D-4A59-83DE-18E4EEE3BF11}" srcOrd="1" destOrd="0" parTransId="{340F1AB2-3B3D-4DFD-ACB1-AF5E4A85D711}" sibTransId="{B9BAA763-C872-4542-B4C1-B000210744BF}"/>
    <dgm:cxn modelId="{CDDB290F-D474-4742-B1E6-980CE4847032}" type="presOf" srcId="{F1FA833C-FB3D-4A59-83DE-18E4EEE3BF11}" destId="{0DE56627-75F2-4F4D-858E-D7F761DAA319}" srcOrd="0" destOrd="1" presId="urn:microsoft.com/office/officeart/2005/8/layout/vList2"/>
    <dgm:cxn modelId="{F22D6238-4C97-48D8-9B13-5B90F5091181}" type="presOf" srcId="{31B0C523-43D6-42D4-90C1-521969B20C98}" destId="{D5A0442D-A007-4A7F-BDF2-57C95648A269}" srcOrd="0" destOrd="0" presId="urn:microsoft.com/office/officeart/2005/8/layout/vList2"/>
    <dgm:cxn modelId="{63FF0243-644D-45B8-999E-F7465EB56345}" srcId="{74D6609F-8620-41B0-9BEA-F750055C7D8A}" destId="{7B79534C-A049-46B9-B32F-2C91FE299894}" srcOrd="0" destOrd="0" parTransId="{0AF08CA5-3982-497D-90FE-BD8757666A54}" sibTransId="{83A686A3-50C9-48BE-B3B4-1C4AC651F8C0}"/>
    <dgm:cxn modelId="{D76447F4-9CC3-440A-BF74-022D2B325837}" srcId="{31B0C523-43D6-42D4-90C1-521969B20C98}" destId="{74D6609F-8620-41B0-9BEA-F750055C7D8A}" srcOrd="0" destOrd="0" parTransId="{2E643DE0-9401-49DB-80B5-FE0CFB93BCCB}" sibTransId="{90CCDFE5-7E08-45FB-9B7B-CADD23C1FA5B}"/>
    <dgm:cxn modelId="{B02958D0-ED69-48A8-ABA5-1DD835348A8C}" type="presOf" srcId="{7B79534C-A049-46B9-B32F-2C91FE299894}" destId="{0DE56627-75F2-4F4D-858E-D7F761DAA319}" srcOrd="0" destOrd="0" presId="urn:microsoft.com/office/officeart/2005/8/layout/vList2"/>
    <dgm:cxn modelId="{AD56B03F-BC48-42DD-8450-DE04586215D9}" type="presOf" srcId="{74D6609F-8620-41B0-9BEA-F750055C7D8A}" destId="{DC15A443-0A25-44AD-A133-D60306CDF6DC}" srcOrd="0" destOrd="0" presId="urn:microsoft.com/office/officeart/2005/8/layout/vList2"/>
    <dgm:cxn modelId="{92C50DBE-6F95-4874-BA25-87BE141B95B0}" type="presParOf" srcId="{D5A0442D-A007-4A7F-BDF2-57C95648A269}" destId="{DC15A443-0A25-44AD-A133-D60306CDF6DC}" srcOrd="0" destOrd="0" presId="urn:microsoft.com/office/officeart/2005/8/layout/vList2"/>
    <dgm:cxn modelId="{F0AA905E-D40F-491A-B302-EE1DDDF953D1}" type="presParOf" srcId="{D5A0442D-A007-4A7F-BDF2-57C95648A269}" destId="{0DE56627-75F2-4F4D-858E-D7F761DAA319}"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D91544-3ED3-4D6D-9E5E-AF54A3C5D98F}" type="doc">
      <dgm:prSet loTypeId="urn:microsoft.com/office/officeart/2005/8/layout/vList2" loCatId="list" qsTypeId="urn:microsoft.com/office/officeart/2005/8/quickstyle/3d3" qsCatId="3D" csTypeId="urn:microsoft.com/office/officeart/2005/8/colors/colorful1#6" csCatId="colorful" phldr="1"/>
      <dgm:spPr/>
      <dgm:t>
        <a:bodyPr/>
        <a:lstStyle/>
        <a:p>
          <a:endParaRPr lang="ru-RU"/>
        </a:p>
      </dgm:t>
    </dgm:pt>
    <dgm:pt modelId="{E51E9B14-BE93-4372-AD15-64A4E9689D36}">
      <dgm:prSet phldrT="[Текст]"/>
      <dgm:spPr>
        <a:solidFill>
          <a:schemeClr val="accent2">
            <a:lumMod val="75000"/>
          </a:schemeClr>
        </a:solidFill>
      </dgm:spPr>
      <dgm:t>
        <a:bodyPr/>
        <a:lstStyle/>
        <a:p>
          <a:r>
            <a:rPr lang="ru-RU" dirty="0" smtClean="0">
              <a:ea typeface="ＭＳ Ｐゴシック"/>
              <a:cs typeface="ＭＳ Ｐゴシック"/>
            </a:rPr>
            <a:t>Это прохождение промежуточной и итоговой аттестации для лиц, не обучавшихся в данной образовательной организации (возможен только в организации, имеющей государственную аккредитацию по таким программам)</a:t>
          </a:r>
          <a:endParaRPr lang="ru-RU" dirty="0"/>
        </a:p>
      </dgm:t>
    </dgm:pt>
    <dgm:pt modelId="{7BF593A0-9D87-482F-8237-DD981B1FCD9D}" type="parTrans" cxnId="{EACBE1B4-02C1-42F7-A922-79056208C7FF}">
      <dgm:prSet/>
      <dgm:spPr/>
      <dgm:t>
        <a:bodyPr/>
        <a:lstStyle/>
        <a:p>
          <a:endParaRPr lang="ru-RU"/>
        </a:p>
      </dgm:t>
    </dgm:pt>
    <dgm:pt modelId="{8F637317-9B15-474D-B102-47DD062EC77C}" type="sibTrans" cxnId="{EACBE1B4-02C1-42F7-A922-79056208C7FF}">
      <dgm:prSet/>
      <dgm:spPr/>
      <dgm:t>
        <a:bodyPr/>
        <a:lstStyle/>
        <a:p>
          <a:endParaRPr lang="ru-RU"/>
        </a:p>
      </dgm:t>
    </dgm:pt>
    <dgm:pt modelId="{0E02BB8A-EE58-41C9-ABB3-C8D93E69C9EE}">
      <dgm:prSet phldrT="[Текст]"/>
      <dgm:spPr>
        <a:solidFill>
          <a:schemeClr val="accent3">
            <a:lumMod val="75000"/>
          </a:schemeClr>
        </a:solidFill>
      </dgm:spPr>
      <dgm:t>
        <a:bodyPr/>
        <a:lstStyle/>
        <a:p>
          <a:r>
            <a:rPr lang="ru-RU" dirty="0" smtClean="0">
              <a:ea typeface="ＭＳ Ｐゴシック"/>
              <a:cs typeface="ＭＳ Ｐゴシック"/>
            </a:rPr>
            <a:t>Указанные лица, не имеющие основного общего или среднего общего образования, вправе пройти экстерном промежуточную и государственную итоговую аттестацию в организации, осуществляющей образовательную деятельность по соответствующей имеющей государственную аккредитацию основной общеобразовательной программе, бесплатно</a:t>
          </a:r>
          <a:endParaRPr lang="ru-RU" dirty="0"/>
        </a:p>
      </dgm:t>
    </dgm:pt>
    <dgm:pt modelId="{CFE5A1CB-EF4D-4174-8B67-4FABDF354A61}" type="parTrans" cxnId="{00A9618F-DC97-4D28-8AF6-5ABED0060421}">
      <dgm:prSet/>
      <dgm:spPr/>
      <dgm:t>
        <a:bodyPr/>
        <a:lstStyle/>
        <a:p>
          <a:endParaRPr lang="ru-RU"/>
        </a:p>
      </dgm:t>
    </dgm:pt>
    <dgm:pt modelId="{C654FB74-58AB-453F-A8F0-B4C05FDD02B6}" type="sibTrans" cxnId="{00A9618F-DC97-4D28-8AF6-5ABED0060421}">
      <dgm:prSet/>
      <dgm:spPr/>
      <dgm:t>
        <a:bodyPr/>
        <a:lstStyle/>
        <a:p>
          <a:endParaRPr lang="ru-RU"/>
        </a:p>
      </dgm:t>
    </dgm:pt>
    <dgm:pt modelId="{B5BB1919-DCC5-4E2B-A363-28EF537AEA21}">
      <dgm:prSet/>
      <dgm:spPr>
        <a:solidFill>
          <a:schemeClr val="accent4">
            <a:lumMod val="75000"/>
          </a:schemeClr>
        </a:solidFill>
      </dgm:spPr>
      <dgm:t>
        <a:bodyPr/>
        <a:lstStyle/>
        <a:p>
          <a:r>
            <a:rPr lang="ru-RU" dirty="0" smtClean="0">
              <a:ea typeface="ＭＳ Ｐゴシック"/>
              <a:cs typeface="ＭＳ Ｐゴシック"/>
            </a:rPr>
            <a:t>При прохождении аттестации экстерны пользуются академическими правами обучающихся по соответствующей образовательной программе</a:t>
          </a:r>
          <a:endParaRPr lang="ru-RU" dirty="0"/>
        </a:p>
      </dgm:t>
    </dgm:pt>
    <dgm:pt modelId="{C5981D0B-40B2-4480-9984-4560A6B17A36}" type="parTrans" cxnId="{9E0122A0-9DFB-43FF-AA2A-2920745E56FB}">
      <dgm:prSet/>
      <dgm:spPr/>
      <dgm:t>
        <a:bodyPr/>
        <a:lstStyle/>
        <a:p>
          <a:endParaRPr lang="ru-RU"/>
        </a:p>
      </dgm:t>
    </dgm:pt>
    <dgm:pt modelId="{65C9C3F8-B9E6-4EC6-91CA-92D08F3E34BE}" type="sibTrans" cxnId="{9E0122A0-9DFB-43FF-AA2A-2920745E56FB}">
      <dgm:prSet/>
      <dgm:spPr/>
      <dgm:t>
        <a:bodyPr/>
        <a:lstStyle/>
        <a:p>
          <a:endParaRPr lang="ru-RU"/>
        </a:p>
      </dgm:t>
    </dgm:pt>
    <dgm:pt modelId="{011C4BF7-861A-4101-BC61-0E00AAC58090}" type="pres">
      <dgm:prSet presAssocID="{FED91544-3ED3-4D6D-9E5E-AF54A3C5D98F}" presName="linear" presStyleCnt="0">
        <dgm:presLayoutVars>
          <dgm:animLvl val="lvl"/>
          <dgm:resizeHandles val="exact"/>
        </dgm:presLayoutVars>
      </dgm:prSet>
      <dgm:spPr/>
      <dgm:t>
        <a:bodyPr/>
        <a:lstStyle/>
        <a:p>
          <a:endParaRPr lang="ru-RU"/>
        </a:p>
      </dgm:t>
    </dgm:pt>
    <dgm:pt modelId="{075BE529-C673-43A1-938F-DC0A3338B1CD}" type="pres">
      <dgm:prSet presAssocID="{E51E9B14-BE93-4372-AD15-64A4E9689D36}" presName="parentText" presStyleLbl="node1" presStyleIdx="0" presStyleCnt="3">
        <dgm:presLayoutVars>
          <dgm:chMax val="0"/>
          <dgm:bulletEnabled val="1"/>
        </dgm:presLayoutVars>
      </dgm:prSet>
      <dgm:spPr/>
      <dgm:t>
        <a:bodyPr/>
        <a:lstStyle/>
        <a:p>
          <a:endParaRPr lang="ru-RU"/>
        </a:p>
      </dgm:t>
    </dgm:pt>
    <dgm:pt modelId="{7DE91F4C-F61B-40AD-AF82-6C47AF73627D}" type="pres">
      <dgm:prSet presAssocID="{8F637317-9B15-474D-B102-47DD062EC77C}" presName="spacer" presStyleCnt="0"/>
      <dgm:spPr/>
    </dgm:pt>
    <dgm:pt modelId="{2F025030-8B2D-46B0-A88B-2D07BB83092D}" type="pres">
      <dgm:prSet presAssocID="{0E02BB8A-EE58-41C9-ABB3-C8D93E69C9EE}" presName="parentText" presStyleLbl="node1" presStyleIdx="1" presStyleCnt="3">
        <dgm:presLayoutVars>
          <dgm:chMax val="0"/>
          <dgm:bulletEnabled val="1"/>
        </dgm:presLayoutVars>
      </dgm:prSet>
      <dgm:spPr/>
      <dgm:t>
        <a:bodyPr/>
        <a:lstStyle/>
        <a:p>
          <a:endParaRPr lang="ru-RU"/>
        </a:p>
      </dgm:t>
    </dgm:pt>
    <dgm:pt modelId="{ED788728-4CFC-4F5F-8CE1-A3D4572D0C77}" type="pres">
      <dgm:prSet presAssocID="{C654FB74-58AB-453F-A8F0-B4C05FDD02B6}" presName="spacer" presStyleCnt="0"/>
      <dgm:spPr/>
    </dgm:pt>
    <dgm:pt modelId="{6A655B87-73D5-4936-A9D6-E6F954A8D537}" type="pres">
      <dgm:prSet presAssocID="{B5BB1919-DCC5-4E2B-A363-28EF537AEA21}" presName="parentText" presStyleLbl="node1" presStyleIdx="2" presStyleCnt="3">
        <dgm:presLayoutVars>
          <dgm:chMax val="0"/>
          <dgm:bulletEnabled val="1"/>
        </dgm:presLayoutVars>
      </dgm:prSet>
      <dgm:spPr/>
      <dgm:t>
        <a:bodyPr/>
        <a:lstStyle/>
        <a:p>
          <a:endParaRPr lang="ru-RU"/>
        </a:p>
      </dgm:t>
    </dgm:pt>
  </dgm:ptLst>
  <dgm:cxnLst>
    <dgm:cxn modelId="{63F09671-10A6-46AF-8D25-3AF099736BC6}" type="presOf" srcId="{E51E9B14-BE93-4372-AD15-64A4E9689D36}" destId="{075BE529-C673-43A1-938F-DC0A3338B1CD}" srcOrd="0" destOrd="0" presId="urn:microsoft.com/office/officeart/2005/8/layout/vList2"/>
    <dgm:cxn modelId="{ACE5407B-C461-48A7-8514-A3787038529A}" type="presOf" srcId="{FED91544-3ED3-4D6D-9E5E-AF54A3C5D98F}" destId="{011C4BF7-861A-4101-BC61-0E00AAC58090}" srcOrd="0" destOrd="0" presId="urn:microsoft.com/office/officeart/2005/8/layout/vList2"/>
    <dgm:cxn modelId="{2588EA36-651C-47FA-B2A3-E1781CF0750A}" type="presOf" srcId="{B5BB1919-DCC5-4E2B-A363-28EF537AEA21}" destId="{6A655B87-73D5-4936-A9D6-E6F954A8D537}" srcOrd="0" destOrd="0" presId="urn:microsoft.com/office/officeart/2005/8/layout/vList2"/>
    <dgm:cxn modelId="{9E0122A0-9DFB-43FF-AA2A-2920745E56FB}" srcId="{FED91544-3ED3-4D6D-9E5E-AF54A3C5D98F}" destId="{B5BB1919-DCC5-4E2B-A363-28EF537AEA21}" srcOrd="2" destOrd="0" parTransId="{C5981D0B-40B2-4480-9984-4560A6B17A36}" sibTransId="{65C9C3F8-B9E6-4EC6-91CA-92D08F3E34BE}"/>
    <dgm:cxn modelId="{EACBE1B4-02C1-42F7-A922-79056208C7FF}" srcId="{FED91544-3ED3-4D6D-9E5E-AF54A3C5D98F}" destId="{E51E9B14-BE93-4372-AD15-64A4E9689D36}" srcOrd="0" destOrd="0" parTransId="{7BF593A0-9D87-482F-8237-DD981B1FCD9D}" sibTransId="{8F637317-9B15-474D-B102-47DD062EC77C}"/>
    <dgm:cxn modelId="{3CB2434A-5092-40D0-9CF6-B9851576B971}" type="presOf" srcId="{0E02BB8A-EE58-41C9-ABB3-C8D93E69C9EE}" destId="{2F025030-8B2D-46B0-A88B-2D07BB83092D}" srcOrd="0" destOrd="0" presId="urn:microsoft.com/office/officeart/2005/8/layout/vList2"/>
    <dgm:cxn modelId="{00A9618F-DC97-4D28-8AF6-5ABED0060421}" srcId="{FED91544-3ED3-4D6D-9E5E-AF54A3C5D98F}" destId="{0E02BB8A-EE58-41C9-ABB3-C8D93E69C9EE}" srcOrd="1" destOrd="0" parTransId="{CFE5A1CB-EF4D-4174-8B67-4FABDF354A61}" sibTransId="{C654FB74-58AB-453F-A8F0-B4C05FDD02B6}"/>
    <dgm:cxn modelId="{803A03BE-A28C-4B8F-A05B-34571164517F}" type="presParOf" srcId="{011C4BF7-861A-4101-BC61-0E00AAC58090}" destId="{075BE529-C673-43A1-938F-DC0A3338B1CD}" srcOrd="0" destOrd="0" presId="urn:microsoft.com/office/officeart/2005/8/layout/vList2"/>
    <dgm:cxn modelId="{BDCF2A31-7B37-49E6-A6F5-26A549909432}" type="presParOf" srcId="{011C4BF7-861A-4101-BC61-0E00AAC58090}" destId="{7DE91F4C-F61B-40AD-AF82-6C47AF73627D}" srcOrd="1" destOrd="0" presId="urn:microsoft.com/office/officeart/2005/8/layout/vList2"/>
    <dgm:cxn modelId="{22067994-84F9-41FD-BAAC-63A0EAD1F218}" type="presParOf" srcId="{011C4BF7-861A-4101-BC61-0E00AAC58090}" destId="{2F025030-8B2D-46B0-A88B-2D07BB83092D}" srcOrd="2" destOrd="0" presId="urn:microsoft.com/office/officeart/2005/8/layout/vList2"/>
    <dgm:cxn modelId="{5FC3DB4E-6A26-4F78-B1B1-E89905F22984}" type="presParOf" srcId="{011C4BF7-861A-4101-BC61-0E00AAC58090}" destId="{ED788728-4CFC-4F5F-8CE1-A3D4572D0C77}" srcOrd="3" destOrd="0" presId="urn:microsoft.com/office/officeart/2005/8/layout/vList2"/>
    <dgm:cxn modelId="{553CCF68-D8BA-4B79-B79C-8C4BF2CBCB2B}" type="presParOf" srcId="{011C4BF7-861A-4101-BC61-0E00AAC58090}" destId="{6A655B87-73D5-4936-A9D6-E6F954A8D537}"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079E9E4-2CB0-46C9-B2FD-201A0C01C0C6}" type="doc">
      <dgm:prSet loTypeId="urn:microsoft.com/office/officeart/2005/8/layout/vList2" loCatId="list" qsTypeId="urn:microsoft.com/office/officeart/2005/8/quickstyle/3d3" qsCatId="3D" csTypeId="urn:microsoft.com/office/officeart/2005/8/colors/colorful3" csCatId="colorful" phldr="1"/>
      <dgm:spPr/>
      <dgm:t>
        <a:bodyPr/>
        <a:lstStyle/>
        <a:p>
          <a:endParaRPr lang="ru-RU"/>
        </a:p>
      </dgm:t>
    </dgm:pt>
    <dgm:pt modelId="{482788D8-100C-440C-87E2-FE24720DCAED}">
      <dgm:prSet phldrT="[Текст]"/>
      <dgm:spPr>
        <a:solidFill>
          <a:schemeClr val="accent3">
            <a:lumMod val="75000"/>
          </a:schemeClr>
        </a:solidFill>
      </dgm:spPr>
      <dgm:t>
        <a:bodyPr/>
        <a:lstStyle/>
        <a:p>
          <a:r>
            <a:rPr lang="ru-RU" dirty="0" smtClean="0">
              <a:ea typeface="ＭＳ Ｐゴシック" charset="-128"/>
              <a:cs typeface="+mn-cs"/>
            </a:rPr>
            <a:t>Формы промежуточной аттестацией обучающихся определяются учебным планом и локальными нормативными актами</a:t>
          </a:r>
          <a:endParaRPr lang="ru-RU" dirty="0"/>
        </a:p>
      </dgm:t>
    </dgm:pt>
    <dgm:pt modelId="{BB1EF096-91C5-43D0-98E6-C630C44BF470}" type="parTrans" cxnId="{64536B7C-BD1A-4EDA-BE1C-F99182725BA4}">
      <dgm:prSet/>
      <dgm:spPr/>
      <dgm:t>
        <a:bodyPr/>
        <a:lstStyle/>
        <a:p>
          <a:endParaRPr lang="ru-RU"/>
        </a:p>
      </dgm:t>
    </dgm:pt>
    <dgm:pt modelId="{8B260ECE-8AF5-46AD-9748-402ADFC9DAA1}" type="sibTrans" cxnId="{64536B7C-BD1A-4EDA-BE1C-F99182725BA4}">
      <dgm:prSet/>
      <dgm:spPr/>
      <dgm:t>
        <a:bodyPr/>
        <a:lstStyle/>
        <a:p>
          <a:endParaRPr lang="ru-RU"/>
        </a:p>
      </dgm:t>
    </dgm:pt>
    <dgm:pt modelId="{2A9B75E6-D057-440C-9128-CAAB82FF2BCB}">
      <dgm:prSet phldrT="[Текст]"/>
      <dgm:spPr>
        <a:solidFill>
          <a:schemeClr val="accent5">
            <a:lumMod val="75000"/>
          </a:schemeClr>
        </a:solidFill>
      </dgm:spPr>
      <dgm:t>
        <a:bodyPr/>
        <a:lstStyle/>
        <a:p>
          <a:r>
            <a:rPr lang="ru-RU" dirty="0" smtClean="0">
              <a:ea typeface="ＭＳ Ｐゴシック" charset="-128"/>
              <a:cs typeface="+mn-cs"/>
            </a:rPr>
            <a:t>Неудовлетворительные результаты промежуточной аттестации или </a:t>
          </a:r>
          <a:r>
            <a:rPr lang="ru-RU" dirty="0" err="1" smtClean="0">
              <a:ea typeface="ＭＳ Ｐゴシック" charset="-128"/>
              <a:cs typeface="+mn-cs"/>
            </a:rPr>
            <a:t>непрохождение</a:t>
          </a:r>
          <a:r>
            <a:rPr lang="ru-RU" dirty="0" smtClean="0">
              <a:ea typeface="ＭＳ Ｐゴシック" charset="-128"/>
              <a:cs typeface="+mn-cs"/>
            </a:rPr>
            <a:t> промежуточной аттестации при отсутствии уважительных причин признаются академической задолженностью</a:t>
          </a:r>
          <a:endParaRPr lang="ru-RU" dirty="0"/>
        </a:p>
      </dgm:t>
    </dgm:pt>
    <dgm:pt modelId="{C3353217-A6B7-43E2-90B2-03030271CE0C}" type="parTrans" cxnId="{01586528-CE58-4BF7-B005-D4F16597D8B6}">
      <dgm:prSet/>
      <dgm:spPr/>
      <dgm:t>
        <a:bodyPr/>
        <a:lstStyle/>
        <a:p>
          <a:endParaRPr lang="ru-RU"/>
        </a:p>
      </dgm:t>
    </dgm:pt>
    <dgm:pt modelId="{E51470FC-9190-424E-B3BC-7E585A2DA90C}" type="sibTrans" cxnId="{01586528-CE58-4BF7-B005-D4F16597D8B6}">
      <dgm:prSet/>
      <dgm:spPr/>
      <dgm:t>
        <a:bodyPr/>
        <a:lstStyle/>
        <a:p>
          <a:endParaRPr lang="ru-RU"/>
        </a:p>
      </dgm:t>
    </dgm:pt>
    <dgm:pt modelId="{D1D22853-C912-47E5-A9F5-F1845F64F341}">
      <dgm:prSet/>
      <dgm:spPr>
        <a:solidFill>
          <a:schemeClr val="accent4">
            <a:lumMod val="75000"/>
          </a:schemeClr>
        </a:solidFill>
      </dgm:spPr>
      <dgm:t>
        <a:bodyPr/>
        <a:lstStyle/>
        <a:p>
          <a:r>
            <a:rPr lang="ru-RU" dirty="0" smtClean="0">
              <a:ea typeface="ＭＳ Ｐゴシック" charset="-128"/>
              <a:cs typeface="+mn-cs"/>
            </a:rPr>
            <a:t>Обучающиеся, не прошедшие промежуточной аттестации по уважительным причинам или имеющие академическую задолженность, переводятся в следующий класс или на следующий курс условно</a:t>
          </a:r>
          <a:endParaRPr lang="ru-RU" dirty="0"/>
        </a:p>
      </dgm:t>
    </dgm:pt>
    <dgm:pt modelId="{42FD5036-9848-4B80-850A-FFE331B9FE6C}" type="parTrans" cxnId="{D82E3324-B889-48A0-BACB-8AA9BC474DF9}">
      <dgm:prSet/>
      <dgm:spPr/>
      <dgm:t>
        <a:bodyPr/>
        <a:lstStyle/>
        <a:p>
          <a:endParaRPr lang="ru-RU"/>
        </a:p>
      </dgm:t>
    </dgm:pt>
    <dgm:pt modelId="{E5F6A55C-ED0C-4769-97F8-573705D111FB}" type="sibTrans" cxnId="{D82E3324-B889-48A0-BACB-8AA9BC474DF9}">
      <dgm:prSet/>
      <dgm:spPr/>
      <dgm:t>
        <a:bodyPr/>
        <a:lstStyle/>
        <a:p>
          <a:endParaRPr lang="ru-RU"/>
        </a:p>
      </dgm:t>
    </dgm:pt>
    <dgm:pt modelId="{2B962D79-38DB-41D5-8A4E-8CC2ABF1FA80}" type="pres">
      <dgm:prSet presAssocID="{B079E9E4-2CB0-46C9-B2FD-201A0C01C0C6}" presName="linear" presStyleCnt="0">
        <dgm:presLayoutVars>
          <dgm:animLvl val="lvl"/>
          <dgm:resizeHandles val="exact"/>
        </dgm:presLayoutVars>
      </dgm:prSet>
      <dgm:spPr/>
      <dgm:t>
        <a:bodyPr/>
        <a:lstStyle/>
        <a:p>
          <a:endParaRPr lang="ru-RU"/>
        </a:p>
      </dgm:t>
    </dgm:pt>
    <dgm:pt modelId="{F9B6EEEE-4D77-4294-91E0-7E65454AC341}" type="pres">
      <dgm:prSet presAssocID="{482788D8-100C-440C-87E2-FE24720DCAED}" presName="parentText" presStyleLbl="node1" presStyleIdx="0" presStyleCnt="3">
        <dgm:presLayoutVars>
          <dgm:chMax val="0"/>
          <dgm:bulletEnabled val="1"/>
        </dgm:presLayoutVars>
      </dgm:prSet>
      <dgm:spPr/>
      <dgm:t>
        <a:bodyPr/>
        <a:lstStyle/>
        <a:p>
          <a:endParaRPr lang="ru-RU"/>
        </a:p>
      </dgm:t>
    </dgm:pt>
    <dgm:pt modelId="{98894388-C098-41D2-BE00-DDF2E9763504}" type="pres">
      <dgm:prSet presAssocID="{8B260ECE-8AF5-46AD-9748-402ADFC9DAA1}" presName="spacer" presStyleCnt="0"/>
      <dgm:spPr/>
    </dgm:pt>
    <dgm:pt modelId="{0C52CD64-C5CE-4C40-BFDB-54ECA1CB833E}" type="pres">
      <dgm:prSet presAssocID="{2A9B75E6-D057-440C-9128-CAAB82FF2BCB}" presName="parentText" presStyleLbl="node1" presStyleIdx="1" presStyleCnt="3">
        <dgm:presLayoutVars>
          <dgm:chMax val="0"/>
          <dgm:bulletEnabled val="1"/>
        </dgm:presLayoutVars>
      </dgm:prSet>
      <dgm:spPr/>
      <dgm:t>
        <a:bodyPr/>
        <a:lstStyle/>
        <a:p>
          <a:endParaRPr lang="ru-RU"/>
        </a:p>
      </dgm:t>
    </dgm:pt>
    <dgm:pt modelId="{0713AE97-ECDD-4998-AA96-1910FECC775B}" type="pres">
      <dgm:prSet presAssocID="{E51470FC-9190-424E-B3BC-7E585A2DA90C}" presName="spacer" presStyleCnt="0"/>
      <dgm:spPr/>
    </dgm:pt>
    <dgm:pt modelId="{768F7C47-BA80-4A5C-ABC3-4A49ED0A3163}" type="pres">
      <dgm:prSet presAssocID="{D1D22853-C912-47E5-A9F5-F1845F64F341}" presName="parentText" presStyleLbl="node1" presStyleIdx="2" presStyleCnt="3">
        <dgm:presLayoutVars>
          <dgm:chMax val="0"/>
          <dgm:bulletEnabled val="1"/>
        </dgm:presLayoutVars>
      </dgm:prSet>
      <dgm:spPr/>
      <dgm:t>
        <a:bodyPr/>
        <a:lstStyle/>
        <a:p>
          <a:endParaRPr lang="ru-RU"/>
        </a:p>
      </dgm:t>
    </dgm:pt>
  </dgm:ptLst>
  <dgm:cxnLst>
    <dgm:cxn modelId="{64536B7C-BD1A-4EDA-BE1C-F99182725BA4}" srcId="{B079E9E4-2CB0-46C9-B2FD-201A0C01C0C6}" destId="{482788D8-100C-440C-87E2-FE24720DCAED}" srcOrd="0" destOrd="0" parTransId="{BB1EF096-91C5-43D0-98E6-C630C44BF470}" sibTransId="{8B260ECE-8AF5-46AD-9748-402ADFC9DAA1}"/>
    <dgm:cxn modelId="{01586528-CE58-4BF7-B005-D4F16597D8B6}" srcId="{B079E9E4-2CB0-46C9-B2FD-201A0C01C0C6}" destId="{2A9B75E6-D057-440C-9128-CAAB82FF2BCB}" srcOrd="1" destOrd="0" parTransId="{C3353217-A6B7-43E2-90B2-03030271CE0C}" sibTransId="{E51470FC-9190-424E-B3BC-7E585A2DA90C}"/>
    <dgm:cxn modelId="{D82E3324-B889-48A0-BACB-8AA9BC474DF9}" srcId="{B079E9E4-2CB0-46C9-B2FD-201A0C01C0C6}" destId="{D1D22853-C912-47E5-A9F5-F1845F64F341}" srcOrd="2" destOrd="0" parTransId="{42FD5036-9848-4B80-850A-FFE331B9FE6C}" sibTransId="{E5F6A55C-ED0C-4769-97F8-573705D111FB}"/>
    <dgm:cxn modelId="{7B66DD3B-E07A-4F98-94B0-785E4284B30C}" type="presOf" srcId="{482788D8-100C-440C-87E2-FE24720DCAED}" destId="{F9B6EEEE-4D77-4294-91E0-7E65454AC341}" srcOrd="0" destOrd="0" presId="urn:microsoft.com/office/officeart/2005/8/layout/vList2"/>
    <dgm:cxn modelId="{3967ECCD-28B1-40FF-AFBD-867266EA8A4F}" type="presOf" srcId="{D1D22853-C912-47E5-A9F5-F1845F64F341}" destId="{768F7C47-BA80-4A5C-ABC3-4A49ED0A3163}" srcOrd="0" destOrd="0" presId="urn:microsoft.com/office/officeart/2005/8/layout/vList2"/>
    <dgm:cxn modelId="{B2FD4923-4B7F-43DC-B381-44B99BFA330B}" type="presOf" srcId="{2A9B75E6-D057-440C-9128-CAAB82FF2BCB}" destId="{0C52CD64-C5CE-4C40-BFDB-54ECA1CB833E}" srcOrd="0" destOrd="0" presId="urn:microsoft.com/office/officeart/2005/8/layout/vList2"/>
    <dgm:cxn modelId="{8D8E42D6-64D0-4FE0-9691-59E5479280F0}" type="presOf" srcId="{B079E9E4-2CB0-46C9-B2FD-201A0C01C0C6}" destId="{2B962D79-38DB-41D5-8A4E-8CC2ABF1FA80}" srcOrd="0" destOrd="0" presId="urn:microsoft.com/office/officeart/2005/8/layout/vList2"/>
    <dgm:cxn modelId="{60521459-E21F-4765-BF30-CAB4EEE9A439}" type="presParOf" srcId="{2B962D79-38DB-41D5-8A4E-8CC2ABF1FA80}" destId="{F9B6EEEE-4D77-4294-91E0-7E65454AC341}" srcOrd="0" destOrd="0" presId="urn:microsoft.com/office/officeart/2005/8/layout/vList2"/>
    <dgm:cxn modelId="{26932484-4086-47AC-9E51-E71E3B1EC8AD}" type="presParOf" srcId="{2B962D79-38DB-41D5-8A4E-8CC2ABF1FA80}" destId="{98894388-C098-41D2-BE00-DDF2E9763504}" srcOrd="1" destOrd="0" presId="urn:microsoft.com/office/officeart/2005/8/layout/vList2"/>
    <dgm:cxn modelId="{D3F6A2D1-7934-4EE8-9965-9569D89517CF}" type="presParOf" srcId="{2B962D79-38DB-41D5-8A4E-8CC2ABF1FA80}" destId="{0C52CD64-C5CE-4C40-BFDB-54ECA1CB833E}" srcOrd="2" destOrd="0" presId="urn:microsoft.com/office/officeart/2005/8/layout/vList2"/>
    <dgm:cxn modelId="{22F642D6-B640-4840-A8D8-2650CC804B04}" type="presParOf" srcId="{2B962D79-38DB-41D5-8A4E-8CC2ABF1FA80}" destId="{0713AE97-ECDD-4998-AA96-1910FECC775B}" srcOrd="3" destOrd="0" presId="urn:microsoft.com/office/officeart/2005/8/layout/vList2"/>
    <dgm:cxn modelId="{372AFE7E-4177-4EF5-949E-2E752DF57D45}" type="presParOf" srcId="{2B962D79-38DB-41D5-8A4E-8CC2ABF1FA80}" destId="{768F7C47-BA80-4A5C-ABC3-4A49ED0A316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ED91544-3ED3-4D6D-9E5E-AF54A3C5D98F}" type="doc">
      <dgm:prSet loTypeId="urn:microsoft.com/office/officeart/2005/8/layout/vList2" loCatId="list" qsTypeId="urn:microsoft.com/office/officeart/2005/8/quickstyle/3d3" qsCatId="3D" csTypeId="urn:microsoft.com/office/officeart/2005/8/colors/colorful1#7" csCatId="colorful" phldr="1"/>
      <dgm:spPr/>
      <dgm:t>
        <a:bodyPr/>
        <a:lstStyle/>
        <a:p>
          <a:endParaRPr lang="ru-RU"/>
        </a:p>
      </dgm:t>
    </dgm:pt>
    <dgm:pt modelId="{E51E9B14-BE93-4372-AD15-64A4E9689D36}">
      <dgm:prSet phldrT="[Текст]" custT="1"/>
      <dgm:spPr>
        <a:solidFill>
          <a:schemeClr val="accent2">
            <a:lumMod val="75000"/>
          </a:schemeClr>
        </a:solidFill>
      </dgm:spPr>
      <dgm:t>
        <a:bodyPr/>
        <a:lstStyle/>
        <a:p>
          <a:r>
            <a:rPr lang="ru-RU" sz="2000" dirty="0" smtClean="0"/>
            <a:t>Обучающиеся, имеющие академическую задолженность, вправе пройти промежуточную аттестацию по соответствующим учебному предмету не </a:t>
          </a:r>
          <a:r>
            <a:rPr lang="ru-RU" sz="2000" dirty="0" smtClean="0">
              <a:solidFill>
                <a:srgbClr val="FF0000"/>
              </a:solidFill>
            </a:rPr>
            <a:t>более двух раз </a:t>
          </a:r>
          <a:r>
            <a:rPr lang="ru-RU" sz="2000" dirty="0" smtClean="0"/>
            <a:t>в сроки, определяемые организацией, осуществляющей образовательную деятельность, в пределах одного года с момента образования академической задолженности. В указанный период не включаются время болезни обучающегося, нахождение его в академическом отпуске или отпуске по беременности и родам</a:t>
          </a:r>
          <a:endParaRPr lang="ru-RU" sz="2000" dirty="0"/>
        </a:p>
      </dgm:t>
    </dgm:pt>
    <dgm:pt modelId="{7BF593A0-9D87-482F-8237-DD981B1FCD9D}" type="parTrans" cxnId="{EACBE1B4-02C1-42F7-A922-79056208C7FF}">
      <dgm:prSet/>
      <dgm:spPr/>
      <dgm:t>
        <a:bodyPr/>
        <a:lstStyle/>
        <a:p>
          <a:endParaRPr lang="ru-RU"/>
        </a:p>
      </dgm:t>
    </dgm:pt>
    <dgm:pt modelId="{8F637317-9B15-474D-B102-47DD062EC77C}" type="sibTrans" cxnId="{EACBE1B4-02C1-42F7-A922-79056208C7FF}">
      <dgm:prSet/>
      <dgm:spPr/>
      <dgm:t>
        <a:bodyPr/>
        <a:lstStyle/>
        <a:p>
          <a:endParaRPr lang="ru-RU"/>
        </a:p>
      </dgm:t>
    </dgm:pt>
    <dgm:pt modelId="{0E02BB8A-EE58-41C9-ABB3-C8D93E69C9EE}">
      <dgm:prSet phldrT="[Текст]" custT="1"/>
      <dgm:spPr>
        <a:solidFill>
          <a:schemeClr val="accent3">
            <a:lumMod val="75000"/>
          </a:schemeClr>
        </a:solidFill>
      </dgm:spPr>
      <dgm:t>
        <a:bodyPr/>
        <a:lstStyle/>
        <a:p>
          <a:r>
            <a:rPr lang="ru-RU" sz="2000" dirty="0" smtClean="0"/>
            <a:t>Для проведения промежуточной аттестации </a:t>
          </a:r>
          <a:r>
            <a:rPr lang="ru-RU" sz="2000" dirty="0" smtClean="0">
              <a:solidFill>
                <a:srgbClr val="FF0000"/>
              </a:solidFill>
            </a:rPr>
            <a:t>во второй раз </a:t>
          </a:r>
          <a:r>
            <a:rPr lang="ru-RU" sz="2000" dirty="0" smtClean="0"/>
            <a:t>образовательной организацией создается комиссия</a:t>
          </a:r>
          <a:endParaRPr lang="ru-RU" sz="2000" dirty="0"/>
        </a:p>
      </dgm:t>
    </dgm:pt>
    <dgm:pt modelId="{CFE5A1CB-EF4D-4174-8B67-4FABDF354A61}" type="parTrans" cxnId="{00A9618F-DC97-4D28-8AF6-5ABED0060421}">
      <dgm:prSet/>
      <dgm:spPr/>
      <dgm:t>
        <a:bodyPr/>
        <a:lstStyle/>
        <a:p>
          <a:endParaRPr lang="ru-RU"/>
        </a:p>
      </dgm:t>
    </dgm:pt>
    <dgm:pt modelId="{C654FB74-58AB-453F-A8F0-B4C05FDD02B6}" type="sibTrans" cxnId="{00A9618F-DC97-4D28-8AF6-5ABED0060421}">
      <dgm:prSet/>
      <dgm:spPr/>
      <dgm:t>
        <a:bodyPr/>
        <a:lstStyle/>
        <a:p>
          <a:endParaRPr lang="ru-RU"/>
        </a:p>
      </dgm:t>
    </dgm:pt>
    <dgm:pt modelId="{B5BB1919-DCC5-4E2B-A363-28EF537AEA21}">
      <dgm:prSet custT="1"/>
      <dgm:spPr>
        <a:solidFill>
          <a:schemeClr val="accent4">
            <a:lumMod val="75000"/>
          </a:schemeClr>
        </a:solidFill>
      </dgm:spPr>
      <dgm:t>
        <a:bodyPr/>
        <a:lstStyle/>
        <a:p>
          <a:r>
            <a:rPr lang="ru-RU" sz="2000" dirty="0" smtClean="0"/>
            <a:t>Не допускается взимание платы с обучающихся за прохождение промежуточной аттестации</a:t>
          </a:r>
          <a:endParaRPr lang="ru-RU" sz="2000" dirty="0"/>
        </a:p>
      </dgm:t>
    </dgm:pt>
    <dgm:pt modelId="{C5981D0B-40B2-4480-9984-4560A6B17A36}" type="parTrans" cxnId="{9E0122A0-9DFB-43FF-AA2A-2920745E56FB}">
      <dgm:prSet/>
      <dgm:spPr/>
      <dgm:t>
        <a:bodyPr/>
        <a:lstStyle/>
        <a:p>
          <a:endParaRPr lang="ru-RU"/>
        </a:p>
      </dgm:t>
    </dgm:pt>
    <dgm:pt modelId="{65C9C3F8-B9E6-4EC6-91CA-92D08F3E34BE}" type="sibTrans" cxnId="{9E0122A0-9DFB-43FF-AA2A-2920745E56FB}">
      <dgm:prSet/>
      <dgm:spPr/>
      <dgm:t>
        <a:bodyPr/>
        <a:lstStyle/>
        <a:p>
          <a:endParaRPr lang="ru-RU"/>
        </a:p>
      </dgm:t>
    </dgm:pt>
    <dgm:pt modelId="{011C4BF7-861A-4101-BC61-0E00AAC58090}" type="pres">
      <dgm:prSet presAssocID="{FED91544-3ED3-4D6D-9E5E-AF54A3C5D98F}" presName="linear" presStyleCnt="0">
        <dgm:presLayoutVars>
          <dgm:animLvl val="lvl"/>
          <dgm:resizeHandles val="exact"/>
        </dgm:presLayoutVars>
      </dgm:prSet>
      <dgm:spPr/>
      <dgm:t>
        <a:bodyPr/>
        <a:lstStyle/>
        <a:p>
          <a:endParaRPr lang="ru-RU"/>
        </a:p>
      </dgm:t>
    </dgm:pt>
    <dgm:pt modelId="{075BE529-C673-43A1-938F-DC0A3338B1CD}" type="pres">
      <dgm:prSet presAssocID="{E51E9B14-BE93-4372-AD15-64A4E9689D36}" presName="parentText" presStyleLbl="node1" presStyleIdx="0" presStyleCnt="3" custScaleY="179740">
        <dgm:presLayoutVars>
          <dgm:chMax val="0"/>
          <dgm:bulletEnabled val="1"/>
        </dgm:presLayoutVars>
      </dgm:prSet>
      <dgm:spPr/>
      <dgm:t>
        <a:bodyPr/>
        <a:lstStyle/>
        <a:p>
          <a:endParaRPr lang="ru-RU"/>
        </a:p>
      </dgm:t>
    </dgm:pt>
    <dgm:pt modelId="{7DE91F4C-F61B-40AD-AF82-6C47AF73627D}" type="pres">
      <dgm:prSet presAssocID="{8F637317-9B15-474D-B102-47DD062EC77C}" presName="spacer" presStyleCnt="0"/>
      <dgm:spPr/>
    </dgm:pt>
    <dgm:pt modelId="{2F025030-8B2D-46B0-A88B-2D07BB83092D}" type="pres">
      <dgm:prSet presAssocID="{0E02BB8A-EE58-41C9-ABB3-C8D93E69C9EE}" presName="parentText" presStyleLbl="node1" presStyleIdx="1" presStyleCnt="3">
        <dgm:presLayoutVars>
          <dgm:chMax val="0"/>
          <dgm:bulletEnabled val="1"/>
        </dgm:presLayoutVars>
      </dgm:prSet>
      <dgm:spPr/>
      <dgm:t>
        <a:bodyPr/>
        <a:lstStyle/>
        <a:p>
          <a:endParaRPr lang="ru-RU"/>
        </a:p>
      </dgm:t>
    </dgm:pt>
    <dgm:pt modelId="{ED788728-4CFC-4F5F-8CE1-A3D4572D0C77}" type="pres">
      <dgm:prSet presAssocID="{C654FB74-58AB-453F-A8F0-B4C05FDD02B6}" presName="spacer" presStyleCnt="0"/>
      <dgm:spPr/>
    </dgm:pt>
    <dgm:pt modelId="{6A655B87-73D5-4936-A9D6-E6F954A8D537}" type="pres">
      <dgm:prSet presAssocID="{B5BB1919-DCC5-4E2B-A363-28EF537AEA21}" presName="parentText" presStyleLbl="node1" presStyleIdx="2" presStyleCnt="3">
        <dgm:presLayoutVars>
          <dgm:chMax val="0"/>
          <dgm:bulletEnabled val="1"/>
        </dgm:presLayoutVars>
      </dgm:prSet>
      <dgm:spPr/>
      <dgm:t>
        <a:bodyPr/>
        <a:lstStyle/>
        <a:p>
          <a:endParaRPr lang="ru-RU"/>
        </a:p>
      </dgm:t>
    </dgm:pt>
  </dgm:ptLst>
  <dgm:cxnLst>
    <dgm:cxn modelId="{00A9618F-DC97-4D28-8AF6-5ABED0060421}" srcId="{FED91544-3ED3-4D6D-9E5E-AF54A3C5D98F}" destId="{0E02BB8A-EE58-41C9-ABB3-C8D93E69C9EE}" srcOrd="1" destOrd="0" parTransId="{CFE5A1CB-EF4D-4174-8B67-4FABDF354A61}" sibTransId="{C654FB74-58AB-453F-A8F0-B4C05FDD02B6}"/>
    <dgm:cxn modelId="{9E0122A0-9DFB-43FF-AA2A-2920745E56FB}" srcId="{FED91544-3ED3-4D6D-9E5E-AF54A3C5D98F}" destId="{B5BB1919-DCC5-4E2B-A363-28EF537AEA21}" srcOrd="2" destOrd="0" parTransId="{C5981D0B-40B2-4480-9984-4560A6B17A36}" sibTransId="{65C9C3F8-B9E6-4EC6-91CA-92D08F3E34BE}"/>
    <dgm:cxn modelId="{DB9C187D-085E-45F8-9274-2C648C194E79}" type="presOf" srcId="{B5BB1919-DCC5-4E2B-A363-28EF537AEA21}" destId="{6A655B87-73D5-4936-A9D6-E6F954A8D537}" srcOrd="0" destOrd="0" presId="urn:microsoft.com/office/officeart/2005/8/layout/vList2"/>
    <dgm:cxn modelId="{EACBE1B4-02C1-42F7-A922-79056208C7FF}" srcId="{FED91544-3ED3-4D6D-9E5E-AF54A3C5D98F}" destId="{E51E9B14-BE93-4372-AD15-64A4E9689D36}" srcOrd="0" destOrd="0" parTransId="{7BF593A0-9D87-482F-8237-DD981B1FCD9D}" sibTransId="{8F637317-9B15-474D-B102-47DD062EC77C}"/>
    <dgm:cxn modelId="{4771F0CC-080A-4B64-A37A-E4E60B90786F}" type="presOf" srcId="{FED91544-3ED3-4D6D-9E5E-AF54A3C5D98F}" destId="{011C4BF7-861A-4101-BC61-0E00AAC58090}" srcOrd="0" destOrd="0" presId="urn:microsoft.com/office/officeart/2005/8/layout/vList2"/>
    <dgm:cxn modelId="{8225922C-B05F-4ECD-B657-0CE893232F3C}" type="presOf" srcId="{E51E9B14-BE93-4372-AD15-64A4E9689D36}" destId="{075BE529-C673-43A1-938F-DC0A3338B1CD}" srcOrd="0" destOrd="0" presId="urn:microsoft.com/office/officeart/2005/8/layout/vList2"/>
    <dgm:cxn modelId="{A95DCE9D-2736-4D73-A899-F06041F90395}" type="presOf" srcId="{0E02BB8A-EE58-41C9-ABB3-C8D93E69C9EE}" destId="{2F025030-8B2D-46B0-A88B-2D07BB83092D}" srcOrd="0" destOrd="0" presId="urn:microsoft.com/office/officeart/2005/8/layout/vList2"/>
    <dgm:cxn modelId="{9B966B4D-42DB-4680-9F0C-0BF9E6D4EC32}" type="presParOf" srcId="{011C4BF7-861A-4101-BC61-0E00AAC58090}" destId="{075BE529-C673-43A1-938F-DC0A3338B1CD}" srcOrd="0" destOrd="0" presId="urn:microsoft.com/office/officeart/2005/8/layout/vList2"/>
    <dgm:cxn modelId="{002484FB-CD42-40E4-AE5A-21D14E8D7A11}" type="presParOf" srcId="{011C4BF7-861A-4101-BC61-0E00AAC58090}" destId="{7DE91F4C-F61B-40AD-AF82-6C47AF73627D}" srcOrd="1" destOrd="0" presId="urn:microsoft.com/office/officeart/2005/8/layout/vList2"/>
    <dgm:cxn modelId="{DBFC23F2-AA5E-4D8F-BEBB-B59A5AE75FED}" type="presParOf" srcId="{011C4BF7-861A-4101-BC61-0E00AAC58090}" destId="{2F025030-8B2D-46B0-A88B-2D07BB83092D}" srcOrd="2" destOrd="0" presId="urn:microsoft.com/office/officeart/2005/8/layout/vList2"/>
    <dgm:cxn modelId="{78297E86-08AF-4A1B-8507-6665E54A2A76}" type="presParOf" srcId="{011C4BF7-861A-4101-BC61-0E00AAC58090}" destId="{ED788728-4CFC-4F5F-8CE1-A3D4572D0C77}" srcOrd="3" destOrd="0" presId="urn:microsoft.com/office/officeart/2005/8/layout/vList2"/>
    <dgm:cxn modelId="{1983709C-DEC1-4716-87F9-ED8695215144}" type="presParOf" srcId="{011C4BF7-861A-4101-BC61-0E00AAC58090}" destId="{6A655B87-73D5-4936-A9D6-E6F954A8D537}"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B08DDB9-5487-441F-8939-DD2B38C4EDDE}" type="doc">
      <dgm:prSet loTypeId="urn:microsoft.com/office/officeart/2005/8/layout/hierarchy3" loCatId="hierarchy" qsTypeId="urn:microsoft.com/office/officeart/2005/8/quickstyle/3d3" qsCatId="3D" csTypeId="urn:microsoft.com/office/officeart/2005/8/colors/accent0_3" csCatId="mainScheme" phldr="1"/>
      <dgm:spPr/>
      <dgm:t>
        <a:bodyPr/>
        <a:lstStyle/>
        <a:p>
          <a:endParaRPr lang="ru-RU"/>
        </a:p>
      </dgm:t>
    </dgm:pt>
    <dgm:pt modelId="{07009FA9-0FF8-47CE-8ECD-B06BEEB077E0}">
      <dgm:prSet phldrT="[Текст]"/>
      <dgm:spPr/>
      <dgm:t>
        <a:bodyPr/>
        <a:lstStyle/>
        <a:p>
          <a:r>
            <a:rPr lang="ru-RU" dirty="0" err="1" smtClean="0"/>
            <a:t>Неликвидация</a:t>
          </a:r>
          <a:r>
            <a:rPr lang="ru-RU" dirty="0" smtClean="0"/>
            <a:t> задолженности может повлечь за собой:</a:t>
          </a:r>
          <a:endParaRPr lang="ru-RU" dirty="0"/>
        </a:p>
      </dgm:t>
    </dgm:pt>
    <dgm:pt modelId="{B1473C31-FAD6-4F90-A090-9238ACF29CAC}" type="parTrans" cxnId="{1B3356EE-7E33-44FA-A40A-E296466E0986}">
      <dgm:prSet/>
      <dgm:spPr/>
      <dgm:t>
        <a:bodyPr/>
        <a:lstStyle/>
        <a:p>
          <a:endParaRPr lang="ru-RU"/>
        </a:p>
      </dgm:t>
    </dgm:pt>
    <dgm:pt modelId="{96795473-5741-4710-83A5-6B60B5F59423}" type="sibTrans" cxnId="{1B3356EE-7E33-44FA-A40A-E296466E0986}">
      <dgm:prSet/>
      <dgm:spPr/>
      <dgm:t>
        <a:bodyPr/>
        <a:lstStyle/>
        <a:p>
          <a:endParaRPr lang="ru-RU"/>
        </a:p>
      </dgm:t>
    </dgm:pt>
    <dgm:pt modelId="{27207D0B-611F-48A3-B4C7-08ED18F0C8EF}">
      <dgm:prSet phldrT="[Текст]"/>
      <dgm:spPr/>
      <dgm:t>
        <a:bodyPr/>
        <a:lstStyle/>
        <a:p>
          <a:r>
            <a:rPr lang="ru-RU" dirty="0" smtClean="0"/>
            <a:t>Повторное обучение</a:t>
          </a:r>
          <a:endParaRPr lang="ru-RU" dirty="0"/>
        </a:p>
      </dgm:t>
    </dgm:pt>
    <dgm:pt modelId="{E29FD8CB-5B1C-4F57-8E94-740E7A637F87}" type="parTrans" cxnId="{48EF0EC3-CA31-4FE2-A49F-FF0724D189DC}">
      <dgm:prSet/>
      <dgm:spPr/>
      <dgm:t>
        <a:bodyPr/>
        <a:lstStyle/>
        <a:p>
          <a:endParaRPr lang="ru-RU"/>
        </a:p>
      </dgm:t>
    </dgm:pt>
    <dgm:pt modelId="{11C8A37D-9A9B-43F9-BA09-C9501FCAFA55}" type="sibTrans" cxnId="{48EF0EC3-CA31-4FE2-A49F-FF0724D189DC}">
      <dgm:prSet/>
      <dgm:spPr/>
      <dgm:t>
        <a:bodyPr/>
        <a:lstStyle/>
        <a:p>
          <a:endParaRPr lang="ru-RU"/>
        </a:p>
      </dgm:t>
    </dgm:pt>
    <dgm:pt modelId="{5EB12B6B-5017-429E-BB12-6FD32506B461}">
      <dgm:prSet phldrT="[Текст]"/>
      <dgm:spPr/>
      <dgm:t>
        <a:bodyPr/>
        <a:lstStyle/>
        <a:p>
          <a:r>
            <a:rPr lang="ru-RU" sz="1800" dirty="0" smtClean="0"/>
            <a:t>Перевод на обучение по адаптированным образовательным программам в соответствии с рекомендациями </a:t>
          </a:r>
          <a:r>
            <a:rPr lang="ru-RU" sz="1800" dirty="0" err="1" smtClean="0"/>
            <a:t>психолого-медико-педагогической</a:t>
          </a:r>
          <a:r>
            <a:rPr lang="ru-RU" sz="1800" dirty="0" smtClean="0"/>
            <a:t> комиссии </a:t>
          </a:r>
          <a:endParaRPr lang="ru-RU" dirty="0"/>
        </a:p>
      </dgm:t>
    </dgm:pt>
    <dgm:pt modelId="{26FE1545-9ACA-44CA-BEAE-24677CAEF3AE}" type="parTrans" cxnId="{397E9001-00E7-47AB-B930-7892A6AED9FF}">
      <dgm:prSet/>
      <dgm:spPr/>
      <dgm:t>
        <a:bodyPr/>
        <a:lstStyle/>
        <a:p>
          <a:endParaRPr lang="ru-RU"/>
        </a:p>
      </dgm:t>
    </dgm:pt>
    <dgm:pt modelId="{FD582AD7-0714-4BAB-BF0C-0B15584811E9}" type="sibTrans" cxnId="{397E9001-00E7-47AB-B930-7892A6AED9FF}">
      <dgm:prSet/>
      <dgm:spPr/>
      <dgm:t>
        <a:bodyPr/>
        <a:lstStyle/>
        <a:p>
          <a:endParaRPr lang="ru-RU"/>
        </a:p>
      </dgm:t>
    </dgm:pt>
    <dgm:pt modelId="{162536BB-5772-4E9D-99DF-05F107B9FCDD}">
      <dgm:prSet/>
      <dgm:spPr/>
      <dgm:t>
        <a:bodyPr/>
        <a:lstStyle/>
        <a:p>
          <a:r>
            <a:rPr lang="ru-RU" dirty="0" smtClean="0"/>
            <a:t>Перевод на обучение по индивидуальному учебному плану</a:t>
          </a:r>
          <a:endParaRPr lang="ru-RU" dirty="0"/>
        </a:p>
      </dgm:t>
    </dgm:pt>
    <dgm:pt modelId="{21AD34D2-21A1-4EBB-90A0-C7FC3CC0E2D2}" type="parTrans" cxnId="{2FEBA649-04F6-4FA8-BD12-17DA76B17DEC}">
      <dgm:prSet/>
      <dgm:spPr/>
      <dgm:t>
        <a:bodyPr/>
        <a:lstStyle/>
        <a:p>
          <a:endParaRPr lang="ru-RU"/>
        </a:p>
      </dgm:t>
    </dgm:pt>
    <dgm:pt modelId="{F4A4875A-0C92-49C7-B09D-8CBFDD1926D5}" type="sibTrans" cxnId="{2FEBA649-04F6-4FA8-BD12-17DA76B17DEC}">
      <dgm:prSet/>
      <dgm:spPr/>
      <dgm:t>
        <a:bodyPr/>
        <a:lstStyle/>
        <a:p>
          <a:endParaRPr lang="ru-RU"/>
        </a:p>
      </dgm:t>
    </dgm:pt>
    <dgm:pt modelId="{3B1780B8-EE77-4FFE-BE70-1D8BD932D4F0}" type="pres">
      <dgm:prSet presAssocID="{DB08DDB9-5487-441F-8939-DD2B38C4EDDE}" presName="diagram" presStyleCnt="0">
        <dgm:presLayoutVars>
          <dgm:chPref val="1"/>
          <dgm:dir/>
          <dgm:animOne val="branch"/>
          <dgm:animLvl val="lvl"/>
          <dgm:resizeHandles/>
        </dgm:presLayoutVars>
      </dgm:prSet>
      <dgm:spPr/>
      <dgm:t>
        <a:bodyPr/>
        <a:lstStyle/>
        <a:p>
          <a:endParaRPr lang="ru-RU"/>
        </a:p>
      </dgm:t>
    </dgm:pt>
    <dgm:pt modelId="{422E49C5-D5E3-4585-89F3-A7A7ACE0A638}" type="pres">
      <dgm:prSet presAssocID="{07009FA9-0FF8-47CE-8ECD-B06BEEB077E0}" presName="root" presStyleCnt="0"/>
      <dgm:spPr/>
    </dgm:pt>
    <dgm:pt modelId="{FC3D4B1C-85A1-409C-9D48-28EDCBAEB259}" type="pres">
      <dgm:prSet presAssocID="{07009FA9-0FF8-47CE-8ECD-B06BEEB077E0}" presName="rootComposite" presStyleCnt="0"/>
      <dgm:spPr/>
    </dgm:pt>
    <dgm:pt modelId="{F418B1A3-5A93-4757-8202-9F1A8C78F50B}" type="pres">
      <dgm:prSet presAssocID="{07009FA9-0FF8-47CE-8ECD-B06BEEB077E0}" presName="rootText" presStyleLbl="node1" presStyleIdx="0" presStyleCnt="1" custScaleX="229031" custLinFactX="-469" custLinFactNeighborX="-100000" custLinFactNeighborY="-241"/>
      <dgm:spPr/>
      <dgm:t>
        <a:bodyPr/>
        <a:lstStyle/>
        <a:p>
          <a:endParaRPr lang="ru-RU"/>
        </a:p>
      </dgm:t>
    </dgm:pt>
    <dgm:pt modelId="{D34932E7-789B-4AC3-BBCB-419AFE69CA28}" type="pres">
      <dgm:prSet presAssocID="{07009FA9-0FF8-47CE-8ECD-B06BEEB077E0}" presName="rootConnector" presStyleLbl="node1" presStyleIdx="0" presStyleCnt="1"/>
      <dgm:spPr/>
      <dgm:t>
        <a:bodyPr/>
        <a:lstStyle/>
        <a:p>
          <a:endParaRPr lang="ru-RU"/>
        </a:p>
      </dgm:t>
    </dgm:pt>
    <dgm:pt modelId="{8324AF92-58E7-4FC3-B180-15BE43A4C3BF}" type="pres">
      <dgm:prSet presAssocID="{07009FA9-0FF8-47CE-8ECD-B06BEEB077E0}" presName="childShape" presStyleCnt="0"/>
      <dgm:spPr/>
    </dgm:pt>
    <dgm:pt modelId="{4BB8E7AE-FED4-4420-AF24-5D7B8A0E201C}" type="pres">
      <dgm:prSet presAssocID="{E29FD8CB-5B1C-4F57-8E94-740E7A637F87}" presName="Name13" presStyleLbl="parChTrans1D2" presStyleIdx="0" presStyleCnt="3"/>
      <dgm:spPr/>
      <dgm:t>
        <a:bodyPr/>
        <a:lstStyle/>
        <a:p>
          <a:endParaRPr lang="ru-RU"/>
        </a:p>
      </dgm:t>
    </dgm:pt>
    <dgm:pt modelId="{EF07E678-7A11-471E-8DF5-38EC58253701}" type="pres">
      <dgm:prSet presAssocID="{27207D0B-611F-48A3-B4C7-08ED18F0C8EF}" presName="childText" presStyleLbl="bgAcc1" presStyleIdx="0" presStyleCnt="3" custScaleX="529179" custLinFactNeighborX="1756" custLinFactNeighborY="-4406">
        <dgm:presLayoutVars>
          <dgm:bulletEnabled val="1"/>
        </dgm:presLayoutVars>
      </dgm:prSet>
      <dgm:spPr/>
      <dgm:t>
        <a:bodyPr/>
        <a:lstStyle/>
        <a:p>
          <a:endParaRPr lang="ru-RU"/>
        </a:p>
      </dgm:t>
    </dgm:pt>
    <dgm:pt modelId="{097809C4-F608-4787-8ADC-7B78B801F499}" type="pres">
      <dgm:prSet presAssocID="{26FE1545-9ACA-44CA-BEAE-24677CAEF3AE}" presName="Name13" presStyleLbl="parChTrans1D2" presStyleIdx="1" presStyleCnt="3"/>
      <dgm:spPr/>
      <dgm:t>
        <a:bodyPr/>
        <a:lstStyle/>
        <a:p>
          <a:endParaRPr lang="ru-RU"/>
        </a:p>
      </dgm:t>
    </dgm:pt>
    <dgm:pt modelId="{39190CCC-66DE-466B-93B8-84F95D2F9178}" type="pres">
      <dgm:prSet presAssocID="{5EB12B6B-5017-429E-BB12-6FD32506B461}" presName="childText" presStyleLbl="bgAcc1" presStyleIdx="1" presStyleCnt="3" custScaleX="530707" custLinFactNeighborX="271" custLinFactNeighborY="-1491">
        <dgm:presLayoutVars>
          <dgm:bulletEnabled val="1"/>
        </dgm:presLayoutVars>
      </dgm:prSet>
      <dgm:spPr/>
      <dgm:t>
        <a:bodyPr/>
        <a:lstStyle/>
        <a:p>
          <a:endParaRPr lang="ru-RU"/>
        </a:p>
      </dgm:t>
    </dgm:pt>
    <dgm:pt modelId="{1F0CAFDC-C52F-4076-B1D2-26E0F11E08EA}" type="pres">
      <dgm:prSet presAssocID="{21AD34D2-21A1-4EBB-90A0-C7FC3CC0E2D2}" presName="Name13" presStyleLbl="parChTrans1D2" presStyleIdx="2" presStyleCnt="3"/>
      <dgm:spPr/>
      <dgm:t>
        <a:bodyPr/>
        <a:lstStyle/>
        <a:p>
          <a:endParaRPr lang="ru-RU"/>
        </a:p>
      </dgm:t>
    </dgm:pt>
    <dgm:pt modelId="{8D18E0A4-EDA9-478B-A676-3AD786189CC1}" type="pres">
      <dgm:prSet presAssocID="{162536BB-5772-4E9D-99DF-05F107B9FCDD}" presName="childText" presStyleLbl="bgAcc1" presStyleIdx="2" presStyleCnt="3" custScaleX="524475" custLinFactNeighborX="6327" custLinFactNeighborY="-3305">
        <dgm:presLayoutVars>
          <dgm:bulletEnabled val="1"/>
        </dgm:presLayoutVars>
      </dgm:prSet>
      <dgm:spPr/>
      <dgm:t>
        <a:bodyPr/>
        <a:lstStyle/>
        <a:p>
          <a:endParaRPr lang="ru-RU"/>
        </a:p>
      </dgm:t>
    </dgm:pt>
  </dgm:ptLst>
  <dgm:cxnLst>
    <dgm:cxn modelId="{D110A5B2-A565-434E-A0F6-82FF002DA20C}" type="presOf" srcId="{5EB12B6B-5017-429E-BB12-6FD32506B461}" destId="{39190CCC-66DE-466B-93B8-84F95D2F9178}" srcOrd="0" destOrd="0" presId="urn:microsoft.com/office/officeart/2005/8/layout/hierarchy3"/>
    <dgm:cxn modelId="{2FEBA649-04F6-4FA8-BD12-17DA76B17DEC}" srcId="{07009FA9-0FF8-47CE-8ECD-B06BEEB077E0}" destId="{162536BB-5772-4E9D-99DF-05F107B9FCDD}" srcOrd="2" destOrd="0" parTransId="{21AD34D2-21A1-4EBB-90A0-C7FC3CC0E2D2}" sibTransId="{F4A4875A-0C92-49C7-B09D-8CBFDD1926D5}"/>
    <dgm:cxn modelId="{1B3356EE-7E33-44FA-A40A-E296466E0986}" srcId="{DB08DDB9-5487-441F-8939-DD2B38C4EDDE}" destId="{07009FA9-0FF8-47CE-8ECD-B06BEEB077E0}" srcOrd="0" destOrd="0" parTransId="{B1473C31-FAD6-4F90-A090-9238ACF29CAC}" sibTransId="{96795473-5741-4710-83A5-6B60B5F59423}"/>
    <dgm:cxn modelId="{DFF1734B-B349-4890-A07D-E611A6CB7C0F}" type="presOf" srcId="{DB08DDB9-5487-441F-8939-DD2B38C4EDDE}" destId="{3B1780B8-EE77-4FFE-BE70-1D8BD932D4F0}" srcOrd="0" destOrd="0" presId="urn:microsoft.com/office/officeart/2005/8/layout/hierarchy3"/>
    <dgm:cxn modelId="{F861245E-8FCE-432E-BF29-7BEAD56EEF2B}" type="presOf" srcId="{162536BB-5772-4E9D-99DF-05F107B9FCDD}" destId="{8D18E0A4-EDA9-478B-A676-3AD786189CC1}" srcOrd="0" destOrd="0" presId="urn:microsoft.com/office/officeart/2005/8/layout/hierarchy3"/>
    <dgm:cxn modelId="{F5325AC3-B555-4CB8-8232-FB552126AE5C}" type="presOf" srcId="{E29FD8CB-5B1C-4F57-8E94-740E7A637F87}" destId="{4BB8E7AE-FED4-4420-AF24-5D7B8A0E201C}" srcOrd="0" destOrd="0" presId="urn:microsoft.com/office/officeart/2005/8/layout/hierarchy3"/>
    <dgm:cxn modelId="{397E9001-00E7-47AB-B930-7892A6AED9FF}" srcId="{07009FA9-0FF8-47CE-8ECD-B06BEEB077E0}" destId="{5EB12B6B-5017-429E-BB12-6FD32506B461}" srcOrd="1" destOrd="0" parTransId="{26FE1545-9ACA-44CA-BEAE-24677CAEF3AE}" sibTransId="{FD582AD7-0714-4BAB-BF0C-0B15584811E9}"/>
    <dgm:cxn modelId="{3AE10BD2-B75E-4117-B2BA-BD349DA8917C}" type="presOf" srcId="{26FE1545-9ACA-44CA-BEAE-24677CAEF3AE}" destId="{097809C4-F608-4787-8ADC-7B78B801F499}" srcOrd="0" destOrd="0" presId="urn:microsoft.com/office/officeart/2005/8/layout/hierarchy3"/>
    <dgm:cxn modelId="{775639B9-AA2B-4EF1-8595-E11D5F5DE9EB}" type="presOf" srcId="{07009FA9-0FF8-47CE-8ECD-B06BEEB077E0}" destId="{F418B1A3-5A93-4757-8202-9F1A8C78F50B}" srcOrd="0" destOrd="0" presId="urn:microsoft.com/office/officeart/2005/8/layout/hierarchy3"/>
    <dgm:cxn modelId="{F821F7B6-75B0-476C-9FE2-F4C6C719C9B0}" type="presOf" srcId="{07009FA9-0FF8-47CE-8ECD-B06BEEB077E0}" destId="{D34932E7-789B-4AC3-BBCB-419AFE69CA28}" srcOrd="1" destOrd="0" presId="urn:microsoft.com/office/officeart/2005/8/layout/hierarchy3"/>
    <dgm:cxn modelId="{9334F544-0C9E-4410-9334-9B41E3B9343C}" type="presOf" srcId="{27207D0B-611F-48A3-B4C7-08ED18F0C8EF}" destId="{EF07E678-7A11-471E-8DF5-38EC58253701}" srcOrd="0" destOrd="0" presId="urn:microsoft.com/office/officeart/2005/8/layout/hierarchy3"/>
    <dgm:cxn modelId="{48EF0EC3-CA31-4FE2-A49F-FF0724D189DC}" srcId="{07009FA9-0FF8-47CE-8ECD-B06BEEB077E0}" destId="{27207D0B-611F-48A3-B4C7-08ED18F0C8EF}" srcOrd="0" destOrd="0" parTransId="{E29FD8CB-5B1C-4F57-8E94-740E7A637F87}" sibTransId="{11C8A37D-9A9B-43F9-BA09-C9501FCAFA55}"/>
    <dgm:cxn modelId="{54A0F11D-041C-4AF0-8C1F-3BED33C5AE21}" type="presOf" srcId="{21AD34D2-21A1-4EBB-90A0-C7FC3CC0E2D2}" destId="{1F0CAFDC-C52F-4076-B1D2-26E0F11E08EA}" srcOrd="0" destOrd="0" presId="urn:microsoft.com/office/officeart/2005/8/layout/hierarchy3"/>
    <dgm:cxn modelId="{40B6D353-3A90-499E-87A3-5D2D00600A58}" type="presParOf" srcId="{3B1780B8-EE77-4FFE-BE70-1D8BD932D4F0}" destId="{422E49C5-D5E3-4585-89F3-A7A7ACE0A638}" srcOrd="0" destOrd="0" presId="urn:microsoft.com/office/officeart/2005/8/layout/hierarchy3"/>
    <dgm:cxn modelId="{87F500D1-5C50-4206-9F9D-35D9666C2054}" type="presParOf" srcId="{422E49C5-D5E3-4585-89F3-A7A7ACE0A638}" destId="{FC3D4B1C-85A1-409C-9D48-28EDCBAEB259}" srcOrd="0" destOrd="0" presId="urn:microsoft.com/office/officeart/2005/8/layout/hierarchy3"/>
    <dgm:cxn modelId="{46551538-622F-49A1-B455-B664FB2BFFA4}" type="presParOf" srcId="{FC3D4B1C-85A1-409C-9D48-28EDCBAEB259}" destId="{F418B1A3-5A93-4757-8202-9F1A8C78F50B}" srcOrd="0" destOrd="0" presId="urn:microsoft.com/office/officeart/2005/8/layout/hierarchy3"/>
    <dgm:cxn modelId="{5915C43E-DDCB-4C6D-81CE-254CCAD4437C}" type="presParOf" srcId="{FC3D4B1C-85A1-409C-9D48-28EDCBAEB259}" destId="{D34932E7-789B-4AC3-BBCB-419AFE69CA28}" srcOrd="1" destOrd="0" presId="urn:microsoft.com/office/officeart/2005/8/layout/hierarchy3"/>
    <dgm:cxn modelId="{4A6D2E23-6321-4C51-902C-DAEFE6B877AA}" type="presParOf" srcId="{422E49C5-D5E3-4585-89F3-A7A7ACE0A638}" destId="{8324AF92-58E7-4FC3-B180-15BE43A4C3BF}" srcOrd="1" destOrd="0" presId="urn:microsoft.com/office/officeart/2005/8/layout/hierarchy3"/>
    <dgm:cxn modelId="{22672CDD-9BB4-454D-92E6-771DBC037FA6}" type="presParOf" srcId="{8324AF92-58E7-4FC3-B180-15BE43A4C3BF}" destId="{4BB8E7AE-FED4-4420-AF24-5D7B8A0E201C}" srcOrd="0" destOrd="0" presId="urn:microsoft.com/office/officeart/2005/8/layout/hierarchy3"/>
    <dgm:cxn modelId="{04C6FEBF-05C2-4B06-B3B3-ADC32369B24F}" type="presParOf" srcId="{8324AF92-58E7-4FC3-B180-15BE43A4C3BF}" destId="{EF07E678-7A11-471E-8DF5-38EC58253701}" srcOrd="1" destOrd="0" presId="urn:microsoft.com/office/officeart/2005/8/layout/hierarchy3"/>
    <dgm:cxn modelId="{4E0DF414-8223-48E7-BD19-B7E1E5C7063C}" type="presParOf" srcId="{8324AF92-58E7-4FC3-B180-15BE43A4C3BF}" destId="{097809C4-F608-4787-8ADC-7B78B801F499}" srcOrd="2" destOrd="0" presId="urn:microsoft.com/office/officeart/2005/8/layout/hierarchy3"/>
    <dgm:cxn modelId="{5425D7F4-C885-4B7B-901C-15FE96AF9FA3}" type="presParOf" srcId="{8324AF92-58E7-4FC3-B180-15BE43A4C3BF}" destId="{39190CCC-66DE-466B-93B8-84F95D2F9178}" srcOrd="3" destOrd="0" presId="urn:microsoft.com/office/officeart/2005/8/layout/hierarchy3"/>
    <dgm:cxn modelId="{28F5A82C-39BB-4FD6-95D1-A0F9E83B7F0C}" type="presParOf" srcId="{8324AF92-58E7-4FC3-B180-15BE43A4C3BF}" destId="{1F0CAFDC-C52F-4076-B1D2-26E0F11E08EA}" srcOrd="4" destOrd="0" presId="urn:microsoft.com/office/officeart/2005/8/layout/hierarchy3"/>
    <dgm:cxn modelId="{33493610-FE50-48CF-AFC9-5A4ECF0AAF2B}" type="presParOf" srcId="{8324AF92-58E7-4FC3-B180-15BE43A4C3BF}" destId="{8D18E0A4-EDA9-478B-A676-3AD786189CC1}"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08EBDE-3EAD-46EB-A888-DFC382514310}"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ru-RU"/>
        </a:p>
      </dgm:t>
    </dgm:pt>
    <dgm:pt modelId="{F99D7F2A-41B4-45A0-972B-CA5F0660C36E}">
      <dgm:prSet/>
      <dgm:spPr/>
      <dgm:t>
        <a:bodyPr/>
        <a:lstStyle/>
        <a:p>
          <a:r>
            <a:rPr lang="ru-RU" dirty="0" smtClean="0"/>
            <a:t>Обучающимся, испытывающим трудности в освоении основных общеобразовательных программ, развитии и социальной адаптации, такая помощь оказывается:</a:t>
          </a:r>
          <a:endParaRPr lang="ru-RU" dirty="0"/>
        </a:p>
      </dgm:t>
    </dgm:pt>
    <dgm:pt modelId="{05302A28-D6DF-4306-80BC-5D47AD60F1B4}" type="parTrans" cxnId="{CE64AA5B-9DF9-40C4-A62B-81938A306A77}">
      <dgm:prSet/>
      <dgm:spPr/>
      <dgm:t>
        <a:bodyPr/>
        <a:lstStyle/>
        <a:p>
          <a:endParaRPr lang="ru-RU"/>
        </a:p>
      </dgm:t>
    </dgm:pt>
    <dgm:pt modelId="{97EB3261-92A2-4FBC-9991-B5FA9BFAB16F}" type="sibTrans" cxnId="{CE64AA5B-9DF9-40C4-A62B-81938A306A77}">
      <dgm:prSet/>
      <dgm:spPr/>
      <dgm:t>
        <a:bodyPr/>
        <a:lstStyle/>
        <a:p>
          <a:endParaRPr lang="ru-RU"/>
        </a:p>
      </dgm:t>
    </dgm:pt>
    <dgm:pt modelId="{30CB4CB9-46AE-467E-BC1D-B3C7C95D948F}">
      <dgm:prSet/>
      <dgm:spPr/>
      <dgm:t>
        <a:bodyPr/>
        <a:lstStyle/>
        <a:p>
          <a:r>
            <a:rPr lang="ru-RU" dirty="0" smtClean="0"/>
            <a:t>в центрах психолого-педагогической, медицинской и социальной помощи, создаваемых органами государственной власти субъектов РФ. Органы местного самоуправления также вправе создавать такие центры. Указанная помощь в центрах оказывается педагогами-психологами, социальными педагогами, учителями-логопедами, учителями-дефектологами и иными специалистами</a:t>
          </a:r>
          <a:endParaRPr lang="ru-RU" dirty="0"/>
        </a:p>
      </dgm:t>
    </dgm:pt>
    <dgm:pt modelId="{DB826301-F807-46B5-A86E-5A208D5803BF}" type="parTrans" cxnId="{DE227596-086D-4686-BC06-5864A59EBAE9}">
      <dgm:prSet/>
      <dgm:spPr/>
      <dgm:t>
        <a:bodyPr/>
        <a:lstStyle/>
        <a:p>
          <a:endParaRPr lang="ru-RU"/>
        </a:p>
      </dgm:t>
    </dgm:pt>
    <dgm:pt modelId="{40D3EDD8-EA68-4013-8ED1-30B0CCA1BA5D}" type="sibTrans" cxnId="{DE227596-086D-4686-BC06-5864A59EBAE9}">
      <dgm:prSet/>
      <dgm:spPr/>
      <dgm:t>
        <a:bodyPr/>
        <a:lstStyle/>
        <a:p>
          <a:endParaRPr lang="ru-RU"/>
        </a:p>
      </dgm:t>
    </dgm:pt>
    <dgm:pt modelId="{34583136-37A9-4373-9293-9D99718A8087}">
      <dgm:prSet/>
      <dgm:spPr/>
      <dgm:t>
        <a:bodyPr/>
        <a:lstStyle/>
        <a:p>
          <a:r>
            <a:rPr lang="ru-RU" dirty="0" smtClean="0"/>
            <a:t>психологами, педагогами-психологами организаций, осуществляющих образовательную деятельность, в которых такие дети обучаются </a:t>
          </a:r>
          <a:endParaRPr lang="ru-RU" dirty="0"/>
        </a:p>
      </dgm:t>
    </dgm:pt>
    <dgm:pt modelId="{CB56D4AF-1C8A-488B-8B87-DB7ABAB31157}" type="parTrans" cxnId="{8D36E4DC-D2BE-4471-8823-C3F85B1D9657}">
      <dgm:prSet/>
      <dgm:spPr/>
      <dgm:t>
        <a:bodyPr/>
        <a:lstStyle/>
        <a:p>
          <a:endParaRPr lang="ru-RU"/>
        </a:p>
      </dgm:t>
    </dgm:pt>
    <dgm:pt modelId="{6042534A-8209-4004-AD78-0FEA86A6FEFD}" type="sibTrans" cxnId="{8D36E4DC-D2BE-4471-8823-C3F85B1D9657}">
      <dgm:prSet/>
      <dgm:spPr/>
      <dgm:t>
        <a:bodyPr/>
        <a:lstStyle/>
        <a:p>
          <a:endParaRPr lang="ru-RU"/>
        </a:p>
      </dgm:t>
    </dgm:pt>
    <dgm:pt modelId="{A42E0F54-E910-45FC-B470-83E53204CCC7}" type="pres">
      <dgm:prSet presAssocID="{9C08EBDE-3EAD-46EB-A888-DFC382514310}" presName="linear" presStyleCnt="0">
        <dgm:presLayoutVars>
          <dgm:animLvl val="lvl"/>
          <dgm:resizeHandles val="exact"/>
        </dgm:presLayoutVars>
      </dgm:prSet>
      <dgm:spPr/>
      <dgm:t>
        <a:bodyPr/>
        <a:lstStyle/>
        <a:p>
          <a:endParaRPr lang="ru-RU"/>
        </a:p>
      </dgm:t>
    </dgm:pt>
    <dgm:pt modelId="{E18B7846-936F-41DB-A205-B0C434156EB4}" type="pres">
      <dgm:prSet presAssocID="{F99D7F2A-41B4-45A0-972B-CA5F0660C36E}" presName="parentText" presStyleLbl="node1" presStyleIdx="0" presStyleCnt="1">
        <dgm:presLayoutVars>
          <dgm:chMax val="0"/>
          <dgm:bulletEnabled val="1"/>
        </dgm:presLayoutVars>
      </dgm:prSet>
      <dgm:spPr/>
      <dgm:t>
        <a:bodyPr/>
        <a:lstStyle/>
        <a:p>
          <a:endParaRPr lang="ru-RU"/>
        </a:p>
      </dgm:t>
    </dgm:pt>
    <dgm:pt modelId="{24769E8F-8925-4D94-9378-3B34272C0F6B}" type="pres">
      <dgm:prSet presAssocID="{F99D7F2A-41B4-45A0-972B-CA5F0660C36E}" presName="childText" presStyleLbl="revTx" presStyleIdx="0" presStyleCnt="1">
        <dgm:presLayoutVars>
          <dgm:bulletEnabled val="1"/>
        </dgm:presLayoutVars>
      </dgm:prSet>
      <dgm:spPr/>
      <dgm:t>
        <a:bodyPr/>
        <a:lstStyle/>
        <a:p>
          <a:endParaRPr lang="ru-RU"/>
        </a:p>
      </dgm:t>
    </dgm:pt>
  </dgm:ptLst>
  <dgm:cxnLst>
    <dgm:cxn modelId="{CE64AA5B-9DF9-40C4-A62B-81938A306A77}" srcId="{9C08EBDE-3EAD-46EB-A888-DFC382514310}" destId="{F99D7F2A-41B4-45A0-972B-CA5F0660C36E}" srcOrd="0" destOrd="0" parTransId="{05302A28-D6DF-4306-80BC-5D47AD60F1B4}" sibTransId="{97EB3261-92A2-4FBC-9991-B5FA9BFAB16F}"/>
    <dgm:cxn modelId="{4D5F8FE3-A011-4BF9-9169-3F5B661A1AF6}" type="presOf" srcId="{34583136-37A9-4373-9293-9D99718A8087}" destId="{24769E8F-8925-4D94-9378-3B34272C0F6B}" srcOrd="0" destOrd="1" presId="urn:microsoft.com/office/officeart/2005/8/layout/vList2"/>
    <dgm:cxn modelId="{8D36E4DC-D2BE-4471-8823-C3F85B1D9657}" srcId="{F99D7F2A-41B4-45A0-972B-CA5F0660C36E}" destId="{34583136-37A9-4373-9293-9D99718A8087}" srcOrd="1" destOrd="0" parTransId="{CB56D4AF-1C8A-488B-8B87-DB7ABAB31157}" sibTransId="{6042534A-8209-4004-AD78-0FEA86A6FEFD}"/>
    <dgm:cxn modelId="{69F98A9C-3333-4606-9CCD-24FF25D9BBAF}" type="presOf" srcId="{9C08EBDE-3EAD-46EB-A888-DFC382514310}" destId="{A42E0F54-E910-45FC-B470-83E53204CCC7}" srcOrd="0" destOrd="0" presId="urn:microsoft.com/office/officeart/2005/8/layout/vList2"/>
    <dgm:cxn modelId="{C9A09F15-8006-40F3-950D-09D95CCD9A96}" type="presOf" srcId="{30CB4CB9-46AE-467E-BC1D-B3C7C95D948F}" destId="{24769E8F-8925-4D94-9378-3B34272C0F6B}" srcOrd="0" destOrd="0" presId="urn:microsoft.com/office/officeart/2005/8/layout/vList2"/>
    <dgm:cxn modelId="{563AB91B-0FCE-41C6-9D90-27006A5F7A87}" type="presOf" srcId="{F99D7F2A-41B4-45A0-972B-CA5F0660C36E}" destId="{E18B7846-936F-41DB-A205-B0C434156EB4}" srcOrd="0" destOrd="0" presId="urn:microsoft.com/office/officeart/2005/8/layout/vList2"/>
    <dgm:cxn modelId="{DE227596-086D-4686-BC06-5864A59EBAE9}" srcId="{F99D7F2A-41B4-45A0-972B-CA5F0660C36E}" destId="{30CB4CB9-46AE-467E-BC1D-B3C7C95D948F}" srcOrd="0" destOrd="0" parTransId="{DB826301-F807-46B5-A86E-5A208D5803BF}" sibTransId="{40D3EDD8-EA68-4013-8ED1-30B0CCA1BA5D}"/>
    <dgm:cxn modelId="{4571E651-4FC2-467B-98AF-2A6901BE8524}" type="presParOf" srcId="{A42E0F54-E910-45FC-B470-83E53204CCC7}" destId="{E18B7846-936F-41DB-A205-B0C434156EB4}" srcOrd="0" destOrd="0" presId="urn:microsoft.com/office/officeart/2005/8/layout/vList2"/>
    <dgm:cxn modelId="{D2BEF622-5C09-4453-8352-D1EDD5A58ABE}" type="presParOf" srcId="{A42E0F54-E910-45FC-B470-83E53204CCC7}" destId="{24769E8F-8925-4D94-9378-3B34272C0F6B}"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70B390B-62C5-4536-9275-85EB99CA358C}" type="doc">
      <dgm:prSet loTypeId="urn:microsoft.com/office/officeart/2005/8/layout/hierarchy3" loCatId="hierarchy" qsTypeId="urn:microsoft.com/office/officeart/2005/8/quickstyle/3d3" qsCatId="3D" csTypeId="urn:microsoft.com/office/officeart/2005/8/colors/accent0_3" csCatId="mainScheme" phldr="1"/>
      <dgm:spPr/>
      <dgm:t>
        <a:bodyPr/>
        <a:lstStyle/>
        <a:p>
          <a:endParaRPr lang="ru-RU"/>
        </a:p>
      </dgm:t>
    </dgm:pt>
    <dgm:pt modelId="{49025D39-99AB-48B7-A4ED-D2ED7A25153F}">
      <dgm:prSet phldrT="[Текст]"/>
      <dgm:spPr/>
      <dgm:t>
        <a:bodyPr/>
        <a:lstStyle/>
        <a:p>
          <a:r>
            <a:rPr lang="ru-RU" dirty="0" smtClean="0"/>
            <a:t>Центр психолого-педагогической, медицинской и социальной помощи</a:t>
          </a:r>
          <a:endParaRPr lang="ru-RU" dirty="0"/>
        </a:p>
      </dgm:t>
    </dgm:pt>
    <dgm:pt modelId="{B69820FC-46A1-43C4-9876-B5507181005A}" type="parTrans" cxnId="{DDD796ED-3CDC-4ECF-A8D4-CB33C3AB6567}">
      <dgm:prSet/>
      <dgm:spPr/>
      <dgm:t>
        <a:bodyPr/>
        <a:lstStyle/>
        <a:p>
          <a:endParaRPr lang="ru-RU"/>
        </a:p>
      </dgm:t>
    </dgm:pt>
    <dgm:pt modelId="{D40B5C21-A995-4A23-BCDB-37843DB0FCDA}" type="sibTrans" cxnId="{DDD796ED-3CDC-4ECF-A8D4-CB33C3AB6567}">
      <dgm:prSet/>
      <dgm:spPr/>
      <dgm:t>
        <a:bodyPr/>
        <a:lstStyle/>
        <a:p>
          <a:endParaRPr lang="ru-RU"/>
        </a:p>
      </dgm:t>
    </dgm:pt>
    <dgm:pt modelId="{DF1994FD-901B-4E23-8760-F9BA370F239F}">
      <dgm:prSet phldrT="[Текст]" custT="1"/>
      <dgm:spPr/>
      <dgm:t>
        <a:bodyPr/>
        <a:lstStyle/>
        <a:p>
          <a:pPr algn="l"/>
          <a:r>
            <a:rPr lang="ru-RU" sz="1600" dirty="0" smtClean="0"/>
            <a:t>оказывает помощь организациям, осуществляющим образовательную деятельность, по вопросам реализации основных общеобразовательных программ, обучения и воспитания обучающихся, в том числе осуществляет психолого-педагогическое сопровождение реализации программ</a:t>
          </a:r>
          <a:endParaRPr lang="ru-RU" sz="1600" dirty="0"/>
        </a:p>
      </dgm:t>
    </dgm:pt>
    <dgm:pt modelId="{25FBCB1C-5E55-4CEF-AF09-BFE50CB39FA0}" type="parTrans" cxnId="{50666A79-C01C-4CEF-9077-F261E1461944}">
      <dgm:prSet/>
      <dgm:spPr/>
      <dgm:t>
        <a:bodyPr/>
        <a:lstStyle/>
        <a:p>
          <a:endParaRPr lang="ru-RU"/>
        </a:p>
      </dgm:t>
    </dgm:pt>
    <dgm:pt modelId="{F0A3D6D4-33A7-4B68-81E9-4A0BCF893882}" type="sibTrans" cxnId="{50666A79-C01C-4CEF-9077-F261E1461944}">
      <dgm:prSet/>
      <dgm:spPr/>
      <dgm:t>
        <a:bodyPr/>
        <a:lstStyle/>
        <a:p>
          <a:endParaRPr lang="ru-RU"/>
        </a:p>
      </dgm:t>
    </dgm:pt>
    <dgm:pt modelId="{39C85491-6730-4ECD-B941-6129577B2C18}">
      <dgm:prSet phldrT="[Текст]"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ru-RU" sz="1600" dirty="0" smtClean="0"/>
            <a:t>оказывает методическую помощь организациям, осуществляющим образовательную деятельность, включая помощь в разработке образовательных программ, индивидуальных учебных планов, выборе оптимальных методов обучения и воспитания обучающихся, выявлении и устранении потенциальных препятствий к обучению</a:t>
          </a:r>
        </a:p>
        <a:p>
          <a:pPr algn="ctr" defTabSz="266700">
            <a:lnSpc>
              <a:spcPct val="90000"/>
            </a:lnSpc>
            <a:spcBef>
              <a:spcPct val="0"/>
            </a:spcBef>
            <a:spcAft>
              <a:spcPct val="35000"/>
            </a:spcAft>
          </a:pPr>
          <a:endParaRPr lang="ru-RU" sz="1100" dirty="0"/>
        </a:p>
      </dgm:t>
    </dgm:pt>
    <dgm:pt modelId="{B6800D67-40C2-45D3-897C-A8138593293E}" type="parTrans" cxnId="{14911FE4-4EA1-4EC6-A217-BED1149BE16D}">
      <dgm:prSet/>
      <dgm:spPr/>
      <dgm:t>
        <a:bodyPr/>
        <a:lstStyle/>
        <a:p>
          <a:endParaRPr lang="ru-RU"/>
        </a:p>
      </dgm:t>
    </dgm:pt>
    <dgm:pt modelId="{557AD149-FE25-498C-94C9-0D093463793D}" type="sibTrans" cxnId="{14911FE4-4EA1-4EC6-A217-BED1149BE16D}">
      <dgm:prSet/>
      <dgm:spPr/>
      <dgm:t>
        <a:bodyPr/>
        <a:lstStyle/>
        <a:p>
          <a:endParaRPr lang="ru-RU"/>
        </a:p>
      </dgm:t>
    </dgm:pt>
    <dgm:pt modelId="{4D46C198-7B05-493F-8412-DC53A4F9372E}">
      <dgm:prSet/>
      <dgm:spPr/>
      <dgm:t>
        <a:bodyPr/>
        <a:lstStyle/>
        <a:p>
          <a:pPr algn="l"/>
          <a:r>
            <a:rPr lang="ru-RU" dirty="0" smtClean="0"/>
            <a:t>осуществляет мониторинг эффективности указанной помощи, оказываемой организациями, осуществляющими образовательную деятельность</a:t>
          </a:r>
          <a:endParaRPr lang="ru-RU" dirty="0"/>
        </a:p>
      </dgm:t>
    </dgm:pt>
    <dgm:pt modelId="{1A99B274-E8A9-4E88-A1F8-A5F63AFED0E0}" type="parTrans" cxnId="{8CA3B05C-483A-45C5-910B-32DAA516E452}">
      <dgm:prSet/>
      <dgm:spPr/>
      <dgm:t>
        <a:bodyPr/>
        <a:lstStyle/>
        <a:p>
          <a:endParaRPr lang="ru-RU"/>
        </a:p>
      </dgm:t>
    </dgm:pt>
    <dgm:pt modelId="{6EAE5429-3AF3-4963-8224-6E0A276E9AF5}" type="sibTrans" cxnId="{8CA3B05C-483A-45C5-910B-32DAA516E452}">
      <dgm:prSet/>
      <dgm:spPr/>
      <dgm:t>
        <a:bodyPr/>
        <a:lstStyle/>
        <a:p>
          <a:endParaRPr lang="ru-RU"/>
        </a:p>
      </dgm:t>
    </dgm:pt>
    <dgm:pt modelId="{326199F7-99C2-4537-B993-D18D5BA0C602}" type="pres">
      <dgm:prSet presAssocID="{170B390B-62C5-4536-9275-85EB99CA358C}" presName="diagram" presStyleCnt="0">
        <dgm:presLayoutVars>
          <dgm:chPref val="1"/>
          <dgm:dir/>
          <dgm:animOne val="branch"/>
          <dgm:animLvl val="lvl"/>
          <dgm:resizeHandles/>
        </dgm:presLayoutVars>
      </dgm:prSet>
      <dgm:spPr/>
      <dgm:t>
        <a:bodyPr/>
        <a:lstStyle/>
        <a:p>
          <a:endParaRPr lang="ru-RU"/>
        </a:p>
      </dgm:t>
    </dgm:pt>
    <dgm:pt modelId="{ABF75331-CBBE-4E88-99A8-715E582D4BF6}" type="pres">
      <dgm:prSet presAssocID="{49025D39-99AB-48B7-A4ED-D2ED7A25153F}" presName="root" presStyleCnt="0"/>
      <dgm:spPr/>
      <dgm:t>
        <a:bodyPr/>
        <a:lstStyle/>
        <a:p>
          <a:endParaRPr lang="ru-RU"/>
        </a:p>
      </dgm:t>
    </dgm:pt>
    <dgm:pt modelId="{BE7CC006-7F41-489D-BCBA-74A2538B8D37}" type="pres">
      <dgm:prSet presAssocID="{49025D39-99AB-48B7-A4ED-D2ED7A25153F}" presName="rootComposite" presStyleCnt="0"/>
      <dgm:spPr/>
      <dgm:t>
        <a:bodyPr/>
        <a:lstStyle/>
        <a:p>
          <a:endParaRPr lang="ru-RU"/>
        </a:p>
      </dgm:t>
    </dgm:pt>
    <dgm:pt modelId="{69FB4A99-45D5-4AC6-8C6C-70E612BBB617}" type="pres">
      <dgm:prSet presAssocID="{49025D39-99AB-48B7-A4ED-D2ED7A25153F}" presName="rootText" presStyleLbl="node1" presStyleIdx="0" presStyleCnt="1" custScaleX="332687" custLinFactNeighborX="-3908" custLinFactNeighborY="-68953"/>
      <dgm:spPr/>
      <dgm:t>
        <a:bodyPr/>
        <a:lstStyle/>
        <a:p>
          <a:endParaRPr lang="ru-RU"/>
        </a:p>
      </dgm:t>
    </dgm:pt>
    <dgm:pt modelId="{1CE95026-B6ED-4524-87B3-E42EA8E11FEC}" type="pres">
      <dgm:prSet presAssocID="{49025D39-99AB-48B7-A4ED-D2ED7A25153F}" presName="rootConnector" presStyleLbl="node1" presStyleIdx="0" presStyleCnt="1"/>
      <dgm:spPr/>
      <dgm:t>
        <a:bodyPr/>
        <a:lstStyle/>
        <a:p>
          <a:endParaRPr lang="ru-RU"/>
        </a:p>
      </dgm:t>
    </dgm:pt>
    <dgm:pt modelId="{C58129F6-1345-4647-9932-C5CC46365B8A}" type="pres">
      <dgm:prSet presAssocID="{49025D39-99AB-48B7-A4ED-D2ED7A25153F}" presName="childShape" presStyleCnt="0"/>
      <dgm:spPr/>
      <dgm:t>
        <a:bodyPr/>
        <a:lstStyle/>
        <a:p>
          <a:endParaRPr lang="ru-RU"/>
        </a:p>
      </dgm:t>
    </dgm:pt>
    <dgm:pt modelId="{147EA035-7725-4231-8DF3-F780FE5C9281}" type="pres">
      <dgm:prSet presAssocID="{25FBCB1C-5E55-4CEF-AF09-BFE50CB39FA0}" presName="Name13" presStyleLbl="parChTrans1D2" presStyleIdx="0" presStyleCnt="3"/>
      <dgm:spPr/>
      <dgm:t>
        <a:bodyPr/>
        <a:lstStyle/>
        <a:p>
          <a:endParaRPr lang="ru-RU"/>
        </a:p>
      </dgm:t>
    </dgm:pt>
    <dgm:pt modelId="{F4413BAF-F643-4D76-9C00-C88F3D578C3A}" type="pres">
      <dgm:prSet presAssocID="{DF1994FD-901B-4E23-8760-F9BA370F239F}" presName="childText" presStyleLbl="bgAcc1" presStyleIdx="0" presStyleCnt="3" custScaleX="540084" custScaleY="128951" custLinFactNeighborX="1" custLinFactNeighborY="-39776">
        <dgm:presLayoutVars>
          <dgm:bulletEnabled val="1"/>
        </dgm:presLayoutVars>
      </dgm:prSet>
      <dgm:spPr/>
      <dgm:t>
        <a:bodyPr/>
        <a:lstStyle/>
        <a:p>
          <a:endParaRPr lang="ru-RU"/>
        </a:p>
      </dgm:t>
    </dgm:pt>
    <dgm:pt modelId="{E31228F1-3035-46B0-9395-78086FDF4AB3}" type="pres">
      <dgm:prSet presAssocID="{B6800D67-40C2-45D3-897C-A8138593293E}" presName="Name13" presStyleLbl="parChTrans1D2" presStyleIdx="1" presStyleCnt="3"/>
      <dgm:spPr/>
      <dgm:t>
        <a:bodyPr/>
        <a:lstStyle/>
        <a:p>
          <a:endParaRPr lang="ru-RU"/>
        </a:p>
      </dgm:t>
    </dgm:pt>
    <dgm:pt modelId="{8A67DAB8-7F59-4BBF-B46D-C1E5D1A23AD2}" type="pres">
      <dgm:prSet presAssocID="{39C85491-6730-4ECD-B941-6129577B2C18}" presName="childText" presStyleLbl="bgAcc1" presStyleIdx="1" presStyleCnt="3" custScaleX="542440" custScaleY="168065" custLinFactNeighborX="1" custLinFactNeighborY="-35223">
        <dgm:presLayoutVars>
          <dgm:bulletEnabled val="1"/>
        </dgm:presLayoutVars>
      </dgm:prSet>
      <dgm:spPr/>
      <dgm:t>
        <a:bodyPr/>
        <a:lstStyle/>
        <a:p>
          <a:endParaRPr lang="ru-RU"/>
        </a:p>
      </dgm:t>
    </dgm:pt>
    <dgm:pt modelId="{B372F0F9-4FE0-4544-B5D9-52DF73C15834}" type="pres">
      <dgm:prSet presAssocID="{1A99B274-E8A9-4E88-A1F8-A5F63AFED0E0}" presName="Name13" presStyleLbl="parChTrans1D2" presStyleIdx="2" presStyleCnt="3"/>
      <dgm:spPr/>
      <dgm:t>
        <a:bodyPr/>
        <a:lstStyle/>
        <a:p>
          <a:endParaRPr lang="ru-RU"/>
        </a:p>
      </dgm:t>
    </dgm:pt>
    <dgm:pt modelId="{63C3C7B2-34E2-4FFB-96C3-4CC88181BEFE}" type="pres">
      <dgm:prSet presAssocID="{4D46C198-7B05-493F-8412-DC53A4F9372E}" presName="childText" presStyleLbl="bgAcc1" presStyleIdx="2" presStyleCnt="3" custScaleX="545476" custLinFactNeighborX="1" custLinFactNeighborY="-34561">
        <dgm:presLayoutVars>
          <dgm:bulletEnabled val="1"/>
        </dgm:presLayoutVars>
      </dgm:prSet>
      <dgm:spPr/>
      <dgm:t>
        <a:bodyPr/>
        <a:lstStyle/>
        <a:p>
          <a:endParaRPr lang="ru-RU"/>
        </a:p>
      </dgm:t>
    </dgm:pt>
  </dgm:ptLst>
  <dgm:cxnLst>
    <dgm:cxn modelId="{66B586A5-AE27-4796-B928-2773062A91B3}" type="presOf" srcId="{25FBCB1C-5E55-4CEF-AF09-BFE50CB39FA0}" destId="{147EA035-7725-4231-8DF3-F780FE5C9281}" srcOrd="0" destOrd="0" presId="urn:microsoft.com/office/officeart/2005/8/layout/hierarchy3"/>
    <dgm:cxn modelId="{84A4CBED-9E63-4972-A92C-3F0B6C9CB230}" type="presOf" srcId="{49025D39-99AB-48B7-A4ED-D2ED7A25153F}" destId="{69FB4A99-45D5-4AC6-8C6C-70E612BBB617}" srcOrd="0" destOrd="0" presId="urn:microsoft.com/office/officeart/2005/8/layout/hierarchy3"/>
    <dgm:cxn modelId="{41F34DCB-539E-4037-A285-99F45726918A}" type="presOf" srcId="{49025D39-99AB-48B7-A4ED-D2ED7A25153F}" destId="{1CE95026-B6ED-4524-87B3-E42EA8E11FEC}" srcOrd="1" destOrd="0" presId="urn:microsoft.com/office/officeart/2005/8/layout/hierarchy3"/>
    <dgm:cxn modelId="{E725EDA6-BC31-4154-9CC4-9D99E6B7BE3A}" type="presOf" srcId="{4D46C198-7B05-493F-8412-DC53A4F9372E}" destId="{63C3C7B2-34E2-4FFB-96C3-4CC88181BEFE}" srcOrd="0" destOrd="0" presId="urn:microsoft.com/office/officeart/2005/8/layout/hierarchy3"/>
    <dgm:cxn modelId="{320FC794-B541-421B-BC68-4BED3620F332}" type="presOf" srcId="{39C85491-6730-4ECD-B941-6129577B2C18}" destId="{8A67DAB8-7F59-4BBF-B46D-C1E5D1A23AD2}" srcOrd="0" destOrd="0" presId="urn:microsoft.com/office/officeart/2005/8/layout/hierarchy3"/>
    <dgm:cxn modelId="{8CA3B05C-483A-45C5-910B-32DAA516E452}" srcId="{49025D39-99AB-48B7-A4ED-D2ED7A25153F}" destId="{4D46C198-7B05-493F-8412-DC53A4F9372E}" srcOrd="2" destOrd="0" parTransId="{1A99B274-E8A9-4E88-A1F8-A5F63AFED0E0}" sibTransId="{6EAE5429-3AF3-4963-8224-6E0A276E9AF5}"/>
    <dgm:cxn modelId="{41F99BA9-63EC-44D6-82A7-6BA4028BD0F9}" type="presOf" srcId="{DF1994FD-901B-4E23-8760-F9BA370F239F}" destId="{F4413BAF-F643-4D76-9C00-C88F3D578C3A}" srcOrd="0" destOrd="0" presId="urn:microsoft.com/office/officeart/2005/8/layout/hierarchy3"/>
    <dgm:cxn modelId="{C86CC13B-72A4-45AF-97D3-009077407AB8}" type="presOf" srcId="{B6800D67-40C2-45D3-897C-A8138593293E}" destId="{E31228F1-3035-46B0-9395-78086FDF4AB3}" srcOrd="0" destOrd="0" presId="urn:microsoft.com/office/officeart/2005/8/layout/hierarchy3"/>
    <dgm:cxn modelId="{14911FE4-4EA1-4EC6-A217-BED1149BE16D}" srcId="{49025D39-99AB-48B7-A4ED-D2ED7A25153F}" destId="{39C85491-6730-4ECD-B941-6129577B2C18}" srcOrd="1" destOrd="0" parTransId="{B6800D67-40C2-45D3-897C-A8138593293E}" sibTransId="{557AD149-FE25-498C-94C9-0D093463793D}"/>
    <dgm:cxn modelId="{50666A79-C01C-4CEF-9077-F261E1461944}" srcId="{49025D39-99AB-48B7-A4ED-D2ED7A25153F}" destId="{DF1994FD-901B-4E23-8760-F9BA370F239F}" srcOrd="0" destOrd="0" parTransId="{25FBCB1C-5E55-4CEF-AF09-BFE50CB39FA0}" sibTransId="{F0A3D6D4-33A7-4B68-81E9-4A0BCF893882}"/>
    <dgm:cxn modelId="{DDD796ED-3CDC-4ECF-A8D4-CB33C3AB6567}" srcId="{170B390B-62C5-4536-9275-85EB99CA358C}" destId="{49025D39-99AB-48B7-A4ED-D2ED7A25153F}" srcOrd="0" destOrd="0" parTransId="{B69820FC-46A1-43C4-9876-B5507181005A}" sibTransId="{D40B5C21-A995-4A23-BCDB-37843DB0FCDA}"/>
    <dgm:cxn modelId="{E076D348-0358-499C-B9F2-18053676ACD5}" type="presOf" srcId="{1A99B274-E8A9-4E88-A1F8-A5F63AFED0E0}" destId="{B372F0F9-4FE0-4544-B5D9-52DF73C15834}" srcOrd="0" destOrd="0" presId="urn:microsoft.com/office/officeart/2005/8/layout/hierarchy3"/>
    <dgm:cxn modelId="{0342806A-2268-4A17-9230-8E91DA3ACCB8}" type="presOf" srcId="{170B390B-62C5-4536-9275-85EB99CA358C}" destId="{326199F7-99C2-4537-B993-D18D5BA0C602}" srcOrd="0" destOrd="0" presId="urn:microsoft.com/office/officeart/2005/8/layout/hierarchy3"/>
    <dgm:cxn modelId="{5410644C-77D0-4221-9A15-108EBBEBFCFE}" type="presParOf" srcId="{326199F7-99C2-4537-B993-D18D5BA0C602}" destId="{ABF75331-CBBE-4E88-99A8-715E582D4BF6}" srcOrd="0" destOrd="0" presId="urn:microsoft.com/office/officeart/2005/8/layout/hierarchy3"/>
    <dgm:cxn modelId="{0CFE1144-F29E-4FB8-A062-BBD71C724BAB}" type="presParOf" srcId="{ABF75331-CBBE-4E88-99A8-715E582D4BF6}" destId="{BE7CC006-7F41-489D-BCBA-74A2538B8D37}" srcOrd="0" destOrd="0" presId="urn:microsoft.com/office/officeart/2005/8/layout/hierarchy3"/>
    <dgm:cxn modelId="{D45AD128-8D82-4E92-A4D1-5D626D901EDA}" type="presParOf" srcId="{BE7CC006-7F41-489D-BCBA-74A2538B8D37}" destId="{69FB4A99-45D5-4AC6-8C6C-70E612BBB617}" srcOrd="0" destOrd="0" presId="urn:microsoft.com/office/officeart/2005/8/layout/hierarchy3"/>
    <dgm:cxn modelId="{26241F4C-CD97-4846-9050-FCF79D068C58}" type="presParOf" srcId="{BE7CC006-7F41-489D-BCBA-74A2538B8D37}" destId="{1CE95026-B6ED-4524-87B3-E42EA8E11FEC}" srcOrd="1" destOrd="0" presId="urn:microsoft.com/office/officeart/2005/8/layout/hierarchy3"/>
    <dgm:cxn modelId="{FF6662C4-DFAC-4061-9FBB-79ADDA0ECB34}" type="presParOf" srcId="{ABF75331-CBBE-4E88-99A8-715E582D4BF6}" destId="{C58129F6-1345-4647-9932-C5CC46365B8A}" srcOrd="1" destOrd="0" presId="urn:microsoft.com/office/officeart/2005/8/layout/hierarchy3"/>
    <dgm:cxn modelId="{D21D61E9-33C3-44E9-9650-6195D8D77035}" type="presParOf" srcId="{C58129F6-1345-4647-9932-C5CC46365B8A}" destId="{147EA035-7725-4231-8DF3-F780FE5C9281}" srcOrd="0" destOrd="0" presId="urn:microsoft.com/office/officeart/2005/8/layout/hierarchy3"/>
    <dgm:cxn modelId="{877A9379-6E00-431C-A233-1DF38041D895}" type="presParOf" srcId="{C58129F6-1345-4647-9932-C5CC46365B8A}" destId="{F4413BAF-F643-4D76-9C00-C88F3D578C3A}" srcOrd="1" destOrd="0" presId="urn:microsoft.com/office/officeart/2005/8/layout/hierarchy3"/>
    <dgm:cxn modelId="{A3A1092B-F3A9-4507-B3E4-64F422E06FC5}" type="presParOf" srcId="{C58129F6-1345-4647-9932-C5CC46365B8A}" destId="{E31228F1-3035-46B0-9395-78086FDF4AB3}" srcOrd="2" destOrd="0" presId="urn:microsoft.com/office/officeart/2005/8/layout/hierarchy3"/>
    <dgm:cxn modelId="{9A61987E-CB0F-43C8-9D38-836B8A95DD8B}" type="presParOf" srcId="{C58129F6-1345-4647-9932-C5CC46365B8A}" destId="{8A67DAB8-7F59-4BBF-B46D-C1E5D1A23AD2}" srcOrd="3" destOrd="0" presId="urn:microsoft.com/office/officeart/2005/8/layout/hierarchy3"/>
    <dgm:cxn modelId="{ACCF3647-6D06-4345-B43A-01A1C841B4DF}" type="presParOf" srcId="{C58129F6-1345-4647-9932-C5CC46365B8A}" destId="{B372F0F9-4FE0-4544-B5D9-52DF73C15834}" srcOrd="4" destOrd="0" presId="urn:microsoft.com/office/officeart/2005/8/layout/hierarchy3"/>
    <dgm:cxn modelId="{B92F14FD-5DEA-494B-859A-FCD08E82FD13}" type="presParOf" srcId="{C58129F6-1345-4647-9932-C5CC46365B8A}" destId="{63C3C7B2-34E2-4FFB-96C3-4CC88181BEFE}"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58EBDBB-1930-4E71-83C4-E863FD20ACE2}" type="doc">
      <dgm:prSet loTypeId="urn:microsoft.com/office/officeart/2005/8/layout/chevron2" loCatId="process" qsTypeId="urn:microsoft.com/office/officeart/2005/8/quickstyle/3d3" qsCatId="3D" csTypeId="urn:microsoft.com/office/officeart/2005/8/colors/accent0_3" csCatId="mainScheme" phldr="1"/>
      <dgm:spPr/>
      <dgm:t>
        <a:bodyPr/>
        <a:lstStyle/>
        <a:p>
          <a:endParaRPr lang="ru-RU"/>
        </a:p>
      </dgm:t>
    </dgm:pt>
    <dgm:pt modelId="{F7D5A5DD-7492-4E8B-B0CD-8FAB8CF4A7A5}">
      <dgm:prSet phldrT="[Текст]"/>
      <dgm:spPr/>
      <dgm:t>
        <a:bodyPr/>
        <a:lstStyle/>
        <a:p>
          <a:r>
            <a:rPr lang="ru-RU" dirty="0" smtClean="0"/>
            <a:t>1</a:t>
          </a:r>
          <a:endParaRPr lang="ru-RU" dirty="0"/>
        </a:p>
      </dgm:t>
    </dgm:pt>
    <dgm:pt modelId="{904D9A27-63D6-4F24-A6C9-2F5CC272BB52}" type="parTrans" cxnId="{390F615E-55DD-4745-ABEB-0B201993E9D1}">
      <dgm:prSet/>
      <dgm:spPr/>
      <dgm:t>
        <a:bodyPr/>
        <a:lstStyle/>
        <a:p>
          <a:endParaRPr lang="ru-RU"/>
        </a:p>
      </dgm:t>
    </dgm:pt>
    <dgm:pt modelId="{386FEA09-632C-434D-A984-B0BC99F81C01}" type="sibTrans" cxnId="{390F615E-55DD-4745-ABEB-0B201993E9D1}">
      <dgm:prSet/>
      <dgm:spPr/>
      <dgm:t>
        <a:bodyPr/>
        <a:lstStyle/>
        <a:p>
          <a:endParaRPr lang="ru-RU"/>
        </a:p>
      </dgm:t>
    </dgm:pt>
    <dgm:pt modelId="{E143A589-2C66-4806-B4E5-586B780383AF}">
      <dgm:prSet phldrT="[Текст]"/>
      <dgm:spPr/>
      <dgm:t>
        <a:bodyPr/>
        <a:lstStyle/>
        <a:p>
          <a:r>
            <a:rPr lang="ru-RU" dirty="0" smtClean="0">
              <a:effectLst/>
            </a:rPr>
            <a:t>добросовестно осваивать образовательную программу, выполнять индивидуальный учебный план, в том числе посещать занятия, осуществлять самостоятельную подготовку к занятиям, выполнять задания</a:t>
          </a:r>
          <a:endParaRPr lang="ru-RU" dirty="0"/>
        </a:p>
      </dgm:t>
    </dgm:pt>
    <dgm:pt modelId="{2627171B-A3B3-4CFB-B377-C8B4911789ED}" type="parTrans" cxnId="{D22AEE04-1E58-4735-B82E-887BBF79DA22}">
      <dgm:prSet/>
      <dgm:spPr/>
      <dgm:t>
        <a:bodyPr/>
        <a:lstStyle/>
        <a:p>
          <a:endParaRPr lang="ru-RU"/>
        </a:p>
      </dgm:t>
    </dgm:pt>
    <dgm:pt modelId="{09C601B6-6FA2-475D-89BC-E10D9958D83F}" type="sibTrans" cxnId="{D22AEE04-1E58-4735-B82E-887BBF79DA22}">
      <dgm:prSet/>
      <dgm:spPr/>
      <dgm:t>
        <a:bodyPr/>
        <a:lstStyle/>
        <a:p>
          <a:endParaRPr lang="ru-RU"/>
        </a:p>
      </dgm:t>
    </dgm:pt>
    <dgm:pt modelId="{8C27E673-08A9-4B67-A30C-EBD2034A1E65}">
      <dgm:prSet phldrT="[Текст]"/>
      <dgm:spPr/>
      <dgm:t>
        <a:bodyPr/>
        <a:lstStyle/>
        <a:p>
          <a:r>
            <a:rPr lang="ru-RU" dirty="0" smtClean="0"/>
            <a:t>2</a:t>
          </a:r>
          <a:endParaRPr lang="ru-RU" dirty="0"/>
        </a:p>
      </dgm:t>
    </dgm:pt>
    <dgm:pt modelId="{479CA9F0-5BF4-4EA8-BA75-5F2533D8DBB9}" type="parTrans" cxnId="{3372A920-445B-4F05-8B06-4E821EF35FC1}">
      <dgm:prSet/>
      <dgm:spPr/>
      <dgm:t>
        <a:bodyPr/>
        <a:lstStyle/>
        <a:p>
          <a:endParaRPr lang="ru-RU"/>
        </a:p>
      </dgm:t>
    </dgm:pt>
    <dgm:pt modelId="{9D019228-2911-4A25-B303-4781087A9B6B}" type="sibTrans" cxnId="{3372A920-445B-4F05-8B06-4E821EF35FC1}">
      <dgm:prSet/>
      <dgm:spPr/>
      <dgm:t>
        <a:bodyPr/>
        <a:lstStyle/>
        <a:p>
          <a:endParaRPr lang="ru-RU"/>
        </a:p>
      </dgm:t>
    </dgm:pt>
    <dgm:pt modelId="{B05E00E4-39C3-494D-9974-6AB3447903F4}">
      <dgm:prSet phldrT="[Текст]"/>
      <dgm:spPr/>
      <dgm:t>
        <a:bodyPr/>
        <a:lstStyle/>
        <a:p>
          <a:r>
            <a:rPr lang="ru-RU" dirty="0" smtClean="0">
              <a:effectLst/>
            </a:rPr>
            <a:t>выполнять требования устава образовательной организации, правил внутреннего распорядка, правил проживания в общежитиях и интернатах и иных локальных нормативных актов по вопросам организации и осуществления образовательной деятельности</a:t>
          </a:r>
          <a:endParaRPr lang="ru-RU" dirty="0"/>
        </a:p>
      </dgm:t>
    </dgm:pt>
    <dgm:pt modelId="{E2A7CF9E-D42A-484A-A213-441844FBA558}" type="parTrans" cxnId="{F42CB1DE-478E-4428-9C35-949A546EA08A}">
      <dgm:prSet/>
      <dgm:spPr/>
      <dgm:t>
        <a:bodyPr/>
        <a:lstStyle/>
        <a:p>
          <a:endParaRPr lang="ru-RU"/>
        </a:p>
      </dgm:t>
    </dgm:pt>
    <dgm:pt modelId="{A9DA8C51-3513-4159-9909-B9C8B0AF7D55}" type="sibTrans" cxnId="{F42CB1DE-478E-4428-9C35-949A546EA08A}">
      <dgm:prSet/>
      <dgm:spPr/>
      <dgm:t>
        <a:bodyPr/>
        <a:lstStyle/>
        <a:p>
          <a:endParaRPr lang="ru-RU"/>
        </a:p>
      </dgm:t>
    </dgm:pt>
    <dgm:pt modelId="{D25C07CD-CBAB-46D5-A3BD-251BF7625F31}">
      <dgm:prSet phldrT="[Текст]"/>
      <dgm:spPr/>
      <dgm:t>
        <a:bodyPr/>
        <a:lstStyle/>
        <a:p>
          <a:r>
            <a:rPr lang="ru-RU" dirty="0" smtClean="0"/>
            <a:t>3</a:t>
          </a:r>
          <a:endParaRPr lang="ru-RU" dirty="0"/>
        </a:p>
      </dgm:t>
    </dgm:pt>
    <dgm:pt modelId="{24C94ED1-DB07-4427-BB6C-8A791F94F440}" type="parTrans" cxnId="{1C4CE2DC-3D43-4F8D-B24E-CB0DF0198CAC}">
      <dgm:prSet/>
      <dgm:spPr/>
      <dgm:t>
        <a:bodyPr/>
        <a:lstStyle/>
        <a:p>
          <a:endParaRPr lang="ru-RU"/>
        </a:p>
      </dgm:t>
    </dgm:pt>
    <dgm:pt modelId="{DA76F5EB-C6A5-4CA1-8D25-47164E126119}" type="sibTrans" cxnId="{1C4CE2DC-3D43-4F8D-B24E-CB0DF0198CAC}">
      <dgm:prSet/>
      <dgm:spPr/>
      <dgm:t>
        <a:bodyPr/>
        <a:lstStyle/>
        <a:p>
          <a:endParaRPr lang="ru-RU"/>
        </a:p>
      </dgm:t>
    </dgm:pt>
    <dgm:pt modelId="{6E60FACF-0190-4428-8F1D-8BED456D8D10}">
      <dgm:prSet phldrT="[Текст]"/>
      <dgm:spPr/>
      <dgm:t>
        <a:bodyPr/>
        <a:lstStyle/>
        <a:p>
          <a:r>
            <a:rPr lang="ru-RU" dirty="0" smtClean="0">
              <a:effectLst/>
            </a:rPr>
            <a:t>заботиться о сохранении и об укреплении своего здоровья, стремиться к нравственному, духовному и физическому развитию и самосовершенствованию</a:t>
          </a:r>
          <a:endParaRPr lang="ru-RU" dirty="0"/>
        </a:p>
      </dgm:t>
    </dgm:pt>
    <dgm:pt modelId="{1AF0D43D-1FD6-45BF-A408-DBA0164F9BC2}" type="parTrans" cxnId="{6E4473DA-747B-45EE-AB61-C099B2F75C07}">
      <dgm:prSet/>
      <dgm:spPr/>
      <dgm:t>
        <a:bodyPr/>
        <a:lstStyle/>
        <a:p>
          <a:endParaRPr lang="ru-RU"/>
        </a:p>
      </dgm:t>
    </dgm:pt>
    <dgm:pt modelId="{6B8D257F-543C-4B57-BCAE-D9CBDD6FC748}" type="sibTrans" cxnId="{6E4473DA-747B-45EE-AB61-C099B2F75C07}">
      <dgm:prSet/>
      <dgm:spPr/>
      <dgm:t>
        <a:bodyPr/>
        <a:lstStyle/>
        <a:p>
          <a:endParaRPr lang="ru-RU"/>
        </a:p>
      </dgm:t>
    </dgm:pt>
    <dgm:pt modelId="{EA2243E0-C5DE-47E4-B91F-686DE15E02DA}">
      <dgm:prSet/>
      <dgm:spPr/>
      <dgm:t>
        <a:bodyPr/>
        <a:lstStyle/>
        <a:p>
          <a:r>
            <a:rPr lang="ru-RU" dirty="0" smtClean="0"/>
            <a:t>4</a:t>
          </a:r>
          <a:endParaRPr lang="ru-RU" dirty="0"/>
        </a:p>
      </dgm:t>
    </dgm:pt>
    <dgm:pt modelId="{6CA8B26D-96DD-4614-819F-B195F856E153}" type="parTrans" cxnId="{A16D6BF7-39D1-4A31-A137-474E6FE6CB26}">
      <dgm:prSet/>
      <dgm:spPr/>
      <dgm:t>
        <a:bodyPr/>
        <a:lstStyle/>
        <a:p>
          <a:endParaRPr lang="ru-RU"/>
        </a:p>
      </dgm:t>
    </dgm:pt>
    <dgm:pt modelId="{68DF78CA-0624-4229-ADB0-0A1ADB4C64A7}" type="sibTrans" cxnId="{A16D6BF7-39D1-4A31-A137-474E6FE6CB26}">
      <dgm:prSet/>
      <dgm:spPr/>
      <dgm:t>
        <a:bodyPr/>
        <a:lstStyle/>
        <a:p>
          <a:endParaRPr lang="ru-RU"/>
        </a:p>
      </dgm:t>
    </dgm:pt>
    <dgm:pt modelId="{B432D708-D7DC-4578-B13D-78A08D4E751B}">
      <dgm:prSet/>
      <dgm:spPr/>
      <dgm:t>
        <a:bodyPr/>
        <a:lstStyle/>
        <a:p>
          <a:r>
            <a:rPr lang="ru-RU" dirty="0" smtClean="0"/>
            <a:t>5</a:t>
          </a:r>
          <a:endParaRPr lang="ru-RU" dirty="0"/>
        </a:p>
      </dgm:t>
    </dgm:pt>
    <dgm:pt modelId="{22E3F38E-AC75-4013-8CF4-081A3B07B597}" type="parTrans" cxnId="{95E7AE63-5916-4531-BBA3-9B80FF428627}">
      <dgm:prSet/>
      <dgm:spPr/>
      <dgm:t>
        <a:bodyPr/>
        <a:lstStyle/>
        <a:p>
          <a:endParaRPr lang="ru-RU"/>
        </a:p>
      </dgm:t>
    </dgm:pt>
    <dgm:pt modelId="{69B65848-1189-40BF-ABFF-2F546C6BD8E5}" type="sibTrans" cxnId="{95E7AE63-5916-4531-BBA3-9B80FF428627}">
      <dgm:prSet/>
      <dgm:spPr/>
      <dgm:t>
        <a:bodyPr/>
        <a:lstStyle/>
        <a:p>
          <a:endParaRPr lang="ru-RU"/>
        </a:p>
      </dgm:t>
    </dgm:pt>
    <dgm:pt modelId="{E6E6913E-5CCD-4D75-9CD2-7FF5E5577AF8}">
      <dgm:prSet/>
      <dgm:spPr/>
      <dgm:t>
        <a:bodyPr/>
        <a:lstStyle/>
        <a:p>
          <a:r>
            <a:rPr lang="ru-RU" smtClean="0">
              <a:effectLst/>
            </a:rPr>
            <a:t>уважать честь и достоинство других обучающихся и работников организации, осуществляющей образовательную деятельность, не создавать препятствий для получения образования другими обучающимися</a:t>
          </a:r>
          <a:endParaRPr lang="ru-RU"/>
        </a:p>
      </dgm:t>
    </dgm:pt>
    <dgm:pt modelId="{D83B29C0-5320-49F0-8434-8B9545A23007}" type="parTrans" cxnId="{B5D90ACF-585F-4EA4-88C3-1B9CBF3715EA}">
      <dgm:prSet/>
      <dgm:spPr/>
      <dgm:t>
        <a:bodyPr/>
        <a:lstStyle/>
        <a:p>
          <a:endParaRPr lang="ru-RU"/>
        </a:p>
      </dgm:t>
    </dgm:pt>
    <dgm:pt modelId="{83332D35-8AAB-42C7-B2C0-7EEAD9F6BE51}" type="sibTrans" cxnId="{B5D90ACF-585F-4EA4-88C3-1B9CBF3715EA}">
      <dgm:prSet/>
      <dgm:spPr/>
      <dgm:t>
        <a:bodyPr/>
        <a:lstStyle/>
        <a:p>
          <a:endParaRPr lang="ru-RU"/>
        </a:p>
      </dgm:t>
    </dgm:pt>
    <dgm:pt modelId="{707F776C-8B1D-4CDE-B77B-AB635423D62E}">
      <dgm:prSet/>
      <dgm:spPr/>
      <dgm:t>
        <a:bodyPr/>
        <a:lstStyle/>
        <a:p>
          <a:r>
            <a:rPr lang="ru-RU" smtClean="0">
              <a:effectLst/>
            </a:rPr>
            <a:t>бережно относиться к имуществу образовательной организации</a:t>
          </a:r>
          <a:endParaRPr lang="ru-RU"/>
        </a:p>
      </dgm:t>
    </dgm:pt>
    <dgm:pt modelId="{7D1E8F2D-46A2-458C-BE64-BB429EC71314}" type="parTrans" cxnId="{0B56A06C-73EC-4102-B823-2141946583F3}">
      <dgm:prSet/>
      <dgm:spPr/>
      <dgm:t>
        <a:bodyPr/>
        <a:lstStyle/>
        <a:p>
          <a:endParaRPr lang="ru-RU"/>
        </a:p>
      </dgm:t>
    </dgm:pt>
    <dgm:pt modelId="{C0981E6B-3ACB-4A2D-92CE-85CA033302F5}" type="sibTrans" cxnId="{0B56A06C-73EC-4102-B823-2141946583F3}">
      <dgm:prSet/>
      <dgm:spPr/>
      <dgm:t>
        <a:bodyPr/>
        <a:lstStyle/>
        <a:p>
          <a:endParaRPr lang="ru-RU"/>
        </a:p>
      </dgm:t>
    </dgm:pt>
    <dgm:pt modelId="{120D83FF-D51A-433B-BF33-624B21CE9A9B}" type="pres">
      <dgm:prSet presAssocID="{758EBDBB-1930-4E71-83C4-E863FD20ACE2}" presName="linearFlow" presStyleCnt="0">
        <dgm:presLayoutVars>
          <dgm:dir/>
          <dgm:animLvl val="lvl"/>
          <dgm:resizeHandles val="exact"/>
        </dgm:presLayoutVars>
      </dgm:prSet>
      <dgm:spPr/>
      <dgm:t>
        <a:bodyPr/>
        <a:lstStyle/>
        <a:p>
          <a:endParaRPr lang="ru-RU"/>
        </a:p>
      </dgm:t>
    </dgm:pt>
    <dgm:pt modelId="{05500FAC-92E4-4717-86CD-CB89EB3CBDFD}" type="pres">
      <dgm:prSet presAssocID="{F7D5A5DD-7492-4E8B-B0CD-8FAB8CF4A7A5}" presName="composite" presStyleCnt="0"/>
      <dgm:spPr/>
    </dgm:pt>
    <dgm:pt modelId="{8D98CDA8-34E5-497B-8894-539F591E5FF8}" type="pres">
      <dgm:prSet presAssocID="{F7D5A5DD-7492-4E8B-B0CD-8FAB8CF4A7A5}" presName="parentText" presStyleLbl="alignNode1" presStyleIdx="0" presStyleCnt="5">
        <dgm:presLayoutVars>
          <dgm:chMax val="1"/>
          <dgm:bulletEnabled val="1"/>
        </dgm:presLayoutVars>
      </dgm:prSet>
      <dgm:spPr/>
      <dgm:t>
        <a:bodyPr/>
        <a:lstStyle/>
        <a:p>
          <a:endParaRPr lang="ru-RU"/>
        </a:p>
      </dgm:t>
    </dgm:pt>
    <dgm:pt modelId="{BFD3116C-9AC9-4008-8059-48A92B8328AB}" type="pres">
      <dgm:prSet presAssocID="{F7D5A5DD-7492-4E8B-B0CD-8FAB8CF4A7A5}" presName="descendantText" presStyleLbl="alignAcc1" presStyleIdx="0" presStyleCnt="5">
        <dgm:presLayoutVars>
          <dgm:bulletEnabled val="1"/>
        </dgm:presLayoutVars>
      </dgm:prSet>
      <dgm:spPr/>
      <dgm:t>
        <a:bodyPr/>
        <a:lstStyle/>
        <a:p>
          <a:endParaRPr lang="ru-RU"/>
        </a:p>
      </dgm:t>
    </dgm:pt>
    <dgm:pt modelId="{B5F339B8-8701-4528-AC37-6B4B731C1326}" type="pres">
      <dgm:prSet presAssocID="{386FEA09-632C-434D-A984-B0BC99F81C01}" presName="sp" presStyleCnt="0"/>
      <dgm:spPr/>
    </dgm:pt>
    <dgm:pt modelId="{DE05B64D-827C-4CB3-964A-3A3580F4C834}" type="pres">
      <dgm:prSet presAssocID="{8C27E673-08A9-4B67-A30C-EBD2034A1E65}" presName="composite" presStyleCnt="0"/>
      <dgm:spPr/>
    </dgm:pt>
    <dgm:pt modelId="{0726A6A4-FCFF-4908-9069-839626BC13DE}" type="pres">
      <dgm:prSet presAssocID="{8C27E673-08A9-4B67-A30C-EBD2034A1E65}" presName="parentText" presStyleLbl="alignNode1" presStyleIdx="1" presStyleCnt="5">
        <dgm:presLayoutVars>
          <dgm:chMax val="1"/>
          <dgm:bulletEnabled val="1"/>
        </dgm:presLayoutVars>
      </dgm:prSet>
      <dgm:spPr/>
      <dgm:t>
        <a:bodyPr/>
        <a:lstStyle/>
        <a:p>
          <a:endParaRPr lang="ru-RU"/>
        </a:p>
      </dgm:t>
    </dgm:pt>
    <dgm:pt modelId="{B056E9BA-DB07-4DDE-B1AC-5FF56F85D1C8}" type="pres">
      <dgm:prSet presAssocID="{8C27E673-08A9-4B67-A30C-EBD2034A1E65}" presName="descendantText" presStyleLbl="alignAcc1" presStyleIdx="1" presStyleCnt="5">
        <dgm:presLayoutVars>
          <dgm:bulletEnabled val="1"/>
        </dgm:presLayoutVars>
      </dgm:prSet>
      <dgm:spPr/>
      <dgm:t>
        <a:bodyPr/>
        <a:lstStyle/>
        <a:p>
          <a:endParaRPr lang="ru-RU"/>
        </a:p>
      </dgm:t>
    </dgm:pt>
    <dgm:pt modelId="{B60A3924-228E-4C31-B975-09997D377959}" type="pres">
      <dgm:prSet presAssocID="{9D019228-2911-4A25-B303-4781087A9B6B}" presName="sp" presStyleCnt="0"/>
      <dgm:spPr/>
    </dgm:pt>
    <dgm:pt modelId="{61A0C19D-5455-4E3B-B79F-E079ACD0642F}" type="pres">
      <dgm:prSet presAssocID="{D25C07CD-CBAB-46D5-A3BD-251BF7625F31}" presName="composite" presStyleCnt="0"/>
      <dgm:spPr/>
    </dgm:pt>
    <dgm:pt modelId="{217D2ECE-8701-4133-B198-DD43A55989F0}" type="pres">
      <dgm:prSet presAssocID="{D25C07CD-CBAB-46D5-A3BD-251BF7625F31}" presName="parentText" presStyleLbl="alignNode1" presStyleIdx="2" presStyleCnt="5">
        <dgm:presLayoutVars>
          <dgm:chMax val="1"/>
          <dgm:bulletEnabled val="1"/>
        </dgm:presLayoutVars>
      </dgm:prSet>
      <dgm:spPr/>
      <dgm:t>
        <a:bodyPr/>
        <a:lstStyle/>
        <a:p>
          <a:endParaRPr lang="ru-RU"/>
        </a:p>
      </dgm:t>
    </dgm:pt>
    <dgm:pt modelId="{2294AEAD-A03C-4D60-88A7-A49C6D38C227}" type="pres">
      <dgm:prSet presAssocID="{D25C07CD-CBAB-46D5-A3BD-251BF7625F31}" presName="descendantText" presStyleLbl="alignAcc1" presStyleIdx="2" presStyleCnt="5">
        <dgm:presLayoutVars>
          <dgm:bulletEnabled val="1"/>
        </dgm:presLayoutVars>
      </dgm:prSet>
      <dgm:spPr/>
      <dgm:t>
        <a:bodyPr/>
        <a:lstStyle/>
        <a:p>
          <a:endParaRPr lang="ru-RU"/>
        </a:p>
      </dgm:t>
    </dgm:pt>
    <dgm:pt modelId="{D1B8233B-902F-483D-8491-227BA992E0F6}" type="pres">
      <dgm:prSet presAssocID="{DA76F5EB-C6A5-4CA1-8D25-47164E126119}" presName="sp" presStyleCnt="0"/>
      <dgm:spPr/>
    </dgm:pt>
    <dgm:pt modelId="{220D8438-67C9-44A8-B824-C2E0D9F6E264}" type="pres">
      <dgm:prSet presAssocID="{EA2243E0-C5DE-47E4-B91F-686DE15E02DA}" presName="composite" presStyleCnt="0"/>
      <dgm:spPr/>
    </dgm:pt>
    <dgm:pt modelId="{D5C6B021-85D3-4EB9-94C6-38AAEC0F0AF0}" type="pres">
      <dgm:prSet presAssocID="{EA2243E0-C5DE-47E4-B91F-686DE15E02DA}" presName="parentText" presStyleLbl="alignNode1" presStyleIdx="3" presStyleCnt="5">
        <dgm:presLayoutVars>
          <dgm:chMax val="1"/>
          <dgm:bulletEnabled val="1"/>
        </dgm:presLayoutVars>
      </dgm:prSet>
      <dgm:spPr/>
      <dgm:t>
        <a:bodyPr/>
        <a:lstStyle/>
        <a:p>
          <a:endParaRPr lang="ru-RU"/>
        </a:p>
      </dgm:t>
    </dgm:pt>
    <dgm:pt modelId="{B20E4376-C56A-4A4C-A47C-95955690A8BE}" type="pres">
      <dgm:prSet presAssocID="{EA2243E0-C5DE-47E4-B91F-686DE15E02DA}" presName="descendantText" presStyleLbl="alignAcc1" presStyleIdx="3" presStyleCnt="5">
        <dgm:presLayoutVars>
          <dgm:bulletEnabled val="1"/>
        </dgm:presLayoutVars>
      </dgm:prSet>
      <dgm:spPr/>
      <dgm:t>
        <a:bodyPr/>
        <a:lstStyle/>
        <a:p>
          <a:endParaRPr lang="ru-RU"/>
        </a:p>
      </dgm:t>
    </dgm:pt>
    <dgm:pt modelId="{3C3A460B-2F88-4995-9F37-7D947B7FA1F3}" type="pres">
      <dgm:prSet presAssocID="{68DF78CA-0624-4229-ADB0-0A1ADB4C64A7}" presName="sp" presStyleCnt="0"/>
      <dgm:spPr/>
    </dgm:pt>
    <dgm:pt modelId="{ABAB01CA-D9D3-4452-8513-996090A10973}" type="pres">
      <dgm:prSet presAssocID="{B432D708-D7DC-4578-B13D-78A08D4E751B}" presName="composite" presStyleCnt="0"/>
      <dgm:spPr/>
    </dgm:pt>
    <dgm:pt modelId="{8FC172B1-7CC3-4A4F-A463-495EAD02A11F}" type="pres">
      <dgm:prSet presAssocID="{B432D708-D7DC-4578-B13D-78A08D4E751B}" presName="parentText" presStyleLbl="alignNode1" presStyleIdx="4" presStyleCnt="5">
        <dgm:presLayoutVars>
          <dgm:chMax val="1"/>
          <dgm:bulletEnabled val="1"/>
        </dgm:presLayoutVars>
      </dgm:prSet>
      <dgm:spPr/>
      <dgm:t>
        <a:bodyPr/>
        <a:lstStyle/>
        <a:p>
          <a:endParaRPr lang="ru-RU"/>
        </a:p>
      </dgm:t>
    </dgm:pt>
    <dgm:pt modelId="{700A5196-D91C-42A3-B9AC-6966728CFD9C}" type="pres">
      <dgm:prSet presAssocID="{B432D708-D7DC-4578-B13D-78A08D4E751B}" presName="descendantText" presStyleLbl="alignAcc1" presStyleIdx="4" presStyleCnt="5">
        <dgm:presLayoutVars>
          <dgm:bulletEnabled val="1"/>
        </dgm:presLayoutVars>
      </dgm:prSet>
      <dgm:spPr/>
      <dgm:t>
        <a:bodyPr/>
        <a:lstStyle/>
        <a:p>
          <a:endParaRPr lang="ru-RU"/>
        </a:p>
      </dgm:t>
    </dgm:pt>
  </dgm:ptLst>
  <dgm:cxnLst>
    <dgm:cxn modelId="{3372A920-445B-4F05-8B06-4E821EF35FC1}" srcId="{758EBDBB-1930-4E71-83C4-E863FD20ACE2}" destId="{8C27E673-08A9-4B67-A30C-EBD2034A1E65}" srcOrd="1" destOrd="0" parTransId="{479CA9F0-5BF4-4EA8-BA75-5F2533D8DBB9}" sibTransId="{9D019228-2911-4A25-B303-4781087A9B6B}"/>
    <dgm:cxn modelId="{0B56A06C-73EC-4102-B823-2141946583F3}" srcId="{B432D708-D7DC-4578-B13D-78A08D4E751B}" destId="{707F776C-8B1D-4CDE-B77B-AB635423D62E}" srcOrd="0" destOrd="0" parTransId="{7D1E8F2D-46A2-458C-BE64-BB429EC71314}" sibTransId="{C0981E6B-3ACB-4A2D-92CE-85CA033302F5}"/>
    <dgm:cxn modelId="{3E079529-620C-4D13-B054-2CEC229A1AB5}" type="presOf" srcId="{D25C07CD-CBAB-46D5-A3BD-251BF7625F31}" destId="{217D2ECE-8701-4133-B198-DD43A55989F0}" srcOrd="0" destOrd="0" presId="urn:microsoft.com/office/officeart/2005/8/layout/chevron2"/>
    <dgm:cxn modelId="{410103EF-4889-46F6-9871-88CB8E122AFE}" type="presOf" srcId="{707F776C-8B1D-4CDE-B77B-AB635423D62E}" destId="{700A5196-D91C-42A3-B9AC-6966728CFD9C}" srcOrd="0" destOrd="0" presId="urn:microsoft.com/office/officeart/2005/8/layout/chevron2"/>
    <dgm:cxn modelId="{1C4CE2DC-3D43-4F8D-B24E-CB0DF0198CAC}" srcId="{758EBDBB-1930-4E71-83C4-E863FD20ACE2}" destId="{D25C07CD-CBAB-46D5-A3BD-251BF7625F31}" srcOrd="2" destOrd="0" parTransId="{24C94ED1-DB07-4427-BB6C-8A791F94F440}" sibTransId="{DA76F5EB-C6A5-4CA1-8D25-47164E126119}"/>
    <dgm:cxn modelId="{BB133783-7F0B-424F-BC6B-F7B10ECF78AA}" type="presOf" srcId="{B432D708-D7DC-4578-B13D-78A08D4E751B}" destId="{8FC172B1-7CC3-4A4F-A463-495EAD02A11F}" srcOrd="0" destOrd="0" presId="urn:microsoft.com/office/officeart/2005/8/layout/chevron2"/>
    <dgm:cxn modelId="{390F615E-55DD-4745-ABEB-0B201993E9D1}" srcId="{758EBDBB-1930-4E71-83C4-E863FD20ACE2}" destId="{F7D5A5DD-7492-4E8B-B0CD-8FAB8CF4A7A5}" srcOrd="0" destOrd="0" parTransId="{904D9A27-63D6-4F24-A6C9-2F5CC272BB52}" sibTransId="{386FEA09-632C-434D-A984-B0BC99F81C01}"/>
    <dgm:cxn modelId="{D5D428E1-76DD-482F-AEAD-681DE9D4C6D1}" type="presOf" srcId="{EA2243E0-C5DE-47E4-B91F-686DE15E02DA}" destId="{D5C6B021-85D3-4EB9-94C6-38AAEC0F0AF0}" srcOrd="0" destOrd="0" presId="urn:microsoft.com/office/officeart/2005/8/layout/chevron2"/>
    <dgm:cxn modelId="{6E4473DA-747B-45EE-AB61-C099B2F75C07}" srcId="{D25C07CD-CBAB-46D5-A3BD-251BF7625F31}" destId="{6E60FACF-0190-4428-8F1D-8BED456D8D10}" srcOrd="0" destOrd="0" parTransId="{1AF0D43D-1FD6-45BF-A408-DBA0164F9BC2}" sibTransId="{6B8D257F-543C-4B57-BCAE-D9CBDD6FC748}"/>
    <dgm:cxn modelId="{F42CB1DE-478E-4428-9C35-949A546EA08A}" srcId="{8C27E673-08A9-4B67-A30C-EBD2034A1E65}" destId="{B05E00E4-39C3-494D-9974-6AB3447903F4}" srcOrd="0" destOrd="0" parTransId="{E2A7CF9E-D42A-484A-A213-441844FBA558}" sibTransId="{A9DA8C51-3513-4159-9909-B9C8B0AF7D55}"/>
    <dgm:cxn modelId="{BE23551D-7DEB-426D-89DD-CDBB5F9699FB}" type="presOf" srcId="{6E60FACF-0190-4428-8F1D-8BED456D8D10}" destId="{2294AEAD-A03C-4D60-88A7-A49C6D38C227}" srcOrd="0" destOrd="0" presId="urn:microsoft.com/office/officeart/2005/8/layout/chevron2"/>
    <dgm:cxn modelId="{385DA300-C453-495E-B504-8E2882D11285}" type="presOf" srcId="{E6E6913E-5CCD-4D75-9CD2-7FF5E5577AF8}" destId="{B20E4376-C56A-4A4C-A47C-95955690A8BE}" srcOrd="0" destOrd="0" presId="urn:microsoft.com/office/officeart/2005/8/layout/chevron2"/>
    <dgm:cxn modelId="{44ACEB91-FC63-44B3-BEF5-A56452076473}" type="presOf" srcId="{F7D5A5DD-7492-4E8B-B0CD-8FAB8CF4A7A5}" destId="{8D98CDA8-34E5-497B-8894-539F591E5FF8}" srcOrd="0" destOrd="0" presId="urn:microsoft.com/office/officeart/2005/8/layout/chevron2"/>
    <dgm:cxn modelId="{198FB544-C750-4837-9B59-5586FB926874}" type="presOf" srcId="{B05E00E4-39C3-494D-9974-6AB3447903F4}" destId="{B056E9BA-DB07-4DDE-B1AC-5FF56F85D1C8}" srcOrd="0" destOrd="0" presId="urn:microsoft.com/office/officeart/2005/8/layout/chevron2"/>
    <dgm:cxn modelId="{2C129A41-ACAC-47C7-B0E9-8CA187FD0C00}" type="presOf" srcId="{758EBDBB-1930-4E71-83C4-E863FD20ACE2}" destId="{120D83FF-D51A-433B-BF33-624B21CE9A9B}" srcOrd="0" destOrd="0" presId="urn:microsoft.com/office/officeart/2005/8/layout/chevron2"/>
    <dgm:cxn modelId="{D22AEE04-1E58-4735-B82E-887BBF79DA22}" srcId="{F7D5A5DD-7492-4E8B-B0CD-8FAB8CF4A7A5}" destId="{E143A589-2C66-4806-B4E5-586B780383AF}" srcOrd="0" destOrd="0" parTransId="{2627171B-A3B3-4CFB-B377-C8B4911789ED}" sibTransId="{09C601B6-6FA2-475D-89BC-E10D9958D83F}"/>
    <dgm:cxn modelId="{B5F1BCD1-6B10-4404-9ABB-722E7AA65DCF}" type="presOf" srcId="{E143A589-2C66-4806-B4E5-586B780383AF}" destId="{BFD3116C-9AC9-4008-8059-48A92B8328AB}" srcOrd="0" destOrd="0" presId="urn:microsoft.com/office/officeart/2005/8/layout/chevron2"/>
    <dgm:cxn modelId="{B5D90ACF-585F-4EA4-88C3-1B9CBF3715EA}" srcId="{EA2243E0-C5DE-47E4-B91F-686DE15E02DA}" destId="{E6E6913E-5CCD-4D75-9CD2-7FF5E5577AF8}" srcOrd="0" destOrd="0" parTransId="{D83B29C0-5320-49F0-8434-8B9545A23007}" sibTransId="{83332D35-8AAB-42C7-B2C0-7EEAD9F6BE51}"/>
    <dgm:cxn modelId="{E62B2238-BD95-4379-BAF0-65FA25D27A46}" type="presOf" srcId="{8C27E673-08A9-4B67-A30C-EBD2034A1E65}" destId="{0726A6A4-FCFF-4908-9069-839626BC13DE}" srcOrd="0" destOrd="0" presId="urn:microsoft.com/office/officeart/2005/8/layout/chevron2"/>
    <dgm:cxn modelId="{A16D6BF7-39D1-4A31-A137-474E6FE6CB26}" srcId="{758EBDBB-1930-4E71-83C4-E863FD20ACE2}" destId="{EA2243E0-C5DE-47E4-B91F-686DE15E02DA}" srcOrd="3" destOrd="0" parTransId="{6CA8B26D-96DD-4614-819F-B195F856E153}" sibTransId="{68DF78CA-0624-4229-ADB0-0A1ADB4C64A7}"/>
    <dgm:cxn modelId="{95E7AE63-5916-4531-BBA3-9B80FF428627}" srcId="{758EBDBB-1930-4E71-83C4-E863FD20ACE2}" destId="{B432D708-D7DC-4578-B13D-78A08D4E751B}" srcOrd="4" destOrd="0" parTransId="{22E3F38E-AC75-4013-8CF4-081A3B07B597}" sibTransId="{69B65848-1189-40BF-ABFF-2F546C6BD8E5}"/>
    <dgm:cxn modelId="{893E66D4-2BA9-4AAD-B889-2EED00515A27}" type="presParOf" srcId="{120D83FF-D51A-433B-BF33-624B21CE9A9B}" destId="{05500FAC-92E4-4717-86CD-CB89EB3CBDFD}" srcOrd="0" destOrd="0" presId="urn:microsoft.com/office/officeart/2005/8/layout/chevron2"/>
    <dgm:cxn modelId="{2A2FAE61-3B73-4D1A-AEE3-73F66091043E}" type="presParOf" srcId="{05500FAC-92E4-4717-86CD-CB89EB3CBDFD}" destId="{8D98CDA8-34E5-497B-8894-539F591E5FF8}" srcOrd="0" destOrd="0" presId="urn:microsoft.com/office/officeart/2005/8/layout/chevron2"/>
    <dgm:cxn modelId="{F1D8E70A-F86E-4187-9130-C3550A965AB1}" type="presParOf" srcId="{05500FAC-92E4-4717-86CD-CB89EB3CBDFD}" destId="{BFD3116C-9AC9-4008-8059-48A92B8328AB}" srcOrd="1" destOrd="0" presId="urn:microsoft.com/office/officeart/2005/8/layout/chevron2"/>
    <dgm:cxn modelId="{77B23265-E6F8-4FDA-8916-501764073089}" type="presParOf" srcId="{120D83FF-D51A-433B-BF33-624B21CE9A9B}" destId="{B5F339B8-8701-4528-AC37-6B4B731C1326}" srcOrd="1" destOrd="0" presId="urn:microsoft.com/office/officeart/2005/8/layout/chevron2"/>
    <dgm:cxn modelId="{2CEAB8D3-B4CC-4FB2-ABC9-867E8D30B571}" type="presParOf" srcId="{120D83FF-D51A-433B-BF33-624B21CE9A9B}" destId="{DE05B64D-827C-4CB3-964A-3A3580F4C834}" srcOrd="2" destOrd="0" presId="urn:microsoft.com/office/officeart/2005/8/layout/chevron2"/>
    <dgm:cxn modelId="{B5322B6C-FDD4-4ADB-9830-A027B3B12311}" type="presParOf" srcId="{DE05B64D-827C-4CB3-964A-3A3580F4C834}" destId="{0726A6A4-FCFF-4908-9069-839626BC13DE}" srcOrd="0" destOrd="0" presId="urn:microsoft.com/office/officeart/2005/8/layout/chevron2"/>
    <dgm:cxn modelId="{CE44994A-8EBD-4CC7-84AC-FE9EF56EE458}" type="presParOf" srcId="{DE05B64D-827C-4CB3-964A-3A3580F4C834}" destId="{B056E9BA-DB07-4DDE-B1AC-5FF56F85D1C8}" srcOrd="1" destOrd="0" presId="urn:microsoft.com/office/officeart/2005/8/layout/chevron2"/>
    <dgm:cxn modelId="{0C7A5F97-4EFA-4D95-8352-D4659A6113B7}" type="presParOf" srcId="{120D83FF-D51A-433B-BF33-624B21CE9A9B}" destId="{B60A3924-228E-4C31-B975-09997D377959}" srcOrd="3" destOrd="0" presId="urn:microsoft.com/office/officeart/2005/8/layout/chevron2"/>
    <dgm:cxn modelId="{B739B0F0-F4C1-4293-BFD8-3E7B0CF9A895}" type="presParOf" srcId="{120D83FF-D51A-433B-BF33-624B21CE9A9B}" destId="{61A0C19D-5455-4E3B-B79F-E079ACD0642F}" srcOrd="4" destOrd="0" presId="urn:microsoft.com/office/officeart/2005/8/layout/chevron2"/>
    <dgm:cxn modelId="{B005BD14-70B7-4207-BF22-3EB3714311DC}" type="presParOf" srcId="{61A0C19D-5455-4E3B-B79F-E079ACD0642F}" destId="{217D2ECE-8701-4133-B198-DD43A55989F0}" srcOrd="0" destOrd="0" presId="urn:microsoft.com/office/officeart/2005/8/layout/chevron2"/>
    <dgm:cxn modelId="{843E6DB4-2526-4C6A-B21B-0CCE23E8FE81}" type="presParOf" srcId="{61A0C19D-5455-4E3B-B79F-E079ACD0642F}" destId="{2294AEAD-A03C-4D60-88A7-A49C6D38C227}" srcOrd="1" destOrd="0" presId="urn:microsoft.com/office/officeart/2005/8/layout/chevron2"/>
    <dgm:cxn modelId="{EF684EF1-3130-4406-87B5-2CA4B85D3D32}" type="presParOf" srcId="{120D83FF-D51A-433B-BF33-624B21CE9A9B}" destId="{D1B8233B-902F-483D-8491-227BA992E0F6}" srcOrd="5" destOrd="0" presId="urn:microsoft.com/office/officeart/2005/8/layout/chevron2"/>
    <dgm:cxn modelId="{C75CCE07-1FC3-4714-BDE2-85C03E4BDC0B}" type="presParOf" srcId="{120D83FF-D51A-433B-BF33-624B21CE9A9B}" destId="{220D8438-67C9-44A8-B824-C2E0D9F6E264}" srcOrd="6" destOrd="0" presId="urn:microsoft.com/office/officeart/2005/8/layout/chevron2"/>
    <dgm:cxn modelId="{089C824A-DDA3-4AFA-A4AD-17A5F0E6FA74}" type="presParOf" srcId="{220D8438-67C9-44A8-B824-C2E0D9F6E264}" destId="{D5C6B021-85D3-4EB9-94C6-38AAEC0F0AF0}" srcOrd="0" destOrd="0" presId="urn:microsoft.com/office/officeart/2005/8/layout/chevron2"/>
    <dgm:cxn modelId="{DA04447B-BB23-4DDA-9886-29087097DF5A}" type="presParOf" srcId="{220D8438-67C9-44A8-B824-C2E0D9F6E264}" destId="{B20E4376-C56A-4A4C-A47C-95955690A8BE}" srcOrd="1" destOrd="0" presId="urn:microsoft.com/office/officeart/2005/8/layout/chevron2"/>
    <dgm:cxn modelId="{64672A1C-41B9-4608-B21C-2B065980CA32}" type="presParOf" srcId="{120D83FF-D51A-433B-BF33-624B21CE9A9B}" destId="{3C3A460B-2F88-4995-9F37-7D947B7FA1F3}" srcOrd="7" destOrd="0" presId="urn:microsoft.com/office/officeart/2005/8/layout/chevron2"/>
    <dgm:cxn modelId="{131BF733-6172-4E25-BD80-EF1D0B7D710A}" type="presParOf" srcId="{120D83FF-D51A-433B-BF33-624B21CE9A9B}" destId="{ABAB01CA-D9D3-4452-8513-996090A10973}" srcOrd="8" destOrd="0" presId="urn:microsoft.com/office/officeart/2005/8/layout/chevron2"/>
    <dgm:cxn modelId="{F33771A0-658A-4680-B274-FD8A5BA25516}" type="presParOf" srcId="{ABAB01CA-D9D3-4452-8513-996090A10973}" destId="{8FC172B1-7CC3-4A4F-A463-495EAD02A11F}" srcOrd="0" destOrd="0" presId="urn:microsoft.com/office/officeart/2005/8/layout/chevron2"/>
    <dgm:cxn modelId="{435AEDE7-C741-4CD4-AB48-33ECA1581EEE}" type="presParOf" srcId="{ABAB01CA-D9D3-4452-8513-996090A10973}" destId="{700A5196-D91C-42A3-B9AC-6966728CFD9C}"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8F26404-C367-4400-81D0-1988CD3C566A}" type="doc">
      <dgm:prSet loTypeId="urn:microsoft.com/office/officeart/2005/8/layout/arrow5" loCatId="relationship" qsTypeId="urn:microsoft.com/office/officeart/2005/8/quickstyle/3d1" qsCatId="3D" csTypeId="urn:microsoft.com/office/officeart/2005/8/colors/colorful2" csCatId="colorful" phldr="1"/>
      <dgm:spPr/>
      <dgm:t>
        <a:bodyPr/>
        <a:lstStyle/>
        <a:p>
          <a:endParaRPr lang="ru-RU"/>
        </a:p>
      </dgm:t>
    </dgm:pt>
    <dgm:pt modelId="{98D2EBAA-8067-48C3-8E5C-FE5687E8B64A}">
      <dgm:prSet phldrT="[Текст]"/>
      <dgm:spPr>
        <a:solidFill>
          <a:schemeClr val="accent3">
            <a:lumMod val="75000"/>
          </a:schemeClr>
        </a:solidFill>
      </dgm:spPr>
      <dgm:t>
        <a:bodyPr/>
        <a:lstStyle/>
        <a:p>
          <a:r>
            <a:rPr lang="ru-RU" dirty="0" smtClean="0"/>
            <a:t>Меры педагогического воздействия</a:t>
          </a:r>
          <a:endParaRPr lang="ru-RU" dirty="0"/>
        </a:p>
      </dgm:t>
    </dgm:pt>
    <dgm:pt modelId="{098FF109-2ED7-45CE-AA0C-66FAFC4694F0}" type="parTrans" cxnId="{0DCA7198-8BD2-4C6A-AEDE-32C3EFFAE793}">
      <dgm:prSet/>
      <dgm:spPr/>
      <dgm:t>
        <a:bodyPr/>
        <a:lstStyle/>
        <a:p>
          <a:endParaRPr lang="ru-RU"/>
        </a:p>
      </dgm:t>
    </dgm:pt>
    <dgm:pt modelId="{89167E01-064F-42D2-B879-316AC22CC98D}" type="sibTrans" cxnId="{0DCA7198-8BD2-4C6A-AEDE-32C3EFFAE793}">
      <dgm:prSet/>
      <dgm:spPr/>
      <dgm:t>
        <a:bodyPr/>
        <a:lstStyle/>
        <a:p>
          <a:endParaRPr lang="ru-RU"/>
        </a:p>
      </dgm:t>
    </dgm:pt>
    <dgm:pt modelId="{97B8439E-7261-4559-99D4-F5CFE0B6BC8A}">
      <dgm:prSet phldrT="[Текст]"/>
      <dgm:spPr>
        <a:solidFill>
          <a:schemeClr val="accent2">
            <a:lumMod val="75000"/>
          </a:schemeClr>
        </a:solidFill>
      </dgm:spPr>
      <dgm:t>
        <a:bodyPr/>
        <a:lstStyle/>
        <a:p>
          <a:r>
            <a:rPr lang="ru-RU" dirty="0" smtClean="0"/>
            <a:t>Меры дисциплинарной ответственности</a:t>
          </a:r>
          <a:endParaRPr lang="ru-RU" dirty="0"/>
        </a:p>
      </dgm:t>
    </dgm:pt>
    <dgm:pt modelId="{563F12B1-CF0B-4AC8-9827-4F976E925CFF}" type="parTrans" cxnId="{AD7FC151-2421-4257-9455-9E0D6F5D0F32}">
      <dgm:prSet/>
      <dgm:spPr/>
      <dgm:t>
        <a:bodyPr/>
        <a:lstStyle/>
        <a:p>
          <a:endParaRPr lang="ru-RU"/>
        </a:p>
      </dgm:t>
    </dgm:pt>
    <dgm:pt modelId="{D76DABF8-7441-4080-8210-DF0E413FB607}" type="sibTrans" cxnId="{AD7FC151-2421-4257-9455-9E0D6F5D0F32}">
      <dgm:prSet/>
      <dgm:spPr/>
      <dgm:t>
        <a:bodyPr/>
        <a:lstStyle/>
        <a:p>
          <a:endParaRPr lang="ru-RU"/>
        </a:p>
      </dgm:t>
    </dgm:pt>
    <dgm:pt modelId="{711DF98B-12CE-4106-9065-B5820D66C2D5}" type="pres">
      <dgm:prSet presAssocID="{B8F26404-C367-4400-81D0-1988CD3C566A}" presName="diagram" presStyleCnt="0">
        <dgm:presLayoutVars>
          <dgm:dir/>
          <dgm:resizeHandles val="exact"/>
        </dgm:presLayoutVars>
      </dgm:prSet>
      <dgm:spPr/>
      <dgm:t>
        <a:bodyPr/>
        <a:lstStyle/>
        <a:p>
          <a:endParaRPr lang="ru-RU"/>
        </a:p>
      </dgm:t>
    </dgm:pt>
    <dgm:pt modelId="{CE86424D-FC63-4B3B-A372-AC354CE03164}" type="pres">
      <dgm:prSet presAssocID="{98D2EBAA-8067-48C3-8E5C-FE5687E8B64A}" presName="arrow" presStyleLbl="node1" presStyleIdx="0" presStyleCnt="2" custScaleY="77929" custRadScaleRad="124951" custRadScaleInc="-661">
        <dgm:presLayoutVars>
          <dgm:bulletEnabled val="1"/>
        </dgm:presLayoutVars>
      </dgm:prSet>
      <dgm:spPr/>
      <dgm:t>
        <a:bodyPr/>
        <a:lstStyle/>
        <a:p>
          <a:endParaRPr lang="ru-RU"/>
        </a:p>
      </dgm:t>
    </dgm:pt>
    <dgm:pt modelId="{AEE208D5-DFC4-4882-8D0C-181BF2D9FEC4}" type="pres">
      <dgm:prSet presAssocID="{97B8439E-7261-4559-99D4-F5CFE0B6BC8A}" presName="arrow" presStyleLbl="node1" presStyleIdx="1" presStyleCnt="2" custScaleY="71248" custRadScaleRad="118114" custRadScaleInc="334">
        <dgm:presLayoutVars>
          <dgm:bulletEnabled val="1"/>
        </dgm:presLayoutVars>
      </dgm:prSet>
      <dgm:spPr/>
      <dgm:t>
        <a:bodyPr/>
        <a:lstStyle/>
        <a:p>
          <a:endParaRPr lang="ru-RU"/>
        </a:p>
      </dgm:t>
    </dgm:pt>
  </dgm:ptLst>
  <dgm:cxnLst>
    <dgm:cxn modelId="{7511C15C-678E-4E59-B38B-928BA397AE0E}" type="presOf" srcId="{97B8439E-7261-4559-99D4-F5CFE0B6BC8A}" destId="{AEE208D5-DFC4-4882-8D0C-181BF2D9FEC4}" srcOrd="0" destOrd="0" presId="urn:microsoft.com/office/officeart/2005/8/layout/arrow5"/>
    <dgm:cxn modelId="{F3EBEE2E-4CC8-4EA3-A65F-E6F962EB6B70}" type="presOf" srcId="{B8F26404-C367-4400-81D0-1988CD3C566A}" destId="{711DF98B-12CE-4106-9065-B5820D66C2D5}" srcOrd="0" destOrd="0" presId="urn:microsoft.com/office/officeart/2005/8/layout/arrow5"/>
    <dgm:cxn modelId="{3B29000A-EC40-42B3-B837-4CC9C84A077E}" type="presOf" srcId="{98D2EBAA-8067-48C3-8E5C-FE5687E8B64A}" destId="{CE86424D-FC63-4B3B-A372-AC354CE03164}" srcOrd="0" destOrd="0" presId="urn:microsoft.com/office/officeart/2005/8/layout/arrow5"/>
    <dgm:cxn modelId="{AD7FC151-2421-4257-9455-9E0D6F5D0F32}" srcId="{B8F26404-C367-4400-81D0-1988CD3C566A}" destId="{97B8439E-7261-4559-99D4-F5CFE0B6BC8A}" srcOrd="1" destOrd="0" parTransId="{563F12B1-CF0B-4AC8-9827-4F976E925CFF}" sibTransId="{D76DABF8-7441-4080-8210-DF0E413FB607}"/>
    <dgm:cxn modelId="{0DCA7198-8BD2-4C6A-AEDE-32C3EFFAE793}" srcId="{B8F26404-C367-4400-81D0-1988CD3C566A}" destId="{98D2EBAA-8067-48C3-8E5C-FE5687E8B64A}" srcOrd="0" destOrd="0" parTransId="{098FF109-2ED7-45CE-AA0C-66FAFC4694F0}" sibTransId="{89167E01-064F-42D2-B879-316AC22CC98D}"/>
    <dgm:cxn modelId="{1A746CED-3B24-4362-AAFA-2CF4D6489FF9}" type="presParOf" srcId="{711DF98B-12CE-4106-9065-B5820D66C2D5}" destId="{CE86424D-FC63-4B3B-A372-AC354CE03164}" srcOrd="0" destOrd="0" presId="urn:microsoft.com/office/officeart/2005/8/layout/arrow5"/>
    <dgm:cxn modelId="{8EB9947B-2D81-4EE8-818A-F3D04D6426AD}" type="presParOf" srcId="{711DF98B-12CE-4106-9065-B5820D66C2D5}" destId="{AEE208D5-DFC4-4882-8D0C-181BF2D9FEC4}"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51A49F3-FDFF-4CBE-BD2B-1F9D663CD06F}" type="doc">
      <dgm:prSet loTypeId="urn:microsoft.com/office/officeart/2005/8/layout/arrow1" loCatId="relationship" qsTypeId="urn:microsoft.com/office/officeart/2005/8/quickstyle/3d3" qsCatId="3D" csTypeId="urn:microsoft.com/office/officeart/2005/8/colors/colorful1#8" csCatId="colorful" phldr="1"/>
      <dgm:spPr/>
      <dgm:t>
        <a:bodyPr/>
        <a:lstStyle/>
        <a:p>
          <a:endParaRPr lang="ru-RU"/>
        </a:p>
      </dgm:t>
    </dgm:pt>
    <dgm:pt modelId="{2378F866-CCC2-453F-8B2E-A37902CCB13C}">
      <dgm:prSet phldrT="[Текст]"/>
      <dgm:spPr>
        <a:solidFill>
          <a:schemeClr val="accent2">
            <a:lumMod val="75000"/>
          </a:schemeClr>
        </a:solidFill>
      </dgm:spPr>
      <dgm:t>
        <a:bodyPr/>
        <a:lstStyle/>
        <a:p>
          <a:r>
            <a:rPr lang="ru-RU" dirty="0" smtClean="0"/>
            <a:t>Дисциплинарная ответственность</a:t>
          </a:r>
          <a:endParaRPr lang="ru-RU" dirty="0"/>
        </a:p>
      </dgm:t>
    </dgm:pt>
    <dgm:pt modelId="{5D2AE857-57F1-435E-ACA3-1756173C9DC2}" type="parTrans" cxnId="{442450FC-EE68-4898-BA72-643FB068DC5D}">
      <dgm:prSet/>
      <dgm:spPr/>
      <dgm:t>
        <a:bodyPr/>
        <a:lstStyle/>
        <a:p>
          <a:endParaRPr lang="ru-RU"/>
        </a:p>
      </dgm:t>
    </dgm:pt>
    <dgm:pt modelId="{A5BC7C18-8314-43B5-BFD4-EA18A965DAC1}" type="sibTrans" cxnId="{442450FC-EE68-4898-BA72-643FB068DC5D}">
      <dgm:prSet/>
      <dgm:spPr/>
      <dgm:t>
        <a:bodyPr/>
        <a:lstStyle/>
        <a:p>
          <a:endParaRPr lang="ru-RU"/>
        </a:p>
      </dgm:t>
    </dgm:pt>
    <dgm:pt modelId="{B9ED4898-534F-42D0-9B8A-692C020C8880}">
      <dgm:prSet phldrT="[Текст]"/>
      <dgm:spPr>
        <a:solidFill>
          <a:schemeClr val="accent3">
            <a:lumMod val="75000"/>
          </a:schemeClr>
        </a:solidFill>
      </dgm:spPr>
      <dgm:t>
        <a:bodyPr/>
        <a:lstStyle/>
        <a:p>
          <a:r>
            <a:rPr lang="ru-RU" dirty="0" smtClean="0"/>
            <a:t>Последствия академической неуспеваемости (наличие неликвидированной академической задолженности)</a:t>
          </a:r>
          <a:endParaRPr lang="ru-RU" dirty="0"/>
        </a:p>
      </dgm:t>
    </dgm:pt>
    <dgm:pt modelId="{663E3693-D4D7-452A-8354-73308C5B7829}" type="parTrans" cxnId="{4F5EB6A1-2652-4677-AA25-4759317157CC}">
      <dgm:prSet/>
      <dgm:spPr/>
      <dgm:t>
        <a:bodyPr/>
        <a:lstStyle/>
        <a:p>
          <a:endParaRPr lang="ru-RU"/>
        </a:p>
      </dgm:t>
    </dgm:pt>
    <dgm:pt modelId="{5E44A238-5279-44C5-BD3A-419FD4B431E1}" type="sibTrans" cxnId="{4F5EB6A1-2652-4677-AA25-4759317157CC}">
      <dgm:prSet/>
      <dgm:spPr/>
      <dgm:t>
        <a:bodyPr/>
        <a:lstStyle/>
        <a:p>
          <a:endParaRPr lang="ru-RU"/>
        </a:p>
      </dgm:t>
    </dgm:pt>
    <dgm:pt modelId="{73B783C3-5AED-4CAF-85AE-4E5A0A5B331B}" type="pres">
      <dgm:prSet presAssocID="{E51A49F3-FDFF-4CBE-BD2B-1F9D663CD06F}" presName="cycle" presStyleCnt="0">
        <dgm:presLayoutVars>
          <dgm:dir/>
          <dgm:resizeHandles val="exact"/>
        </dgm:presLayoutVars>
      </dgm:prSet>
      <dgm:spPr/>
      <dgm:t>
        <a:bodyPr/>
        <a:lstStyle/>
        <a:p>
          <a:endParaRPr lang="ru-RU"/>
        </a:p>
      </dgm:t>
    </dgm:pt>
    <dgm:pt modelId="{4342CEEA-3D3B-471A-A898-F9754ABED988}" type="pres">
      <dgm:prSet presAssocID="{2378F866-CCC2-453F-8B2E-A37902CCB13C}" presName="arrow" presStyleLbl="node1" presStyleIdx="0" presStyleCnt="2" custScaleY="100024">
        <dgm:presLayoutVars>
          <dgm:bulletEnabled val="1"/>
        </dgm:presLayoutVars>
      </dgm:prSet>
      <dgm:spPr/>
      <dgm:t>
        <a:bodyPr/>
        <a:lstStyle/>
        <a:p>
          <a:endParaRPr lang="ru-RU"/>
        </a:p>
      </dgm:t>
    </dgm:pt>
    <dgm:pt modelId="{DA3F5D2B-EC0A-4950-83CA-D5DA1170996A}" type="pres">
      <dgm:prSet presAssocID="{B9ED4898-534F-42D0-9B8A-692C020C8880}" presName="arrow" presStyleLbl="node1" presStyleIdx="1" presStyleCnt="2">
        <dgm:presLayoutVars>
          <dgm:bulletEnabled val="1"/>
        </dgm:presLayoutVars>
      </dgm:prSet>
      <dgm:spPr/>
      <dgm:t>
        <a:bodyPr/>
        <a:lstStyle/>
        <a:p>
          <a:endParaRPr lang="ru-RU"/>
        </a:p>
      </dgm:t>
    </dgm:pt>
  </dgm:ptLst>
  <dgm:cxnLst>
    <dgm:cxn modelId="{4F5EB6A1-2652-4677-AA25-4759317157CC}" srcId="{E51A49F3-FDFF-4CBE-BD2B-1F9D663CD06F}" destId="{B9ED4898-534F-42D0-9B8A-692C020C8880}" srcOrd="1" destOrd="0" parTransId="{663E3693-D4D7-452A-8354-73308C5B7829}" sibTransId="{5E44A238-5279-44C5-BD3A-419FD4B431E1}"/>
    <dgm:cxn modelId="{DA191656-A585-4B1B-86A6-6660AA930E50}" type="presOf" srcId="{B9ED4898-534F-42D0-9B8A-692C020C8880}" destId="{DA3F5D2B-EC0A-4950-83CA-D5DA1170996A}" srcOrd="0" destOrd="0" presId="urn:microsoft.com/office/officeart/2005/8/layout/arrow1"/>
    <dgm:cxn modelId="{A0DDFBE6-5F7F-4D61-8AF0-3873C2FE77A2}" type="presOf" srcId="{2378F866-CCC2-453F-8B2E-A37902CCB13C}" destId="{4342CEEA-3D3B-471A-A898-F9754ABED988}" srcOrd="0" destOrd="0" presId="urn:microsoft.com/office/officeart/2005/8/layout/arrow1"/>
    <dgm:cxn modelId="{12991E24-D419-4DD6-8BDC-280538F7FE64}" type="presOf" srcId="{E51A49F3-FDFF-4CBE-BD2B-1F9D663CD06F}" destId="{73B783C3-5AED-4CAF-85AE-4E5A0A5B331B}" srcOrd="0" destOrd="0" presId="urn:microsoft.com/office/officeart/2005/8/layout/arrow1"/>
    <dgm:cxn modelId="{442450FC-EE68-4898-BA72-643FB068DC5D}" srcId="{E51A49F3-FDFF-4CBE-BD2B-1F9D663CD06F}" destId="{2378F866-CCC2-453F-8B2E-A37902CCB13C}" srcOrd="0" destOrd="0" parTransId="{5D2AE857-57F1-435E-ACA3-1756173C9DC2}" sibTransId="{A5BC7C18-8314-43B5-BFD4-EA18A965DAC1}"/>
    <dgm:cxn modelId="{FA125517-79F2-44F9-A1CE-749D648545A9}" type="presParOf" srcId="{73B783C3-5AED-4CAF-85AE-4E5A0A5B331B}" destId="{4342CEEA-3D3B-471A-A898-F9754ABED988}" srcOrd="0" destOrd="0" presId="urn:microsoft.com/office/officeart/2005/8/layout/arrow1"/>
    <dgm:cxn modelId="{F2AA158B-D66B-4115-BD22-2529E175669D}" type="presParOf" srcId="{73B783C3-5AED-4CAF-85AE-4E5A0A5B331B}" destId="{DA3F5D2B-EC0A-4950-83CA-D5DA1170996A}" srcOrd="1" destOrd="0" presId="urn:microsoft.com/office/officeart/2005/8/layout/arrow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0C252C-7A98-40DA-80BC-C2461E2B8FE5}" type="doc">
      <dgm:prSet loTypeId="urn:microsoft.com/office/officeart/2005/8/layout/hList3" loCatId="list" qsTypeId="urn:microsoft.com/office/officeart/2005/8/quickstyle/3d3" qsCatId="3D" csTypeId="urn:microsoft.com/office/officeart/2005/8/colors/colorful3" csCatId="colorful" phldr="1"/>
      <dgm:spPr/>
      <dgm:t>
        <a:bodyPr/>
        <a:lstStyle/>
        <a:p>
          <a:endParaRPr lang="ru-RU"/>
        </a:p>
      </dgm:t>
    </dgm:pt>
    <dgm:pt modelId="{A9C5828F-2688-4E2E-80C3-EBC685BD5100}">
      <dgm:prSet phldrT="[Текст]"/>
      <dgm:spPr>
        <a:solidFill>
          <a:schemeClr val="accent3">
            <a:lumMod val="40000"/>
            <a:lumOff val="60000"/>
          </a:schemeClr>
        </a:solidFill>
      </dgm:spPr>
      <dgm:t>
        <a:bodyPr/>
        <a:lstStyle/>
        <a:p>
          <a:r>
            <a:rPr lang="ru-RU" dirty="0" smtClean="0">
              <a:solidFill>
                <a:schemeClr val="tx1"/>
              </a:solidFill>
            </a:rPr>
            <a:t>Подробно урегулированы права обучающихся и меры их социальной поддержки и стимулирования, в том числе предусматривается: </a:t>
          </a:r>
          <a:endParaRPr lang="ru-RU" dirty="0">
            <a:solidFill>
              <a:schemeClr val="tx1"/>
            </a:solidFill>
          </a:endParaRPr>
        </a:p>
      </dgm:t>
    </dgm:pt>
    <dgm:pt modelId="{AC514F1A-7889-409F-8D71-F00C8923E853}" type="parTrans" cxnId="{C733747D-F8D0-40C7-9859-DED3DEBE161B}">
      <dgm:prSet/>
      <dgm:spPr/>
      <dgm:t>
        <a:bodyPr/>
        <a:lstStyle/>
        <a:p>
          <a:endParaRPr lang="ru-RU"/>
        </a:p>
      </dgm:t>
    </dgm:pt>
    <dgm:pt modelId="{4EEB5264-A5A6-4025-A276-CC6E81B1640F}" type="sibTrans" cxnId="{C733747D-F8D0-40C7-9859-DED3DEBE161B}">
      <dgm:prSet/>
      <dgm:spPr/>
      <dgm:t>
        <a:bodyPr/>
        <a:lstStyle/>
        <a:p>
          <a:endParaRPr lang="ru-RU"/>
        </a:p>
      </dgm:t>
    </dgm:pt>
    <dgm:pt modelId="{8BF09DB7-E5A8-402E-8364-CE112F1C32ED}">
      <dgm:prSet phldrT="[Текст]"/>
      <dgm:spPr/>
      <dgm:t>
        <a:bodyPr/>
        <a:lstStyle/>
        <a:p>
          <a:r>
            <a:rPr lang="ru-RU" dirty="0" smtClean="0"/>
            <a:t>обучение по индивидуальному учебному плану, в том числе ускоренное обучение, в пределах осваиваемой образовательной программы в порядке, установленном локальными нормативными актами</a:t>
          </a:r>
          <a:endParaRPr lang="ru-RU" dirty="0"/>
        </a:p>
      </dgm:t>
    </dgm:pt>
    <dgm:pt modelId="{9CC65AB3-1842-481F-A6E2-C7C43BDE9430}" type="parTrans" cxnId="{C42DB02A-081E-483F-87F2-FDA2222E3AD7}">
      <dgm:prSet/>
      <dgm:spPr/>
      <dgm:t>
        <a:bodyPr/>
        <a:lstStyle/>
        <a:p>
          <a:endParaRPr lang="ru-RU"/>
        </a:p>
      </dgm:t>
    </dgm:pt>
    <dgm:pt modelId="{0CE398F5-DD86-4C14-9BA3-A0222C77EC39}" type="sibTrans" cxnId="{C42DB02A-081E-483F-87F2-FDA2222E3AD7}">
      <dgm:prSet/>
      <dgm:spPr/>
      <dgm:t>
        <a:bodyPr/>
        <a:lstStyle/>
        <a:p>
          <a:endParaRPr lang="ru-RU"/>
        </a:p>
      </dgm:t>
    </dgm:pt>
    <dgm:pt modelId="{1A8E5818-6A75-4877-A5DC-49D66B2966A1}">
      <dgm:prSet/>
      <dgm:spPr>
        <a:solidFill>
          <a:schemeClr val="tx2">
            <a:lumMod val="60000"/>
            <a:lumOff val="40000"/>
          </a:schemeClr>
        </a:solidFill>
      </dgm:spPr>
      <dgm:t>
        <a:bodyPr/>
        <a:lstStyle/>
        <a:p>
          <a:r>
            <a:rPr lang="ru-RU" dirty="0" smtClean="0"/>
            <a:t>выбор организации, осуществляющей образовательную деятельность, формы получения образования и формы обучения после получения основного общего образования </a:t>
          </a:r>
          <a:r>
            <a:rPr lang="ru-RU" dirty="0" smtClean="0">
              <a:solidFill>
                <a:srgbClr val="FF0000"/>
              </a:solidFill>
            </a:rPr>
            <a:t>или</a:t>
          </a:r>
          <a:r>
            <a:rPr lang="ru-RU" dirty="0" smtClean="0"/>
            <a:t> после достижения 18 лет (до этого момента выбор осуществляют их родители)</a:t>
          </a:r>
          <a:endParaRPr lang="ru-RU" dirty="0"/>
        </a:p>
      </dgm:t>
    </dgm:pt>
    <dgm:pt modelId="{A901DA4A-6808-4A7B-B65C-23673104D92A}" type="parTrans" cxnId="{00F081E5-A30E-4E4C-B042-90B8D47084CB}">
      <dgm:prSet/>
      <dgm:spPr/>
      <dgm:t>
        <a:bodyPr/>
        <a:lstStyle/>
        <a:p>
          <a:endParaRPr lang="ru-RU"/>
        </a:p>
      </dgm:t>
    </dgm:pt>
    <dgm:pt modelId="{9D33D056-093A-4892-9F1E-2364DC387FC3}" type="sibTrans" cxnId="{00F081E5-A30E-4E4C-B042-90B8D47084CB}">
      <dgm:prSet/>
      <dgm:spPr/>
      <dgm:t>
        <a:bodyPr/>
        <a:lstStyle/>
        <a:p>
          <a:endParaRPr lang="ru-RU"/>
        </a:p>
      </dgm:t>
    </dgm:pt>
    <dgm:pt modelId="{BB20A8C4-592A-4EFC-888A-692A25825B5B}">
      <dgm:prSet/>
      <dgm:spPr/>
      <dgm:t>
        <a:bodyPr/>
        <a:lstStyle/>
        <a:p>
          <a:r>
            <a:rPr lang="ru-RU" dirty="0" smtClean="0"/>
            <a:t>предоставление условий для обучения с учетом особенностей их психофизического развития и состояния здоровья, в том числе получение социально-педагогической и психологической помощи, бесплатной </a:t>
          </a:r>
          <a:r>
            <a:rPr lang="ru-RU" dirty="0" err="1" smtClean="0"/>
            <a:t>психолого-медико-педагогической</a:t>
          </a:r>
          <a:r>
            <a:rPr lang="ru-RU" dirty="0" smtClean="0"/>
            <a:t> коррекции</a:t>
          </a:r>
          <a:endParaRPr lang="ru-RU" dirty="0"/>
        </a:p>
      </dgm:t>
    </dgm:pt>
    <dgm:pt modelId="{E536F0F9-0009-4191-BA05-D91CF37E1CA9}" type="parTrans" cxnId="{513DD357-226C-4754-BF56-243E203AB65F}">
      <dgm:prSet/>
      <dgm:spPr/>
      <dgm:t>
        <a:bodyPr/>
        <a:lstStyle/>
        <a:p>
          <a:endParaRPr lang="ru-RU"/>
        </a:p>
      </dgm:t>
    </dgm:pt>
    <dgm:pt modelId="{DD1CCD82-1A00-4439-A515-C2F97B01F07C}" type="sibTrans" cxnId="{513DD357-226C-4754-BF56-243E203AB65F}">
      <dgm:prSet/>
      <dgm:spPr/>
      <dgm:t>
        <a:bodyPr/>
        <a:lstStyle/>
        <a:p>
          <a:endParaRPr lang="ru-RU"/>
        </a:p>
      </dgm:t>
    </dgm:pt>
    <dgm:pt modelId="{A0EE9705-9FE3-433B-80BF-C2DB1D86DBE8}" type="pres">
      <dgm:prSet presAssocID="{9A0C252C-7A98-40DA-80BC-C2461E2B8FE5}" presName="composite" presStyleCnt="0">
        <dgm:presLayoutVars>
          <dgm:chMax val="1"/>
          <dgm:dir/>
          <dgm:resizeHandles val="exact"/>
        </dgm:presLayoutVars>
      </dgm:prSet>
      <dgm:spPr/>
      <dgm:t>
        <a:bodyPr/>
        <a:lstStyle/>
        <a:p>
          <a:endParaRPr lang="ru-RU"/>
        </a:p>
      </dgm:t>
    </dgm:pt>
    <dgm:pt modelId="{16B8B308-D829-4E73-BDF1-A4F72F238583}" type="pres">
      <dgm:prSet presAssocID="{A9C5828F-2688-4E2E-80C3-EBC685BD5100}" presName="roof" presStyleLbl="dkBgShp" presStyleIdx="0" presStyleCnt="2"/>
      <dgm:spPr/>
      <dgm:t>
        <a:bodyPr/>
        <a:lstStyle/>
        <a:p>
          <a:endParaRPr lang="ru-RU"/>
        </a:p>
      </dgm:t>
    </dgm:pt>
    <dgm:pt modelId="{EA3ED7A7-A65C-42CC-807E-FA4BAE8DAD20}" type="pres">
      <dgm:prSet presAssocID="{A9C5828F-2688-4E2E-80C3-EBC685BD5100}" presName="pillars" presStyleCnt="0"/>
      <dgm:spPr/>
    </dgm:pt>
    <dgm:pt modelId="{0E6E3A4E-8236-4378-AB49-41DD06AF7119}" type="pres">
      <dgm:prSet presAssocID="{A9C5828F-2688-4E2E-80C3-EBC685BD5100}" presName="pillar1" presStyleLbl="node1" presStyleIdx="0" presStyleCnt="3">
        <dgm:presLayoutVars>
          <dgm:bulletEnabled val="1"/>
        </dgm:presLayoutVars>
      </dgm:prSet>
      <dgm:spPr/>
      <dgm:t>
        <a:bodyPr/>
        <a:lstStyle/>
        <a:p>
          <a:endParaRPr lang="ru-RU"/>
        </a:p>
      </dgm:t>
    </dgm:pt>
    <dgm:pt modelId="{F2054712-EFA9-4591-8502-92531A75797F}" type="pres">
      <dgm:prSet presAssocID="{BB20A8C4-592A-4EFC-888A-692A25825B5B}" presName="pillarX" presStyleLbl="node1" presStyleIdx="1" presStyleCnt="3">
        <dgm:presLayoutVars>
          <dgm:bulletEnabled val="1"/>
        </dgm:presLayoutVars>
      </dgm:prSet>
      <dgm:spPr/>
      <dgm:t>
        <a:bodyPr/>
        <a:lstStyle/>
        <a:p>
          <a:endParaRPr lang="ru-RU"/>
        </a:p>
      </dgm:t>
    </dgm:pt>
    <dgm:pt modelId="{CD4AFA43-0461-42A2-A8D0-503407358E9E}" type="pres">
      <dgm:prSet presAssocID="{8BF09DB7-E5A8-402E-8364-CE112F1C32ED}" presName="pillarX" presStyleLbl="node1" presStyleIdx="2" presStyleCnt="3">
        <dgm:presLayoutVars>
          <dgm:bulletEnabled val="1"/>
        </dgm:presLayoutVars>
      </dgm:prSet>
      <dgm:spPr/>
      <dgm:t>
        <a:bodyPr/>
        <a:lstStyle/>
        <a:p>
          <a:endParaRPr lang="ru-RU"/>
        </a:p>
      </dgm:t>
    </dgm:pt>
    <dgm:pt modelId="{42527622-620C-4A9C-AC9D-255701056A75}" type="pres">
      <dgm:prSet presAssocID="{A9C5828F-2688-4E2E-80C3-EBC685BD5100}" presName="base" presStyleLbl="dkBgShp" presStyleIdx="1" presStyleCnt="2"/>
      <dgm:spPr>
        <a:solidFill>
          <a:schemeClr val="accent3">
            <a:lumMod val="40000"/>
            <a:lumOff val="60000"/>
          </a:schemeClr>
        </a:solidFill>
      </dgm:spPr>
    </dgm:pt>
  </dgm:ptLst>
  <dgm:cxnLst>
    <dgm:cxn modelId="{D9EF189F-5DC5-4052-8727-C3E75CB2FC31}" type="presOf" srcId="{A9C5828F-2688-4E2E-80C3-EBC685BD5100}" destId="{16B8B308-D829-4E73-BDF1-A4F72F238583}" srcOrd="0" destOrd="0" presId="urn:microsoft.com/office/officeart/2005/8/layout/hList3"/>
    <dgm:cxn modelId="{513DD357-226C-4754-BF56-243E203AB65F}" srcId="{A9C5828F-2688-4E2E-80C3-EBC685BD5100}" destId="{BB20A8C4-592A-4EFC-888A-692A25825B5B}" srcOrd="1" destOrd="0" parTransId="{E536F0F9-0009-4191-BA05-D91CF37E1CA9}" sibTransId="{DD1CCD82-1A00-4439-A515-C2F97B01F07C}"/>
    <dgm:cxn modelId="{C42DB02A-081E-483F-87F2-FDA2222E3AD7}" srcId="{A9C5828F-2688-4E2E-80C3-EBC685BD5100}" destId="{8BF09DB7-E5A8-402E-8364-CE112F1C32ED}" srcOrd="2" destOrd="0" parTransId="{9CC65AB3-1842-481F-A6E2-C7C43BDE9430}" sibTransId="{0CE398F5-DD86-4C14-9BA3-A0222C77EC39}"/>
    <dgm:cxn modelId="{79D88E1C-FE3C-4C19-94F2-59E622D12AE8}" type="presOf" srcId="{1A8E5818-6A75-4877-A5DC-49D66B2966A1}" destId="{0E6E3A4E-8236-4378-AB49-41DD06AF7119}" srcOrd="0" destOrd="0" presId="urn:microsoft.com/office/officeart/2005/8/layout/hList3"/>
    <dgm:cxn modelId="{D4340C5F-D428-479E-BE6E-6FBCFD716742}" type="presOf" srcId="{9A0C252C-7A98-40DA-80BC-C2461E2B8FE5}" destId="{A0EE9705-9FE3-433B-80BF-C2DB1D86DBE8}" srcOrd="0" destOrd="0" presId="urn:microsoft.com/office/officeart/2005/8/layout/hList3"/>
    <dgm:cxn modelId="{0125BA19-9583-4B6D-9903-440CF3BD102C}" type="presOf" srcId="{BB20A8C4-592A-4EFC-888A-692A25825B5B}" destId="{F2054712-EFA9-4591-8502-92531A75797F}" srcOrd="0" destOrd="0" presId="urn:microsoft.com/office/officeart/2005/8/layout/hList3"/>
    <dgm:cxn modelId="{C733747D-F8D0-40C7-9859-DED3DEBE161B}" srcId="{9A0C252C-7A98-40DA-80BC-C2461E2B8FE5}" destId="{A9C5828F-2688-4E2E-80C3-EBC685BD5100}" srcOrd="0" destOrd="0" parTransId="{AC514F1A-7889-409F-8D71-F00C8923E853}" sibTransId="{4EEB5264-A5A6-4025-A276-CC6E81B1640F}"/>
    <dgm:cxn modelId="{00F081E5-A30E-4E4C-B042-90B8D47084CB}" srcId="{A9C5828F-2688-4E2E-80C3-EBC685BD5100}" destId="{1A8E5818-6A75-4877-A5DC-49D66B2966A1}" srcOrd="0" destOrd="0" parTransId="{A901DA4A-6808-4A7B-B65C-23673104D92A}" sibTransId="{9D33D056-093A-4892-9F1E-2364DC387FC3}"/>
    <dgm:cxn modelId="{EC6EED55-A94C-42BC-B9CC-6C73018A3B83}" type="presOf" srcId="{8BF09DB7-E5A8-402E-8364-CE112F1C32ED}" destId="{CD4AFA43-0461-42A2-A8D0-503407358E9E}" srcOrd="0" destOrd="0" presId="urn:microsoft.com/office/officeart/2005/8/layout/hList3"/>
    <dgm:cxn modelId="{D43FA15A-12C5-4C2B-84B8-D811ECD03A85}" type="presParOf" srcId="{A0EE9705-9FE3-433B-80BF-C2DB1D86DBE8}" destId="{16B8B308-D829-4E73-BDF1-A4F72F238583}" srcOrd="0" destOrd="0" presId="urn:microsoft.com/office/officeart/2005/8/layout/hList3"/>
    <dgm:cxn modelId="{F9076090-D59E-409C-85F5-F9A380B6C747}" type="presParOf" srcId="{A0EE9705-9FE3-433B-80BF-C2DB1D86DBE8}" destId="{EA3ED7A7-A65C-42CC-807E-FA4BAE8DAD20}" srcOrd="1" destOrd="0" presId="urn:microsoft.com/office/officeart/2005/8/layout/hList3"/>
    <dgm:cxn modelId="{90D97889-25FF-43B5-B402-A2FE3ED8CB88}" type="presParOf" srcId="{EA3ED7A7-A65C-42CC-807E-FA4BAE8DAD20}" destId="{0E6E3A4E-8236-4378-AB49-41DD06AF7119}" srcOrd="0" destOrd="0" presId="urn:microsoft.com/office/officeart/2005/8/layout/hList3"/>
    <dgm:cxn modelId="{8C014495-F625-4BD6-88B4-B831AA99FB71}" type="presParOf" srcId="{EA3ED7A7-A65C-42CC-807E-FA4BAE8DAD20}" destId="{F2054712-EFA9-4591-8502-92531A75797F}" srcOrd="1" destOrd="0" presId="urn:microsoft.com/office/officeart/2005/8/layout/hList3"/>
    <dgm:cxn modelId="{54A123D3-9C61-46AB-AAD0-74C0BE961315}" type="presParOf" srcId="{EA3ED7A7-A65C-42CC-807E-FA4BAE8DAD20}" destId="{CD4AFA43-0461-42A2-A8D0-503407358E9E}" srcOrd="2" destOrd="0" presId="urn:microsoft.com/office/officeart/2005/8/layout/hList3"/>
    <dgm:cxn modelId="{C3E712AE-F31B-4452-B072-E830B601229E}" type="presParOf" srcId="{A0EE9705-9FE3-433B-80BF-C2DB1D86DBE8}" destId="{42527622-620C-4A9C-AC9D-255701056A75}"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02E81E7-7427-411B-9F87-C031F5F7E65B}" type="doc">
      <dgm:prSet loTypeId="urn:microsoft.com/office/officeart/2005/8/layout/default#1" loCatId="list" qsTypeId="urn:microsoft.com/office/officeart/2005/8/quickstyle/3d3" qsCatId="3D" csTypeId="urn:microsoft.com/office/officeart/2005/8/colors/accent0_3" csCatId="mainScheme" phldr="1"/>
      <dgm:spPr/>
      <dgm:t>
        <a:bodyPr/>
        <a:lstStyle/>
        <a:p>
          <a:endParaRPr lang="ru-RU"/>
        </a:p>
      </dgm:t>
    </dgm:pt>
    <dgm:pt modelId="{E7B53488-C640-403D-95BF-4EB10227BA8B}">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t>Впервые разведены две ситуации:</a:t>
          </a:r>
        </a:p>
        <a:p>
          <a:pPr>
            <a:lnSpc>
              <a:spcPct val="90000"/>
            </a:lnSpc>
            <a:spcAft>
              <a:spcPct val="35000"/>
            </a:spcAft>
          </a:pPr>
          <a:endParaRPr lang="ru-RU" dirty="0"/>
        </a:p>
      </dgm:t>
    </dgm:pt>
    <dgm:pt modelId="{FA6648A7-9431-4F11-A9D6-58BF1DE5DBBF}" type="parTrans" cxnId="{9AACFA57-221D-485D-A8F5-463C4D163D9A}">
      <dgm:prSet/>
      <dgm:spPr/>
      <dgm:t>
        <a:bodyPr/>
        <a:lstStyle/>
        <a:p>
          <a:endParaRPr lang="ru-RU"/>
        </a:p>
      </dgm:t>
    </dgm:pt>
    <dgm:pt modelId="{D4EA8F27-0BDD-4255-88D8-7A316591C583}" type="sibTrans" cxnId="{9AACFA57-221D-485D-A8F5-463C4D163D9A}">
      <dgm:prSet/>
      <dgm:spPr/>
      <dgm:t>
        <a:bodyPr/>
        <a:lstStyle/>
        <a:p>
          <a:endParaRPr lang="ru-RU"/>
        </a:p>
      </dgm:t>
    </dgm:pt>
    <dgm:pt modelId="{7BBA8B50-CB13-4F6F-9E47-58B48C397D04}" type="pres">
      <dgm:prSet presAssocID="{002E81E7-7427-411B-9F87-C031F5F7E65B}" presName="diagram" presStyleCnt="0">
        <dgm:presLayoutVars>
          <dgm:dir/>
          <dgm:resizeHandles val="exact"/>
        </dgm:presLayoutVars>
      </dgm:prSet>
      <dgm:spPr/>
      <dgm:t>
        <a:bodyPr/>
        <a:lstStyle/>
        <a:p>
          <a:endParaRPr lang="ru-RU"/>
        </a:p>
      </dgm:t>
    </dgm:pt>
    <dgm:pt modelId="{6A49B367-A6E3-4AC8-BDE1-5B09F118C954}" type="pres">
      <dgm:prSet presAssocID="{E7B53488-C640-403D-95BF-4EB10227BA8B}" presName="node" presStyleLbl="node1" presStyleIdx="0" presStyleCnt="1" custScaleY="23846" custLinFactNeighborY="-14305">
        <dgm:presLayoutVars>
          <dgm:bulletEnabled val="1"/>
        </dgm:presLayoutVars>
      </dgm:prSet>
      <dgm:spPr/>
      <dgm:t>
        <a:bodyPr/>
        <a:lstStyle/>
        <a:p>
          <a:endParaRPr lang="ru-RU"/>
        </a:p>
      </dgm:t>
    </dgm:pt>
  </dgm:ptLst>
  <dgm:cxnLst>
    <dgm:cxn modelId="{174F1062-5312-4C4F-B212-1F9F55002C78}" type="presOf" srcId="{002E81E7-7427-411B-9F87-C031F5F7E65B}" destId="{7BBA8B50-CB13-4F6F-9E47-58B48C397D04}" srcOrd="0" destOrd="0" presId="urn:microsoft.com/office/officeart/2005/8/layout/default#1"/>
    <dgm:cxn modelId="{9AACFA57-221D-485D-A8F5-463C4D163D9A}" srcId="{002E81E7-7427-411B-9F87-C031F5F7E65B}" destId="{E7B53488-C640-403D-95BF-4EB10227BA8B}" srcOrd="0" destOrd="0" parTransId="{FA6648A7-9431-4F11-A9D6-58BF1DE5DBBF}" sibTransId="{D4EA8F27-0BDD-4255-88D8-7A316591C583}"/>
    <dgm:cxn modelId="{B421DA70-F276-4EB3-8C45-0B90F7A86230}" type="presOf" srcId="{E7B53488-C640-403D-95BF-4EB10227BA8B}" destId="{6A49B367-A6E3-4AC8-BDE1-5B09F118C954}" srcOrd="0" destOrd="0" presId="urn:microsoft.com/office/officeart/2005/8/layout/default#1"/>
    <dgm:cxn modelId="{D0CFC327-5309-4B17-9276-254F9A84C055}" type="presParOf" srcId="{7BBA8B50-CB13-4F6F-9E47-58B48C397D04}" destId="{6A49B367-A6E3-4AC8-BDE1-5B09F118C954}" srcOrd="0" destOrd="0" presId="urn:microsoft.com/office/officeart/2005/8/layout/defaul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8DD015D-5A1B-4F0A-8CA1-ABCBFF4CDABC}" type="doc">
      <dgm:prSet loTypeId="urn:microsoft.com/office/officeart/2005/8/layout/default#2" loCatId="list" qsTypeId="urn:microsoft.com/office/officeart/2005/8/quickstyle/3d3" qsCatId="3D" csTypeId="urn:microsoft.com/office/officeart/2005/8/colors/colorful1#9" csCatId="colorful" phldr="1"/>
      <dgm:spPr/>
      <dgm:t>
        <a:bodyPr/>
        <a:lstStyle/>
        <a:p>
          <a:endParaRPr lang="ru-RU"/>
        </a:p>
      </dgm:t>
    </dgm:pt>
    <dgm:pt modelId="{BA9DA181-68CC-4C43-B6E0-A05DC29543A7}">
      <dgm:prSet phldrT="[Текст]"/>
      <dgm:spPr/>
      <dgm:t>
        <a:bodyPr/>
        <a:lstStyle/>
        <a:p>
          <a:r>
            <a:rPr lang="ru-RU" dirty="0" smtClean="0"/>
            <a:t>Не допускается применение мер дисциплинарного взыскания к обучающимся во время их болезни, каникул, академического отпуска, отпуска по беременности и родам или отпуска по уходу за ребенком</a:t>
          </a:r>
          <a:endParaRPr lang="ru-RU" dirty="0"/>
        </a:p>
      </dgm:t>
    </dgm:pt>
    <dgm:pt modelId="{D1A2CAA5-6B8E-4D45-B1BC-F47E0EBF5620}" type="parTrans" cxnId="{F11E1483-258C-490E-B2D0-A68427BDADC9}">
      <dgm:prSet/>
      <dgm:spPr/>
      <dgm:t>
        <a:bodyPr/>
        <a:lstStyle/>
        <a:p>
          <a:endParaRPr lang="ru-RU"/>
        </a:p>
      </dgm:t>
    </dgm:pt>
    <dgm:pt modelId="{52D324D2-34C8-4F99-BEF7-EB90E2D97E2C}" type="sibTrans" cxnId="{F11E1483-258C-490E-B2D0-A68427BDADC9}">
      <dgm:prSet/>
      <dgm:spPr/>
      <dgm:t>
        <a:bodyPr/>
        <a:lstStyle/>
        <a:p>
          <a:endParaRPr lang="ru-RU"/>
        </a:p>
      </dgm:t>
    </dgm:pt>
    <dgm:pt modelId="{42FFA469-B008-4676-94C6-3B6C02F39DD0}">
      <dgm:prSet phldrT="[Текст]" custT="1"/>
      <dgm:spPr/>
      <dgm:t>
        <a:bodyPr/>
        <a:lstStyle/>
        <a:p>
          <a:r>
            <a:rPr lang="ru-RU" sz="1900" dirty="0" smtClean="0"/>
            <a:t>При выборе меры дисциплинарного взыскания </a:t>
          </a:r>
          <a:r>
            <a:rPr lang="ru-RU" sz="1900" b="0" dirty="0" smtClean="0"/>
            <a:t>учитывается мнение советов обучающихся, советов родителей. </a:t>
          </a:r>
          <a:r>
            <a:rPr lang="ru-RU" sz="1900" dirty="0" smtClean="0"/>
            <a:t>Порядок учета их мнения должен быть установлен локальными нормативными актами </a:t>
          </a:r>
          <a:endParaRPr lang="ru-RU" sz="1900" dirty="0"/>
        </a:p>
      </dgm:t>
    </dgm:pt>
    <dgm:pt modelId="{B3C7208D-2AAD-4FD2-9118-55F06AA78661}" type="parTrans" cxnId="{6DFB39B6-4665-43F2-A04F-3682321DC88A}">
      <dgm:prSet/>
      <dgm:spPr/>
      <dgm:t>
        <a:bodyPr/>
        <a:lstStyle/>
        <a:p>
          <a:endParaRPr lang="ru-RU"/>
        </a:p>
      </dgm:t>
    </dgm:pt>
    <dgm:pt modelId="{7E8F4D0A-7EDB-4D22-AC73-1363282C77DB}" type="sibTrans" cxnId="{6DFB39B6-4665-43F2-A04F-3682321DC88A}">
      <dgm:prSet/>
      <dgm:spPr/>
      <dgm:t>
        <a:bodyPr/>
        <a:lstStyle/>
        <a:p>
          <a:endParaRPr lang="ru-RU"/>
        </a:p>
      </dgm:t>
    </dgm:pt>
    <dgm:pt modelId="{F332D338-D477-4AF9-AB63-53B4D9046CD1}">
      <dgm:prSet/>
      <dgm:spPr/>
      <dgm:t>
        <a:bodyPr/>
        <a:lstStyle/>
        <a:p>
          <a:r>
            <a:rPr lang="ru-RU" dirty="0" smtClean="0"/>
            <a:t>Меры дисциплинарного взыскания не применяются к обучающимся по программам дошкольного, начального общего образования, а также к обучающимся с ограниченными возможностями здоровья (с задержкой психического развития и различными формами умственной отсталости)</a:t>
          </a:r>
          <a:endParaRPr lang="ru-RU" dirty="0"/>
        </a:p>
      </dgm:t>
    </dgm:pt>
    <dgm:pt modelId="{4F65CD9D-F19E-4093-967A-87CDD3B4B915}" type="parTrans" cxnId="{D0D93874-DA61-451F-AB5F-4F6B716CF3C4}">
      <dgm:prSet/>
      <dgm:spPr/>
      <dgm:t>
        <a:bodyPr/>
        <a:lstStyle/>
        <a:p>
          <a:endParaRPr lang="ru-RU"/>
        </a:p>
      </dgm:t>
    </dgm:pt>
    <dgm:pt modelId="{A54999A8-34F0-42FC-8828-E2D41B1F072A}" type="sibTrans" cxnId="{D0D93874-DA61-451F-AB5F-4F6B716CF3C4}">
      <dgm:prSet/>
      <dgm:spPr/>
      <dgm:t>
        <a:bodyPr/>
        <a:lstStyle/>
        <a:p>
          <a:endParaRPr lang="ru-RU"/>
        </a:p>
      </dgm:t>
    </dgm:pt>
    <dgm:pt modelId="{E40B183C-4800-4C49-9313-F7C9CDD7CA95}" type="pres">
      <dgm:prSet presAssocID="{F8DD015D-5A1B-4F0A-8CA1-ABCBFF4CDABC}" presName="diagram" presStyleCnt="0">
        <dgm:presLayoutVars>
          <dgm:dir/>
          <dgm:resizeHandles val="exact"/>
        </dgm:presLayoutVars>
      </dgm:prSet>
      <dgm:spPr/>
      <dgm:t>
        <a:bodyPr/>
        <a:lstStyle/>
        <a:p>
          <a:endParaRPr lang="ru-RU"/>
        </a:p>
      </dgm:t>
    </dgm:pt>
    <dgm:pt modelId="{57FEB329-AC44-447A-B55C-C907EB27540D}" type="pres">
      <dgm:prSet presAssocID="{F332D338-D477-4AF9-AB63-53B4D9046CD1}" presName="node" presStyleLbl="node1" presStyleIdx="0" presStyleCnt="3" custScaleX="114277" custScaleY="129239">
        <dgm:presLayoutVars>
          <dgm:bulletEnabled val="1"/>
        </dgm:presLayoutVars>
      </dgm:prSet>
      <dgm:spPr/>
      <dgm:t>
        <a:bodyPr/>
        <a:lstStyle/>
        <a:p>
          <a:endParaRPr lang="ru-RU"/>
        </a:p>
      </dgm:t>
    </dgm:pt>
    <dgm:pt modelId="{F0F72E9A-B57D-466B-A91F-2AFF435522A0}" type="pres">
      <dgm:prSet presAssocID="{A54999A8-34F0-42FC-8828-E2D41B1F072A}" presName="sibTrans" presStyleCnt="0"/>
      <dgm:spPr/>
      <dgm:t>
        <a:bodyPr/>
        <a:lstStyle/>
        <a:p>
          <a:endParaRPr lang="ru-RU"/>
        </a:p>
      </dgm:t>
    </dgm:pt>
    <dgm:pt modelId="{5718CE50-4E6C-40E3-BCC3-0034A84DC928}" type="pres">
      <dgm:prSet presAssocID="{BA9DA181-68CC-4C43-B6E0-A05DC29543A7}" presName="node" presStyleLbl="node1" presStyleIdx="1" presStyleCnt="3" custScaleX="113457" custScaleY="129239">
        <dgm:presLayoutVars>
          <dgm:bulletEnabled val="1"/>
        </dgm:presLayoutVars>
      </dgm:prSet>
      <dgm:spPr/>
      <dgm:t>
        <a:bodyPr/>
        <a:lstStyle/>
        <a:p>
          <a:endParaRPr lang="ru-RU"/>
        </a:p>
      </dgm:t>
    </dgm:pt>
    <dgm:pt modelId="{8BDE2F3C-10A7-4AB0-ADCC-DA94C52F1FCB}" type="pres">
      <dgm:prSet presAssocID="{52D324D2-34C8-4F99-BEF7-EB90E2D97E2C}" presName="sibTrans" presStyleCnt="0"/>
      <dgm:spPr/>
      <dgm:t>
        <a:bodyPr/>
        <a:lstStyle/>
        <a:p>
          <a:endParaRPr lang="ru-RU"/>
        </a:p>
      </dgm:t>
    </dgm:pt>
    <dgm:pt modelId="{4790ED01-5AD6-4A20-9E52-CDE62BF9453E}" type="pres">
      <dgm:prSet presAssocID="{42FFA469-B008-4676-94C6-3B6C02F39DD0}" presName="node" presStyleLbl="node1" presStyleIdx="2" presStyleCnt="3" custScaleX="236624" custScaleY="48077" custLinFactNeighborX="-41" custLinFactNeighborY="-15154">
        <dgm:presLayoutVars>
          <dgm:bulletEnabled val="1"/>
        </dgm:presLayoutVars>
      </dgm:prSet>
      <dgm:spPr/>
      <dgm:t>
        <a:bodyPr/>
        <a:lstStyle/>
        <a:p>
          <a:endParaRPr lang="ru-RU"/>
        </a:p>
      </dgm:t>
    </dgm:pt>
  </dgm:ptLst>
  <dgm:cxnLst>
    <dgm:cxn modelId="{6DFB39B6-4665-43F2-A04F-3682321DC88A}" srcId="{F8DD015D-5A1B-4F0A-8CA1-ABCBFF4CDABC}" destId="{42FFA469-B008-4676-94C6-3B6C02F39DD0}" srcOrd="2" destOrd="0" parTransId="{B3C7208D-2AAD-4FD2-9118-55F06AA78661}" sibTransId="{7E8F4D0A-7EDB-4D22-AC73-1363282C77DB}"/>
    <dgm:cxn modelId="{F11E1483-258C-490E-B2D0-A68427BDADC9}" srcId="{F8DD015D-5A1B-4F0A-8CA1-ABCBFF4CDABC}" destId="{BA9DA181-68CC-4C43-B6E0-A05DC29543A7}" srcOrd="1" destOrd="0" parTransId="{D1A2CAA5-6B8E-4D45-B1BC-F47E0EBF5620}" sibTransId="{52D324D2-34C8-4F99-BEF7-EB90E2D97E2C}"/>
    <dgm:cxn modelId="{FB6FBDEC-24E4-4DA5-BFCF-67E2C27B274A}" type="presOf" srcId="{F8DD015D-5A1B-4F0A-8CA1-ABCBFF4CDABC}" destId="{E40B183C-4800-4C49-9313-F7C9CDD7CA95}" srcOrd="0" destOrd="0" presId="urn:microsoft.com/office/officeart/2005/8/layout/default#2"/>
    <dgm:cxn modelId="{89BEA9F1-1245-4488-B72F-D16CF4E1A298}" type="presOf" srcId="{42FFA469-B008-4676-94C6-3B6C02F39DD0}" destId="{4790ED01-5AD6-4A20-9E52-CDE62BF9453E}" srcOrd="0" destOrd="0" presId="urn:microsoft.com/office/officeart/2005/8/layout/default#2"/>
    <dgm:cxn modelId="{49DFA49A-EF45-4543-8BAE-65EEFD6AEB29}" type="presOf" srcId="{F332D338-D477-4AF9-AB63-53B4D9046CD1}" destId="{57FEB329-AC44-447A-B55C-C907EB27540D}" srcOrd="0" destOrd="0" presId="urn:microsoft.com/office/officeart/2005/8/layout/default#2"/>
    <dgm:cxn modelId="{01F7683D-7E5A-494A-ABCC-D5129C3B4299}" type="presOf" srcId="{BA9DA181-68CC-4C43-B6E0-A05DC29543A7}" destId="{5718CE50-4E6C-40E3-BCC3-0034A84DC928}" srcOrd="0" destOrd="0" presId="urn:microsoft.com/office/officeart/2005/8/layout/default#2"/>
    <dgm:cxn modelId="{D0D93874-DA61-451F-AB5F-4F6B716CF3C4}" srcId="{F8DD015D-5A1B-4F0A-8CA1-ABCBFF4CDABC}" destId="{F332D338-D477-4AF9-AB63-53B4D9046CD1}" srcOrd="0" destOrd="0" parTransId="{4F65CD9D-F19E-4093-967A-87CDD3B4B915}" sibTransId="{A54999A8-34F0-42FC-8828-E2D41B1F072A}"/>
    <dgm:cxn modelId="{214E1DFD-C0FF-4F8C-AE22-E6286D2C1CFF}" type="presParOf" srcId="{E40B183C-4800-4C49-9313-F7C9CDD7CA95}" destId="{57FEB329-AC44-447A-B55C-C907EB27540D}" srcOrd="0" destOrd="0" presId="urn:microsoft.com/office/officeart/2005/8/layout/default#2"/>
    <dgm:cxn modelId="{22DE9A54-2AA8-4F14-A92E-96344EEC60CF}" type="presParOf" srcId="{E40B183C-4800-4C49-9313-F7C9CDD7CA95}" destId="{F0F72E9A-B57D-466B-A91F-2AFF435522A0}" srcOrd="1" destOrd="0" presId="urn:microsoft.com/office/officeart/2005/8/layout/default#2"/>
    <dgm:cxn modelId="{9DCF341A-14D1-4E73-9888-E6A305AC815C}" type="presParOf" srcId="{E40B183C-4800-4C49-9313-F7C9CDD7CA95}" destId="{5718CE50-4E6C-40E3-BCC3-0034A84DC928}" srcOrd="2" destOrd="0" presId="urn:microsoft.com/office/officeart/2005/8/layout/default#2"/>
    <dgm:cxn modelId="{10D0A5DE-8C37-46ED-B198-BC47A15A1633}" type="presParOf" srcId="{E40B183C-4800-4C49-9313-F7C9CDD7CA95}" destId="{8BDE2F3C-10A7-4AB0-ADCC-DA94C52F1FCB}" srcOrd="3" destOrd="0" presId="urn:microsoft.com/office/officeart/2005/8/layout/default#2"/>
    <dgm:cxn modelId="{61B10DC5-F1E8-4632-AA45-8032793C1303}" type="presParOf" srcId="{E40B183C-4800-4C49-9313-F7C9CDD7CA95}" destId="{4790ED01-5AD6-4A20-9E52-CDE62BF9453E}" srcOrd="4" destOrd="0" presId="urn:microsoft.com/office/officeart/2005/8/layout/defaul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7EB221C-708B-42CB-BB35-67C259B96CDD}" type="doc">
      <dgm:prSet loTypeId="urn:microsoft.com/office/officeart/2005/8/layout/chevron2" loCatId="list" qsTypeId="urn:microsoft.com/office/officeart/2005/8/quickstyle/3d3" qsCatId="3D" csTypeId="urn:microsoft.com/office/officeart/2005/8/colors/colorful5" csCatId="colorful" phldr="1"/>
      <dgm:spPr/>
      <dgm:t>
        <a:bodyPr/>
        <a:lstStyle/>
        <a:p>
          <a:endParaRPr lang="ru-RU"/>
        </a:p>
      </dgm:t>
    </dgm:pt>
    <dgm:pt modelId="{644ECB51-689C-46A3-B125-657A7D00BF91}">
      <dgm:prSet phldrT="[Текст]"/>
      <dgm:spPr/>
      <dgm:t>
        <a:bodyPr/>
        <a:lstStyle/>
        <a:p>
          <a:r>
            <a:rPr lang="ru-RU" dirty="0" smtClean="0"/>
            <a:t>1</a:t>
          </a:r>
          <a:endParaRPr lang="ru-RU" dirty="0"/>
        </a:p>
      </dgm:t>
    </dgm:pt>
    <dgm:pt modelId="{A517E0D7-0AB8-441F-B0FB-E8E2D4C6B116}" type="parTrans" cxnId="{30679FC6-C0EB-4F82-B057-2A4095A9D34D}">
      <dgm:prSet/>
      <dgm:spPr/>
      <dgm:t>
        <a:bodyPr/>
        <a:lstStyle/>
        <a:p>
          <a:endParaRPr lang="ru-RU"/>
        </a:p>
      </dgm:t>
    </dgm:pt>
    <dgm:pt modelId="{C8BDFED8-F0E0-4EEA-B7A0-4CC9949DCA60}" type="sibTrans" cxnId="{30679FC6-C0EB-4F82-B057-2A4095A9D34D}">
      <dgm:prSet/>
      <dgm:spPr/>
      <dgm:t>
        <a:bodyPr/>
        <a:lstStyle/>
        <a:p>
          <a:endParaRPr lang="ru-RU"/>
        </a:p>
      </dgm:t>
    </dgm:pt>
    <dgm:pt modelId="{A8A5C469-04FB-4882-8722-06BB777882AE}">
      <dgm:prSet phldrT="[Текст]"/>
      <dgm:spPr/>
      <dgm:t>
        <a:bodyPr/>
        <a:lstStyle/>
        <a:p>
          <a:r>
            <a:rPr lang="ru-RU" dirty="0" smtClean="0"/>
            <a:t>Замечание</a:t>
          </a:r>
          <a:endParaRPr lang="ru-RU" dirty="0"/>
        </a:p>
      </dgm:t>
    </dgm:pt>
    <dgm:pt modelId="{B881C78F-4338-4ACB-A4B0-0ED332228EC7}" type="parTrans" cxnId="{2B2AB698-87A2-42A0-B5DE-BC58C768738C}">
      <dgm:prSet/>
      <dgm:spPr/>
      <dgm:t>
        <a:bodyPr/>
        <a:lstStyle/>
        <a:p>
          <a:endParaRPr lang="ru-RU"/>
        </a:p>
      </dgm:t>
    </dgm:pt>
    <dgm:pt modelId="{0A59093A-8344-4E08-B70E-52F9996FCCE6}" type="sibTrans" cxnId="{2B2AB698-87A2-42A0-B5DE-BC58C768738C}">
      <dgm:prSet/>
      <dgm:spPr/>
      <dgm:t>
        <a:bodyPr/>
        <a:lstStyle/>
        <a:p>
          <a:endParaRPr lang="ru-RU"/>
        </a:p>
      </dgm:t>
    </dgm:pt>
    <dgm:pt modelId="{FAC819A3-3882-4ED3-BC40-8CD54AAEBB35}">
      <dgm:prSet phldrT="[Текст]"/>
      <dgm:spPr/>
      <dgm:t>
        <a:bodyPr/>
        <a:lstStyle/>
        <a:p>
          <a:r>
            <a:rPr lang="ru-RU" dirty="0" smtClean="0"/>
            <a:t>2</a:t>
          </a:r>
          <a:endParaRPr lang="ru-RU" dirty="0"/>
        </a:p>
      </dgm:t>
    </dgm:pt>
    <dgm:pt modelId="{A99AC4F5-89FA-4446-A541-375CE18E2750}" type="parTrans" cxnId="{4DF64C08-83C3-4C7B-B4CC-ABD95CD832C0}">
      <dgm:prSet/>
      <dgm:spPr/>
      <dgm:t>
        <a:bodyPr/>
        <a:lstStyle/>
        <a:p>
          <a:endParaRPr lang="ru-RU"/>
        </a:p>
      </dgm:t>
    </dgm:pt>
    <dgm:pt modelId="{8A7527B2-35CD-4B71-AC68-8412978BBBBB}" type="sibTrans" cxnId="{4DF64C08-83C3-4C7B-B4CC-ABD95CD832C0}">
      <dgm:prSet/>
      <dgm:spPr/>
      <dgm:t>
        <a:bodyPr/>
        <a:lstStyle/>
        <a:p>
          <a:endParaRPr lang="ru-RU"/>
        </a:p>
      </dgm:t>
    </dgm:pt>
    <dgm:pt modelId="{8E4074C8-8B0D-41FC-8D4D-01ABE0A64A9A}">
      <dgm:prSet phldrT="[Текст]"/>
      <dgm:spPr/>
      <dgm:t>
        <a:bodyPr/>
        <a:lstStyle/>
        <a:p>
          <a:r>
            <a:rPr lang="ru-RU" dirty="0" smtClean="0"/>
            <a:t>Выговор</a:t>
          </a:r>
          <a:endParaRPr lang="ru-RU" dirty="0"/>
        </a:p>
      </dgm:t>
    </dgm:pt>
    <dgm:pt modelId="{C12DCB0C-6F68-4F3A-841A-A742731D62C3}" type="parTrans" cxnId="{E1C47FB6-8CE3-4C13-AF7A-D43B11ED7409}">
      <dgm:prSet/>
      <dgm:spPr/>
      <dgm:t>
        <a:bodyPr/>
        <a:lstStyle/>
        <a:p>
          <a:endParaRPr lang="ru-RU"/>
        </a:p>
      </dgm:t>
    </dgm:pt>
    <dgm:pt modelId="{B0C3B0C1-851A-42FF-9455-937AF6DA83D0}" type="sibTrans" cxnId="{E1C47FB6-8CE3-4C13-AF7A-D43B11ED7409}">
      <dgm:prSet/>
      <dgm:spPr/>
      <dgm:t>
        <a:bodyPr/>
        <a:lstStyle/>
        <a:p>
          <a:endParaRPr lang="ru-RU"/>
        </a:p>
      </dgm:t>
    </dgm:pt>
    <dgm:pt modelId="{57A39361-1E95-46BC-94D6-A77977D61F28}">
      <dgm:prSet phldrT="[Текст]"/>
      <dgm:spPr/>
      <dgm:t>
        <a:bodyPr/>
        <a:lstStyle/>
        <a:p>
          <a:r>
            <a:rPr lang="ru-RU" dirty="0" smtClean="0"/>
            <a:t>3</a:t>
          </a:r>
          <a:endParaRPr lang="ru-RU" dirty="0"/>
        </a:p>
      </dgm:t>
    </dgm:pt>
    <dgm:pt modelId="{81C8EAF9-5E79-43C9-B836-404E177FD2C4}" type="parTrans" cxnId="{A10124A7-3291-4FFC-AFF2-7B822FCC906C}">
      <dgm:prSet/>
      <dgm:spPr/>
      <dgm:t>
        <a:bodyPr/>
        <a:lstStyle/>
        <a:p>
          <a:endParaRPr lang="ru-RU"/>
        </a:p>
      </dgm:t>
    </dgm:pt>
    <dgm:pt modelId="{D35F85D8-04AD-42C3-B170-4AD9BE9B921F}" type="sibTrans" cxnId="{A10124A7-3291-4FFC-AFF2-7B822FCC906C}">
      <dgm:prSet/>
      <dgm:spPr/>
      <dgm:t>
        <a:bodyPr/>
        <a:lstStyle/>
        <a:p>
          <a:endParaRPr lang="ru-RU"/>
        </a:p>
      </dgm:t>
    </dgm:pt>
    <dgm:pt modelId="{D561D139-A125-4FFA-9877-74E54FF09D21}">
      <dgm:prSet phldrT="[Текст]"/>
      <dgm:spPr/>
      <dgm:t>
        <a:bodyPr/>
        <a:lstStyle/>
        <a:p>
          <a:r>
            <a:rPr lang="ru-RU" dirty="0" smtClean="0"/>
            <a:t>Отчисление из организации, осуществляющей образовательную деятельность</a:t>
          </a:r>
          <a:endParaRPr lang="ru-RU" dirty="0"/>
        </a:p>
      </dgm:t>
    </dgm:pt>
    <dgm:pt modelId="{BFF47409-120F-4783-8CF6-A77F2E464F14}" type="parTrans" cxnId="{ACD299B9-534D-4712-A1E0-B94ECADDC7CE}">
      <dgm:prSet/>
      <dgm:spPr/>
      <dgm:t>
        <a:bodyPr/>
        <a:lstStyle/>
        <a:p>
          <a:endParaRPr lang="ru-RU"/>
        </a:p>
      </dgm:t>
    </dgm:pt>
    <dgm:pt modelId="{78CFD74B-5EF6-4277-BFEF-7D7041D8E686}" type="sibTrans" cxnId="{ACD299B9-534D-4712-A1E0-B94ECADDC7CE}">
      <dgm:prSet/>
      <dgm:spPr/>
      <dgm:t>
        <a:bodyPr/>
        <a:lstStyle/>
        <a:p>
          <a:endParaRPr lang="ru-RU"/>
        </a:p>
      </dgm:t>
    </dgm:pt>
    <dgm:pt modelId="{2BCF87EB-4F22-486C-848F-12BFCB9CBFA0}" type="pres">
      <dgm:prSet presAssocID="{D7EB221C-708B-42CB-BB35-67C259B96CDD}" presName="linearFlow" presStyleCnt="0">
        <dgm:presLayoutVars>
          <dgm:dir/>
          <dgm:animLvl val="lvl"/>
          <dgm:resizeHandles val="exact"/>
        </dgm:presLayoutVars>
      </dgm:prSet>
      <dgm:spPr/>
      <dgm:t>
        <a:bodyPr/>
        <a:lstStyle/>
        <a:p>
          <a:endParaRPr lang="ru-RU"/>
        </a:p>
      </dgm:t>
    </dgm:pt>
    <dgm:pt modelId="{1279B8A3-56A5-4ACE-9091-41FA9059334A}" type="pres">
      <dgm:prSet presAssocID="{644ECB51-689C-46A3-B125-657A7D00BF91}" presName="composite" presStyleCnt="0"/>
      <dgm:spPr/>
      <dgm:t>
        <a:bodyPr/>
        <a:lstStyle/>
        <a:p>
          <a:endParaRPr lang="ru-RU"/>
        </a:p>
      </dgm:t>
    </dgm:pt>
    <dgm:pt modelId="{EECA7AD6-576B-4C20-A160-5CD90F63AA8B}" type="pres">
      <dgm:prSet presAssocID="{644ECB51-689C-46A3-B125-657A7D00BF91}" presName="parentText" presStyleLbl="alignNode1" presStyleIdx="0" presStyleCnt="3">
        <dgm:presLayoutVars>
          <dgm:chMax val="1"/>
          <dgm:bulletEnabled val="1"/>
        </dgm:presLayoutVars>
      </dgm:prSet>
      <dgm:spPr/>
      <dgm:t>
        <a:bodyPr/>
        <a:lstStyle/>
        <a:p>
          <a:endParaRPr lang="ru-RU"/>
        </a:p>
      </dgm:t>
    </dgm:pt>
    <dgm:pt modelId="{9E87A689-FF13-40D7-80F0-9140C8C17DF8}" type="pres">
      <dgm:prSet presAssocID="{644ECB51-689C-46A3-B125-657A7D00BF91}" presName="descendantText" presStyleLbl="alignAcc1" presStyleIdx="0" presStyleCnt="3">
        <dgm:presLayoutVars>
          <dgm:bulletEnabled val="1"/>
        </dgm:presLayoutVars>
      </dgm:prSet>
      <dgm:spPr/>
      <dgm:t>
        <a:bodyPr/>
        <a:lstStyle/>
        <a:p>
          <a:endParaRPr lang="ru-RU"/>
        </a:p>
      </dgm:t>
    </dgm:pt>
    <dgm:pt modelId="{A942AA12-D422-449C-B6E1-396CB404FDCF}" type="pres">
      <dgm:prSet presAssocID="{C8BDFED8-F0E0-4EEA-B7A0-4CC9949DCA60}" presName="sp" presStyleCnt="0"/>
      <dgm:spPr/>
      <dgm:t>
        <a:bodyPr/>
        <a:lstStyle/>
        <a:p>
          <a:endParaRPr lang="ru-RU"/>
        </a:p>
      </dgm:t>
    </dgm:pt>
    <dgm:pt modelId="{72A66B07-DAF0-447E-8D1E-91968D1E8843}" type="pres">
      <dgm:prSet presAssocID="{FAC819A3-3882-4ED3-BC40-8CD54AAEBB35}" presName="composite" presStyleCnt="0"/>
      <dgm:spPr/>
      <dgm:t>
        <a:bodyPr/>
        <a:lstStyle/>
        <a:p>
          <a:endParaRPr lang="ru-RU"/>
        </a:p>
      </dgm:t>
    </dgm:pt>
    <dgm:pt modelId="{40FBF760-DA1E-406C-ACB4-8B0B0D4C2278}" type="pres">
      <dgm:prSet presAssocID="{FAC819A3-3882-4ED3-BC40-8CD54AAEBB35}" presName="parentText" presStyleLbl="alignNode1" presStyleIdx="1" presStyleCnt="3">
        <dgm:presLayoutVars>
          <dgm:chMax val="1"/>
          <dgm:bulletEnabled val="1"/>
        </dgm:presLayoutVars>
      </dgm:prSet>
      <dgm:spPr/>
      <dgm:t>
        <a:bodyPr/>
        <a:lstStyle/>
        <a:p>
          <a:endParaRPr lang="ru-RU"/>
        </a:p>
      </dgm:t>
    </dgm:pt>
    <dgm:pt modelId="{066A21F8-8EBE-4191-B81B-89A0E6572E60}" type="pres">
      <dgm:prSet presAssocID="{FAC819A3-3882-4ED3-BC40-8CD54AAEBB35}" presName="descendantText" presStyleLbl="alignAcc1" presStyleIdx="1" presStyleCnt="3">
        <dgm:presLayoutVars>
          <dgm:bulletEnabled val="1"/>
        </dgm:presLayoutVars>
      </dgm:prSet>
      <dgm:spPr/>
      <dgm:t>
        <a:bodyPr/>
        <a:lstStyle/>
        <a:p>
          <a:endParaRPr lang="ru-RU"/>
        </a:p>
      </dgm:t>
    </dgm:pt>
    <dgm:pt modelId="{7B0397FD-ECAE-4EA4-82D2-FC378CF0594F}" type="pres">
      <dgm:prSet presAssocID="{8A7527B2-35CD-4B71-AC68-8412978BBBBB}" presName="sp" presStyleCnt="0"/>
      <dgm:spPr/>
      <dgm:t>
        <a:bodyPr/>
        <a:lstStyle/>
        <a:p>
          <a:endParaRPr lang="ru-RU"/>
        </a:p>
      </dgm:t>
    </dgm:pt>
    <dgm:pt modelId="{6F0DF7D9-5A50-400B-90E7-3F33682F19DD}" type="pres">
      <dgm:prSet presAssocID="{57A39361-1E95-46BC-94D6-A77977D61F28}" presName="composite" presStyleCnt="0"/>
      <dgm:spPr/>
      <dgm:t>
        <a:bodyPr/>
        <a:lstStyle/>
        <a:p>
          <a:endParaRPr lang="ru-RU"/>
        </a:p>
      </dgm:t>
    </dgm:pt>
    <dgm:pt modelId="{30D43B68-DA85-49F0-9DEE-3CFFB90ABDCC}" type="pres">
      <dgm:prSet presAssocID="{57A39361-1E95-46BC-94D6-A77977D61F28}" presName="parentText" presStyleLbl="alignNode1" presStyleIdx="2" presStyleCnt="3">
        <dgm:presLayoutVars>
          <dgm:chMax val="1"/>
          <dgm:bulletEnabled val="1"/>
        </dgm:presLayoutVars>
      </dgm:prSet>
      <dgm:spPr/>
      <dgm:t>
        <a:bodyPr/>
        <a:lstStyle/>
        <a:p>
          <a:endParaRPr lang="ru-RU"/>
        </a:p>
      </dgm:t>
    </dgm:pt>
    <dgm:pt modelId="{7D1BF273-6F10-4146-A424-B00C16A58B18}" type="pres">
      <dgm:prSet presAssocID="{57A39361-1E95-46BC-94D6-A77977D61F28}" presName="descendantText" presStyleLbl="alignAcc1" presStyleIdx="2" presStyleCnt="3">
        <dgm:presLayoutVars>
          <dgm:bulletEnabled val="1"/>
        </dgm:presLayoutVars>
      </dgm:prSet>
      <dgm:spPr/>
      <dgm:t>
        <a:bodyPr/>
        <a:lstStyle/>
        <a:p>
          <a:endParaRPr lang="ru-RU"/>
        </a:p>
      </dgm:t>
    </dgm:pt>
  </dgm:ptLst>
  <dgm:cxnLst>
    <dgm:cxn modelId="{ED296E14-D3BB-4C4D-812D-4DB339A5AAE3}" type="presOf" srcId="{D561D139-A125-4FFA-9877-74E54FF09D21}" destId="{7D1BF273-6F10-4146-A424-B00C16A58B18}" srcOrd="0" destOrd="0" presId="urn:microsoft.com/office/officeart/2005/8/layout/chevron2"/>
    <dgm:cxn modelId="{4DF64C08-83C3-4C7B-B4CC-ABD95CD832C0}" srcId="{D7EB221C-708B-42CB-BB35-67C259B96CDD}" destId="{FAC819A3-3882-4ED3-BC40-8CD54AAEBB35}" srcOrd="1" destOrd="0" parTransId="{A99AC4F5-89FA-4446-A541-375CE18E2750}" sibTransId="{8A7527B2-35CD-4B71-AC68-8412978BBBBB}"/>
    <dgm:cxn modelId="{22954F65-23D6-4D6F-98E0-A151BBC0C26D}" type="presOf" srcId="{D7EB221C-708B-42CB-BB35-67C259B96CDD}" destId="{2BCF87EB-4F22-486C-848F-12BFCB9CBFA0}" srcOrd="0" destOrd="0" presId="urn:microsoft.com/office/officeart/2005/8/layout/chevron2"/>
    <dgm:cxn modelId="{A10124A7-3291-4FFC-AFF2-7B822FCC906C}" srcId="{D7EB221C-708B-42CB-BB35-67C259B96CDD}" destId="{57A39361-1E95-46BC-94D6-A77977D61F28}" srcOrd="2" destOrd="0" parTransId="{81C8EAF9-5E79-43C9-B836-404E177FD2C4}" sibTransId="{D35F85D8-04AD-42C3-B170-4AD9BE9B921F}"/>
    <dgm:cxn modelId="{8BD85732-982D-4BE1-8544-DF2E209A9305}" type="presOf" srcId="{57A39361-1E95-46BC-94D6-A77977D61F28}" destId="{30D43B68-DA85-49F0-9DEE-3CFFB90ABDCC}" srcOrd="0" destOrd="0" presId="urn:microsoft.com/office/officeart/2005/8/layout/chevron2"/>
    <dgm:cxn modelId="{388BB035-D9F9-42AE-90C5-E9455635C5F0}" type="presOf" srcId="{A8A5C469-04FB-4882-8722-06BB777882AE}" destId="{9E87A689-FF13-40D7-80F0-9140C8C17DF8}" srcOrd="0" destOrd="0" presId="urn:microsoft.com/office/officeart/2005/8/layout/chevron2"/>
    <dgm:cxn modelId="{E1C47FB6-8CE3-4C13-AF7A-D43B11ED7409}" srcId="{FAC819A3-3882-4ED3-BC40-8CD54AAEBB35}" destId="{8E4074C8-8B0D-41FC-8D4D-01ABE0A64A9A}" srcOrd="0" destOrd="0" parTransId="{C12DCB0C-6F68-4F3A-841A-A742731D62C3}" sibTransId="{B0C3B0C1-851A-42FF-9455-937AF6DA83D0}"/>
    <dgm:cxn modelId="{ACD299B9-534D-4712-A1E0-B94ECADDC7CE}" srcId="{57A39361-1E95-46BC-94D6-A77977D61F28}" destId="{D561D139-A125-4FFA-9877-74E54FF09D21}" srcOrd="0" destOrd="0" parTransId="{BFF47409-120F-4783-8CF6-A77F2E464F14}" sibTransId="{78CFD74B-5EF6-4277-BFEF-7D7041D8E686}"/>
    <dgm:cxn modelId="{6D12255A-E612-4D2D-8FBB-1C0BCC2FC52B}" type="presOf" srcId="{8E4074C8-8B0D-41FC-8D4D-01ABE0A64A9A}" destId="{066A21F8-8EBE-4191-B81B-89A0E6572E60}" srcOrd="0" destOrd="0" presId="urn:microsoft.com/office/officeart/2005/8/layout/chevron2"/>
    <dgm:cxn modelId="{AA43F69C-EB67-4DEE-962D-371B52FE9B8B}" type="presOf" srcId="{644ECB51-689C-46A3-B125-657A7D00BF91}" destId="{EECA7AD6-576B-4C20-A160-5CD90F63AA8B}" srcOrd="0" destOrd="0" presId="urn:microsoft.com/office/officeart/2005/8/layout/chevron2"/>
    <dgm:cxn modelId="{30679FC6-C0EB-4F82-B057-2A4095A9D34D}" srcId="{D7EB221C-708B-42CB-BB35-67C259B96CDD}" destId="{644ECB51-689C-46A3-B125-657A7D00BF91}" srcOrd="0" destOrd="0" parTransId="{A517E0D7-0AB8-441F-B0FB-E8E2D4C6B116}" sibTransId="{C8BDFED8-F0E0-4EEA-B7A0-4CC9949DCA60}"/>
    <dgm:cxn modelId="{A156F868-D04B-4B2F-9F7D-8E2E7B6E20CC}" type="presOf" srcId="{FAC819A3-3882-4ED3-BC40-8CD54AAEBB35}" destId="{40FBF760-DA1E-406C-ACB4-8B0B0D4C2278}" srcOrd="0" destOrd="0" presId="urn:microsoft.com/office/officeart/2005/8/layout/chevron2"/>
    <dgm:cxn modelId="{2B2AB698-87A2-42A0-B5DE-BC58C768738C}" srcId="{644ECB51-689C-46A3-B125-657A7D00BF91}" destId="{A8A5C469-04FB-4882-8722-06BB777882AE}" srcOrd="0" destOrd="0" parTransId="{B881C78F-4338-4ACB-A4B0-0ED332228EC7}" sibTransId="{0A59093A-8344-4E08-B70E-52F9996FCCE6}"/>
    <dgm:cxn modelId="{BB95F6A4-66A0-4A10-B83B-2A489E3C4B7A}" type="presParOf" srcId="{2BCF87EB-4F22-486C-848F-12BFCB9CBFA0}" destId="{1279B8A3-56A5-4ACE-9091-41FA9059334A}" srcOrd="0" destOrd="0" presId="urn:microsoft.com/office/officeart/2005/8/layout/chevron2"/>
    <dgm:cxn modelId="{C132CC99-2287-4B6E-A36A-F98E74D44F87}" type="presParOf" srcId="{1279B8A3-56A5-4ACE-9091-41FA9059334A}" destId="{EECA7AD6-576B-4C20-A160-5CD90F63AA8B}" srcOrd="0" destOrd="0" presId="urn:microsoft.com/office/officeart/2005/8/layout/chevron2"/>
    <dgm:cxn modelId="{46211A68-3403-4BB2-AA7F-84B6C5C3F0E9}" type="presParOf" srcId="{1279B8A3-56A5-4ACE-9091-41FA9059334A}" destId="{9E87A689-FF13-40D7-80F0-9140C8C17DF8}" srcOrd="1" destOrd="0" presId="urn:microsoft.com/office/officeart/2005/8/layout/chevron2"/>
    <dgm:cxn modelId="{72F06333-84EC-446D-BB20-44962047B21F}" type="presParOf" srcId="{2BCF87EB-4F22-486C-848F-12BFCB9CBFA0}" destId="{A942AA12-D422-449C-B6E1-396CB404FDCF}" srcOrd="1" destOrd="0" presId="urn:microsoft.com/office/officeart/2005/8/layout/chevron2"/>
    <dgm:cxn modelId="{175ADACC-1A1D-4DFC-8CC5-CD4D8F50B4C9}" type="presParOf" srcId="{2BCF87EB-4F22-486C-848F-12BFCB9CBFA0}" destId="{72A66B07-DAF0-447E-8D1E-91968D1E8843}" srcOrd="2" destOrd="0" presId="urn:microsoft.com/office/officeart/2005/8/layout/chevron2"/>
    <dgm:cxn modelId="{0E7273E3-ECA7-4A64-9FE3-640CAB4F773C}" type="presParOf" srcId="{72A66B07-DAF0-447E-8D1E-91968D1E8843}" destId="{40FBF760-DA1E-406C-ACB4-8B0B0D4C2278}" srcOrd="0" destOrd="0" presId="urn:microsoft.com/office/officeart/2005/8/layout/chevron2"/>
    <dgm:cxn modelId="{26290B35-F241-45BD-ABCF-4DA52F7A171A}" type="presParOf" srcId="{72A66B07-DAF0-447E-8D1E-91968D1E8843}" destId="{066A21F8-8EBE-4191-B81B-89A0E6572E60}" srcOrd="1" destOrd="0" presId="urn:microsoft.com/office/officeart/2005/8/layout/chevron2"/>
    <dgm:cxn modelId="{29AD184A-7C15-4488-BB0F-9B2A089E651A}" type="presParOf" srcId="{2BCF87EB-4F22-486C-848F-12BFCB9CBFA0}" destId="{7B0397FD-ECAE-4EA4-82D2-FC378CF0594F}" srcOrd="3" destOrd="0" presId="urn:microsoft.com/office/officeart/2005/8/layout/chevron2"/>
    <dgm:cxn modelId="{45BD02EC-A7B9-4F3E-A245-BFB771CEEB15}" type="presParOf" srcId="{2BCF87EB-4F22-486C-848F-12BFCB9CBFA0}" destId="{6F0DF7D9-5A50-400B-90E7-3F33682F19DD}" srcOrd="4" destOrd="0" presId="urn:microsoft.com/office/officeart/2005/8/layout/chevron2"/>
    <dgm:cxn modelId="{CFADCB97-DA68-4E8A-B31D-5FE1081B8120}" type="presParOf" srcId="{6F0DF7D9-5A50-400B-90E7-3F33682F19DD}" destId="{30D43B68-DA85-49F0-9DEE-3CFFB90ABDCC}" srcOrd="0" destOrd="0" presId="urn:microsoft.com/office/officeart/2005/8/layout/chevron2"/>
    <dgm:cxn modelId="{6918AA6D-28C6-46C9-8CC1-2DC384166656}" type="presParOf" srcId="{6F0DF7D9-5A50-400B-90E7-3F33682F19DD}" destId="{7D1BF273-6F10-4146-A424-B00C16A58B1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BC100B0-7E8F-4DAC-86EC-ABB701C7B7D6}" type="doc">
      <dgm:prSet loTypeId="urn:microsoft.com/office/officeart/2005/8/layout/default#3" loCatId="list" qsTypeId="urn:microsoft.com/office/officeart/2005/8/quickstyle/3d3" qsCatId="3D" csTypeId="urn:microsoft.com/office/officeart/2005/8/colors/colorful4" csCatId="colorful" phldr="1"/>
      <dgm:spPr/>
      <dgm:t>
        <a:bodyPr/>
        <a:lstStyle/>
        <a:p>
          <a:endParaRPr lang="ru-RU"/>
        </a:p>
      </dgm:t>
    </dgm:pt>
    <dgm:pt modelId="{FB09BE09-1B08-46A7-9DF7-FDAE90ABC3D2}">
      <dgm:prSet/>
      <dgm:spPr/>
      <dgm:t>
        <a:bodyPr/>
        <a:lstStyle/>
        <a:p>
          <a:r>
            <a:rPr lang="ru-RU" dirty="0" smtClean="0"/>
            <a:t>За неисполнение или нарушение устава, правил внутреннего распорядка и иных локальных нормативных актов по вопросам организации и осуществления образовательной деятельности к обучающимся могут быть применены </a:t>
          </a:r>
          <a:r>
            <a:rPr lang="ru-RU" b="0" dirty="0" smtClean="0"/>
            <a:t>меры дисциплинарного взыскания  (закрытый перечень):</a:t>
          </a:r>
          <a:endParaRPr lang="ru-RU" b="0" dirty="0"/>
        </a:p>
      </dgm:t>
    </dgm:pt>
    <dgm:pt modelId="{0B34A840-7DD4-4F03-AC69-BEF82D062A75}" type="parTrans" cxnId="{32767529-C72C-4045-B463-ADB2B1F435A4}">
      <dgm:prSet/>
      <dgm:spPr/>
      <dgm:t>
        <a:bodyPr/>
        <a:lstStyle/>
        <a:p>
          <a:endParaRPr lang="ru-RU"/>
        </a:p>
      </dgm:t>
    </dgm:pt>
    <dgm:pt modelId="{DCA4BEE8-5C1B-45C0-A95A-B27558A72DDA}" type="sibTrans" cxnId="{32767529-C72C-4045-B463-ADB2B1F435A4}">
      <dgm:prSet/>
      <dgm:spPr/>
      <dgm:t>
        <a:bodyPr/>
        <a:lstStyle/>
        <a:p>
          <a:endParaRPr lang="ru-RU"/>
        </a:p>
      </dgm:t>
    </dgm:pt>
    <dgm:pt modelId="{DA5F1421-21E2-4671-9625-A0B28C185FE8}" type="pres">
      <dgm:prSet presAssocID="{7BC100B0-7E8F-4DAC-86EC-ABB701C7B7D6}" presName="diagram" presStyleCnt="0">
        <dgm:presLayoutVars>
          <dgm:dir/>
          <dgm:resizeHandles val="exact"/>
        </dgm:presLayoutVars>
      </dgm:prSet>
      <dgm:spPr/>
      <dgm:t>
        <a:bodyPr/>
        <a:lstStyle/>
        <a:p>
          <a:endParaRPr lang="ru-RU"/>
        </a:p>
      </dgm:t>
    </dgm:pt>
    <dgm:pt modelId="{1727CFFC-1668-48F3-AB3A-AE99CBFB35F1}" type="pres">
      <dgm:prSet presAssocID="{FB09BE09-1B08-46A7-9DF7-FDAE90ABC3D2}" presName="node" presStyleLbl="node1" presStyleIdx="0" presStyleCnt="1" custScaleX="322547">
        <dgm:presLayoutVars>
          <dgm:bulletEnabled val="1"/>
        </dgm:presLayoutVars>
      </dgm:prSet>
      <dgm:spPr/>
      <dgm:t>
        <a:bodyPr/>
        <a:lstStyle/>
        <a:p>
          <a:endParaRPr lang="ru-RU"/>
        </a:p>
      </dgm:t>
    </dgm:pt>
  </dgm:ptLst>
  <dgm:cxnLst>
    <dgm:cxn modelId="{C81A5368-D439-496E-A036-AE0870CD0C8C}" type="presOf" srcId="{FB09BE09-1B08-46A7-9DF7-FDAE90ABC3D2}" destId="{1727CFFC-1668-48F3-AB3A-AE99CBFB35F1}" srcOrd="0" destOrd="0" presId="urn:microsoft.com/office/officeart/2005/8/layout/default#3"/>
    <dgm:cxn modelId="{32767529-C72C-4045-B463-ADB2B1F435A4}" srcId="{7BC100B0-7E8F-4DAC-86EC-ABB701C7B7D6}" destId="{FB09BE09-1B08-46A7-9DF7-FDAE90ABC3D2}" srcOrd="0" destOrd="0" parTransId="{0B34A840-7DD4-4F03-AC69-BEF82D062A75}" sibTransId="{DCA4BEE8-5C1B-45C0-A95A-B27558A72DDA}"/>
    <dgm:cxn modelId="{16231B8E-B4B6-44EB-BC00-663AE379DA6B}" type="presOf" srcId="{7BC100B0-7E8F-4DAC-86EC-ABB701C7B7D6}" destId="{DA5F1421-21E2-4671-9625-A0B28C185FE8}" srcOrd="0" destOrd="0" presId="urn:microsoft.com/office/officeart/2005/8/layout/default#3"/>
    <dgm:cxn modelId="{9AA727B1-E78D-4D49-B063-676041746AB0}" type="presParOf" srcId="{DA5F1421-21E2-4671-9625-A0B28C185FE8}" destId="{1727CFFC-1668-48F3-AB3A-AE99CBFB35F1}" srcOrd="0" destOrd="0" presId="urn:microsoft.com/office/officeart/2005/8/layout/defaul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470D0A0-8C32-41E1-AFBD-9775273A6A31}" type="doc">
      <dgm:prSet loTypeId="urn:microsoft.com/office/officeart/2005/8/layout/chevron2" loCatId="list" qsTypeId="urn:microsoft.com/office/officeart/2005/8/quickstyle/3d3" qsCatId="3D" csTypeId="urn:microsoft.com/office/officeart/2005/8/colors/colorful1#10" csCatId="colorful" phldr="1"/>
      <dgm:spPr/>
      <dgm:t>
        <a:bodyPr/>
        <a:lstStyle/>
        <a:p>
          <a:endParaRPr lang="ru-RU"/>
        </a:p>
      </dgm:t>
    </dgm:pt>
    <dgm:pt modelId="{EEB4272A-351C-402E-A413-DF9396E0DFA5}">
      <dgm:prSet phldrT="[Текст]"/>
      <dgm:spPr/>
      <dgm:t>
        <a:bodyPr/>
        <a:lstStyle/>
        <a:p>
          <a:r>
            <a:rPr lang="ru-RU" dirty="0" smtClean="0"/>
            <a:t>1</a:t>
          </a:r>
          <a:endParaRPr lang="ru-RU" dirty="0"/>
        </a:p>
      </dgm:t>
    </dgm:pt>
    <dgm:pt modelId="{5175D556-70C6-49BF-B9E5-548F327F2D6B}" type="parTrans" cxnId="{8B5C30E9-4569-4FFB-95C2-A905F3C2D0B1}">
      <dgm:prSet/>
      <dgm:spPr/>
      <dgm:t>
        <a:bodyPr/>
        <a:lstStyle/>
        <a:p>
          <a:endParaRPr lang="ru-RU"/>
        </a:p>
      </dgm:t>
    </dgm:pt>
    <dgm:pt modelId="{96688A97-7837-4944-8603-E5F31DB13766}" type="sibTrans" cxnId="{8B5C30E9-4569-4FFB-95C2-A905F3C2D0B1}">
      <dgm:prSet/>
      <dgm:spPr/>
      <dgm:t>
        <a:bodyPr/>
        <a:lstStyle/>
        <a:p>
          <a:endParaRPr lang="ru-RU"/>
        </a:p>
      </dgm:t>
    </dgm:pt>
    <dgm:pt modelId="{82C9E108-AD66-411D-AD86-2D6940655A35}">
      <dgm:prSet phldrT="[Текст]"/>
      <dgm:spPr/>
      <dgm:t>
        <a:bodyPr/>
        <a:lstStyle/>
        <a:p>
          <a:r>
            <a:rPr lang="ru-RU" dirty="0" smtClean="0">
              <a:effectLst/>
            </a:rPr>
            <a:t>До применения меры дисциплинарного взыскания: необходимо затребовать от обучающегося письменное объяснение и получить мнение совета обучающихся, совета родителей</a:t>
          </a:r>
          <a:endParaRPr lang="ru-RU" dirty="0"/>
        </a:p>
      </dgm:t>
    </dgm:pt>
    <dgm:pt modelId="{018D599F-3B2E-4EBF-A047-DC8242766090}" type="parTrans" cxnId="{13892D66-50B7-4690-871A-6273B3311971}">
      <dgm:prSet/>
      <dgm:spPr/>
      <dgm:t>
        <a:bodyPr/>
        <a:lstStyle/>
        <a:p>
          <a:endParaRPr lang="ru-RU"/>
        </a:p>
      </dgm:t>
    </dgm:pt>
    <dgm:pt modelId="{FAF2E6D0-3D40-47A2-A144-FAA8D134C38D}" type="sibTrans" cxnId="{13892D66-50B7-4690-871A-6273B3311971}">
      <dgm:prSet/>
      <dgm:spPr/>
      <dgm:t>
        <a:bodyPr/>
        <a:lstStyle/>
        <a:p>
          <a:endParaRPr lang="ru-RU"/>
        </a:p>
      </dgm:t>
    </dgm:pt>
    <dgm:pt modelId="{9D7593BF-662B-4E13-ABE9-E6C172640B8F}">
      <dgm:prSet phldrT="[Текст]"/>
      <dgm:spPr/>
      <dgm:t>
        <a:bodyPr/>
        <a:lstStyle/>
        <a:p>
          <a:r>
            <a:rPr lang="ru-RU" dirty="0" smtClean="0"/>
            <a:t>2</a:t>
          </a:r>
          <a:endParaRPr lang="ru-RU" dirty="0"/>
        </a:p>
      </dgm:t>
    </dgm:pt>
    <dgm:pt modelId="{69C5F79E-688C-4010-B8E1-114574B23960}" type="parTrans" cxnId="{B92C65EC-D5DE-4E9D-A4B1-55B41BCB026B}">
      <dgm:prSet/>
      <dgm:spPr/>
      <dgm:t>
        <a:bodyPr/>
        <a:lstStyle/>
        <a:p>
          <a:endParaRPr lang="ru-RU"/>
        </a:p>
      </dgm:t>
    </dgm:pt>
    <dgm:pt modelId="{EB9CCBAB-0909-448D-B932-4A06B9EAF719}" type="sibTrans" cxnId="{B92C65EC-D5DE-4E9D-A4B1-55B41BCB026B}">
      <dgm:prSet/>
      <dgm:spPr/>
      <dgm:t>
        <a:bodyPr/>
        <a:lstStyle/>
        <a:p>
          <a:endParaRPr lang="ru-RU"/>
        </a:p>
      </dgm:t>
    </dgm:pt>
    <dgm:pt modelId="{573A2A43-F471-4C90-9F2E-5F7B3B7FEA33}">
      <dgm:prSet phldrT="[Текст]" custT="1"/>
      <dgm:spPr/>
      <dgm:t>
        <a:bodyPr/>
        <a:lstStyle/>
        <a:p>
          <a:r>
            <a:rPr lang="ru-RU" sz="1800" dirty="0" smtClean="0">
              <a:effectLst/>
            </a:rPr>
            <a:t>Мера дисциплинарного взыскания применяется не позднее одного месяца со дня обнаружения проступка, не считая времени отсутствия обучающегося, а также времени, необходимого на учет мнения советов обучающихся, представительных органов обучающихся, советов родителей (законных представителей) несовершеннолетних обучающихся, но не более семи учебных дней со дня представления руководителю мотивированного мнения указанных советов и органов в письменной форме</a:t>
          </a:r>
          <a:endParaRPr lang="ru-RU" sz="1800" dirty="0"/>
        </a:p>
      </dgm:t>
    </dgm:pt>
    <dgm:pt modelId="{59365B1E-2EBC-4FBD-BF37-797FAE3C3A34}" type="parTrans" cxnId="{AC9CCAE3-0699-4494-8C27-240AF9758D3C}">
      <dgm:prSet/>
      <dgm:spPr/>
      <dgm:t>
        <a:bodyPr/>
        <a:lstStyle/>
        <a:p>
          <a:endParaRPr lang="ru-RU"/>
        </a:p>
      </dgm:t>
    </dgm:pt>
    <dgm:pt modelId="{0B552981-1B4B-490C-8D1B-03E91583797E}" type="sibTrans" cxnId="{AC9CCAE3-0699-4494-8C27-240AF9758D3C}">
      <dgm:prSet/>
      <dgm:spPr/>
      <dgm:t>
        <a:bodyPr/>
        <a:lstStyle/>
        <a:p>
          <a:endParaRPr lang="ru-RU"/>
        </a:p>
      </dgm:t>
    </dgm:pt>
    <dgm:pt modelId="{69941E4C-C50F-4167-84D3-07E578DF5648}">
      <dgm:prSet phldrT="[Текст]"/>
      <dgm:spPr/>
      <dgm:t>
        <a:bodyPr/>
        <a:lstStyle/>
        <a:p>
          <a:r>
            <a:rPr lang="ru-RU" dirty="0" smtClean="0"/>
            <a:t>3</a:t>
          </a:r>
          <a:endParaRPr lang="ru-RU" dirty="0"/>
        </a:p>
      </dgm:t>
    </dgm:pt>
    <dgm:pt modelId="{34D6419E-C634-4C68-8610-AC61991EE519}" type="parTrans" cxnId="{27614D4E-044C-4CDB-A32F-D7023EE4FBBB}">
      <dgm:prSet/>
      <dgm:spPr/>
      <dgm:t>
        <a:bodyPr/>
        <a:lstStyle/>
        <a:p>
          <a:endParaRPr lang="ru-RU"/>
        </a:p>
      </dgm:t>
    </dgm:pt>
    <dgm:pt modelId="{148284D0-6BCA-430A-AD39-C9FAF474F33F}" type="sibTrans" cxnId="{27614D4E-044C-4CDB-A32F-D7023EE4FBBB}">
      <dgm:prSet/>
      <dgm:spPr/>
      <dgm:t>
        <a:bodyPr/>
        <a:lstStyle/>
        <a:p>
          <a:endParaRPr lang="ru-RU"/>
        </a:p>
      </dgm:t>
    </dgm:pt>
    <dgm:pt modelId="{8A3641D8-ADE6-4FAF-9841-DB00EF6AF97B}">
      <dgm:prSet phldrT="[Текст]"/>
      <dgm:spPr/>
      <dgm:t>
        <a:bodyPr/>
        <a:lstStyle/>
        <a:p>
          <a:r>
            <a:rPr lang="ru-RU" dirty="0" smtClean="0">
              <a:effectLst/>
            </a:rPr>
            <a:t>Оформление – приказ руководителя образовательной организации. Знакомство с приказом обучающихся и родителей в течение 3-х дней. Отказ – акт.</a:t>
          </a:r>
          <a:endParaRPr lang="ru-RU" dirty="0"/>
        </a:p>
      </dgm:t>
    </dgm:pt>
    <dgm:pt modelId="{1BDD1F68-595F-4133-903E-B4A47D582BF3}" type="parTrans" cxnId="{B9475502-5B5B-42E2-A7CA-EBB7F8797E96}">
      <dgm:prSet/>
      <dgm:spPr/>
      <dgm:t>
        <a:bodyPr/>
        <a:lstStyle/>
        <a:p>
          <a:endParaRPr lang="ru-RU"/>
        </a:p>
      </dgm:t>
    </dgm:pt>
    <dgm:pt modelId="{266B904F-7C93-46C7-8BBA-AAFD0A2918CF}" type="sibTrans" cxnId="{B9475502-5B5B-42E2-A7CA-EBB7F8797E96}">
      <dgm:prSet/>
      <dgm:spPr/>
      <dgm:t>
        <a:bodyPr/>
        <a:lstStyle/>
        <a:p>
          <a:endParaRPr lang="ru-RU"/>
        </a:p>
      </dgm:t>
    </dgm:pt>
    <dgm:pt modelId="{D226A34C-4E0B-4C22-8C02-048AA10BF25C}" type="pres">
      <dgm:prSet presAssocID="{B470D0A0-8C32-41E1-AFBD-9775273A6A31}" presName="linearFlow" presStyleCnt="0">
        <dgm:presLayoutVars>
          <dgm:dir/>
          <dgm:animLvl val="lvl"/>
          <dgm:resizeHandles val="exact"/>
        </dgm:presLayoutVars>
      </dgm:prSet>
      <dgm:spPr/>
      <dgm:t>
        <a:bodyPr/>
        <a:lstStyle/>
        <a:p>
          <a:endParaRPr lang="ru-RU"/>
        </a:p>
      </dgm:t>
    </dgm:pt>
    <dgm:pt modelId="{A5956235-2460-438C-B28C-0CEB4FDED689}" type="pres">
      <dgm:prSet presAssocID="{EEB4272A-351C-402E-A413-DF9396E0DFA5}" presName="composite" presStyleCnt="0"/>
      <dgm:spPr/>
    </dgm:pt>
    <dgm:pt modelId="{0E82407C-6E11-405C-9DFE-D66B7E56EC5F}" type="pres">
      <dgm:prSet presAssocID="{EEB4272A-351C-402E-A413-DF9396E0DFA5}" presName="parentText" presStyleLbl="alignNode1" presStyleIdx="0" presStyleCnt="3">
        <dgm:presLayoutVars>
          <dgm:chMax val="1"/>
          <dgm:bulletEnabled val="1"/>
        </dgm:presLayoutVars>
      </dgm:prSet>
      <dgm:spPr/>
      <dgm:t>
        <a:bodyPr/>
        <a:lstStyle/>
        <a:p>
          <a:endParaRPr lang="ru-RU"/>
        </a:p>
      </dgm:t>
    </dgm:pt>
    <dgm:pt modelId="{F4FAEB8C-BA07-4988-A96A-C12412FC21C2}" type="pres">
      <dgm:prSet presAssocID="{EEB4272A-351C-402E-A413-DF9396E0DFA5}" presName="descendantText" presStyleLbl="alignAcc1" presStyleIdx="0" presStyleCnt="3">
        <dgm:presLayoutVars>
          <dgm:bulletEnabled val="1"/>
        </dgm:presLayoutVars>
      </dgm:prSet>
      <dgm:spPr/>
      <dgm:t>
        <a:bodyPr/>
        <a:lstStyle/>
        <a:p>
          <a:endParaRPr lang="ru-RU"/>
        </a:p>
      </dgm:t>
    </dgm:pt>
    <dgm:pt modelId="{74367B84-A766-4FFB-B59B-9F496B765AB8}" type="pres">
      <dgm:prSet presAssocID="{96688A97-7837-4944-8603-E5F31DB13766}" presName="sp" presStyleCnt="0"/>
      <dgm:spPr/>
    </dgm:pt>
    <dgm:pt modelId="{DD851F57-BF4F-4EB5-8F70-14B12D9F1BCD}" type="pres">
      <dgm:prSet presAssocID="{9D7593BF-662B-4E13-ABE9-E6C172640B8F}" presName="composite" presStyleCnt="0"/>
      <dgm:spPr/>
    </dgm:pt>
    <dgm:pt modelId="{D2F36366-9053-4372-BA58-446F5CC0D599}" type="pres">
      <dgm:prSet presAssocID="{9D7593BF-662B-4E13-ABE9-E6C172640B8F}" presName="parentText" presStyleLbl="alignNode1" presStyleIdx="1" presStyleCnt="3">
        <dgm:presLayoutVars>
          <dgm:chMax val="1"/>
          <dgm:bulletEnabled val="1"/>
        </dgm:presLayoutVars>
      </dgm:prSet>
      <dgm:spPr/>
      <dgm:t>
        <a:bodyPr/>
        <a:lstStyle/>
        <a:p>
          <a:endParaRPr lang="ru-RU"/>
        </a:p>
      </dgm:t>
    </dgm:pt>
    <dgm:pt modelId="{99ACDF0F-5CF1-4E00-B356-9FA57891D5C2}" type="pres">
      <dgm:prSet presAssocID="{9D7593BF-662B-4E13-ABE9-E6C172640B8F}" presName="descendantText" presStyleLbl="alignAcc1" presStyleIdx="1" presStyleCnt="3" custScaleY="300598">
        <dgm:presLayoutVars>
          <dgm:bulletEnabled val="1"/>
        </dgm:presLayoutVars>
      </dgm:prSet>
      <dgm:spPr/>
      <dgm:t>
        <a:bodyPr/>
        <a:lstStyle/>
        <a:p>
          <a:endParaRPr lang="ru-RU"/>
        </a:p>
      </dgm:t>
    </dgm:pt>
    <dgm:pt modelId="{88D0DE85-F504-4ED6-8204-42AB62FC5BAD}" type="pres">
      <dgm:prSet presAssocID="{EB9CCBAB-0909-448D-B932-4A06B9EAF719}" presName="sp" presStyleCnt="0"/>
      <dgm:spPr/>
    </dgm:pt>
    <dgm:pt modelId="{EB42422B-4CEB-43A3-9ABF-3849F0C18516}" type="pres">
      <dgm:prSet presAssocID="{69941E4C-C50F-4167-84D3-07E578DF5648}" presName="composite" presStyleCnt="0"/>
      <dgm:spPr/>
    </dgm:pt>
    <dgm:pt modelId="{91052A69-3732-4D06-B8A2-CF21047E57B6}" type="pres">
      <dgm:prSet presAssocID="{69941E4C-C50F-4167-84D3-07E578DF5648}" presName="parentText" presStyleLbl="alignNode1" presStyleIdx="2" presStyleCnt="3">
        <dgm:presLayoutVars>
          <dgm:chMax val="1"/>
          <dgm:bulletEnabled val="1"/>
        </dgm:presLayoutVars>
      </dgm:prSet>
      <dgm:spPr/>
      <dgm:t>
        <a:bodyPr/>
        <a:lstStyle/>
        <a:p>
          <a:endParaRPr lang="ru-RU"/>
        </a:p>
      </dgm:t>
    </dgm:pt>
    <dgm:pt modelId="{B4AA0FCA-1C17-4EA3-B0D0-D1790998B0D0}" type="pres">
      <dgm:prSet presAssocID="{69941E4C-C50F-4167-84D3-07E578DF5648}" presName="descendantText" presStyleLbl="alignAcc1" presStyleIdx="2" presStyleCnt="3">
        <dgm:presLayoutVars>
          <dgm:bulletEnabled val="1"/>
        </dgm:presLayoutVars>
      </dgm:prSet>
      <dgm:spPr/>
      <dgm:t>
        <a:bodyPr/>
        <a:lstStyle/>
        <a:p>
          <a:endParaRPr lang="ru-RU"/>
        </a:p>
      </dgm:t>
    </dgm:pt>
  </dgm:ptLst>
  <dgm:cxnLst>
    <dgm:cxn modelId="{EF8EA1CC-B713-425D-9588-8F226C22D643}" type="presOf" srcId="{573A2A43-F471-4C90-9F2E-5F7B3B7FEA33}" destId="{99ACDF0F-5CF1-4E00-B356-9FA57891D5C2}" srcOrd="0" destOrd="0" presId="urn:microsoft.com/office/officeart/2005/8/layout/chevron2"/>
    <dgm:cxn modelId="{27614D4E-044C-4CDB-A32F-D7023EE4FBBB}" srcId="{B470D0A0-8C32-41E1-AFBD-9775273A6A31}" destId="{69941E4C-C50F-4167-84D3-07E578DF5648}" srcOrd="2" destOrd="0" parTransId="{34D6419E-C634-4C68-8610-AC61991EE519}" sibTransId="{148284D0-6BCA-430A-AD39-C9FAF474F33F}"/>
    <dgm:cxn modelId="{6954325F-1490-482A-924B-8573932DA2BF}" type="presOf" srcId="{8A3641D8-ADE6-4FAF-9841-DB00EF6AF97B}" destId="{B4AA0FCA-1C17-4EA3-B0D0-D1790998B0D0}" srcOrd="0" destOrd="0" presId="urn:microsoft.com/office/officeart/2005/8/layout/chevron2"/>
    <dgm:cxn modelId="{B9475502-5B5B-42E2-A7CA-EBB7F8797E96}" srcId="{69941E4C-C50F-4167-84D3-07E578DF5648}" destId="{8A3641D8-ADE6-4FAF-9841-DB00EF6AF97B}" srcOrd="0" destOrd="0" parTransId="{1BDD1F68-595F-4133-903E-B4A47D582BF3}" sibTransId="{266B904F-7C93-46C7-8BBA-AAFD0A2918CF}"/>
    <dgm:cxn modelId="{AC9CCAE3-0699-4494-8C27-240AF9758D3C}" srcId="{9D7593BF-662B-4E13-ABE9-E6C172640B8F}" destId="{573A2A43-F471-4C90-9F2E-5F7B3B7FEA33}" srcOrd="0" destOrd="0" parTransId="{59365B1E-2EBC-4FBD-BF37-797FAE3C3A34}" sibTransId="{0B552981-1B4B-490C-8D1B-03E91583797E}"/>
    <dgm:cxn modelId="{B92C65EC-D5DE-4E9D-A4B1-55B41BCB026B}" srcId="{B470D0A0-8C32-41E1-AFBD-9775273A6A31}" destId="{9D7593BF-662B-4E13-ABE9-E6C172640B8F}" srcOrd="1" destOrd="0" parTransId="{69C5F79E-688C-4010-B8E1-114574B23960}" sibTransId="{EB9CCBAB-0909-448D-B932-4A06B9EAF719}"/>
    <dgm:cxn modelId="{13892D66-50B7-4690-871A-6273B3311971}" srcId="{EEB4272A-351C-402E-A413-DF9396E0DFA5}" destId="{82C9E108-AD66-411D-AD86-2D6940655A35}" srcOrd="0" destOrd="0" parTransId="{018D599F-3B2E-4EBF-A047-DC8242766090}" sibTransId="{FAF2E6D0-3D40-47A2-A144-FAA8D134C38D}"/>
    <dgm:cxn modelId="{E4133D81-3007-4946-B362-195B46A43379}" type="presOf" srcId="{69941E4C-C50F-4167-84D3-07E578DF5648}" destId="{91052A69-3732-4D06-B8A2-CF21047E57B6}" srcOrd="0" destOrd="0" presId="urn:microsoft.com/office/officeart/2005/8/layout/chevron2"/>
    <dgm:cxn modelId="{02164D72-ACE4-40BB-98AE-785799CCCD18}" type="presOf" srcId="{EEB4272A-351C-402E-A413-DF9396E0DFA5}" destId="{0E82407C-6E11-405C-9DFE-D66B7E56EC5F}" srcOrd="0" destOrd="0" presId="urn:microsoft.com/office/officeart/2005/8/layout/chevron2"/>
    <dgm:cxn modelId="{ECCF006B-297C-4A2D-A35F-5D52498DD831}" type="presOf" srcId="{B470D0A0-8C32-41E1-AFBD-9775273A6A31}" destId="{D226A34C-4E0B-4C22-8C02-048AA10BF25C}" srcOrd="0" destOrd="0" presId="urn:microsoft.com/office/officeart/2005/8/layout/chevron2"/>
    <dgm:cxn modelId="{8B5C30E9-4569-4FFB-95C2-A905F3C2D0B1}" srcId="{B470D0A0-8C32-41E1-AFBD-9775273A6A31}" destId="{EEB4272A-351C-402E-A413-DF9396E0DFA5}" srcOrd="0" destOrd="0" parTransId="{5175D556-70C6-49BF-B9E5-548F327F2D6B}" sibTransId="{96688A97-7837-4944-8603-E5F31DB13766}"/>
    <dgm:cxn modelId="{3E8FDE15-767B-4C3E-8C90-A1DA1D6315F6}" type="presOf" srcId="{9D7593BF-662B-4E13-ABE9-E6C172640B8F}" destId="{D2F36366-9053-4372-BA58-446F5CC0D599}" srcOrd="0" destOrd="0" presId="urn:microsoft.com/office/officeart/2005/8/layout/chevron2"/>
    <dgm:cxn modelId="{20498538-85EE-47F8-AF96-0D47F2E49132}" type="presOf" srcId="{82C9E108-AD66-411D-AD86-2D6940655A35}" destId="{F4FAEB8C-BA07-4988-A96A-C12412FC21C2}" srcOrd="0" destOrd="0" presId="urn:microsoft.com/office/officeart/2005/8/layout/chevron2"/>
    <dgm:cxn modelId="{B223861A-37A9-4E08-B181-AA65C1201FC6}" type="presParOf" srcId="{D226A34C-4E0B-4C22-8C02-048AA10BF25C}" destId="{A5956235-2460-438C-B28C-0CEB4FDED689}" srcOrd="0" destOrd="0" presId="urn:microsoft.com/office/officeart/2005/8/layout/chevron2"/>
    <dgm:cxn modelId="{642D7547-3624-4B2C-829C-B71E14B972E0}" type="presParOf" srcId="{A5956235-2460-438C-B28C-0CEB4FDED689}" destId="{0E82407C-6E11-405C-9DFE-D66B7E56EC5F}" srcOrd="0" destOrd="0" presId="urn:microsoft.com/office/officeart/2005/8/layout/chevron2"/>
    <dgm:cxn modelId="{F4997ABC-B87F-4434-9909-6C5787D4B749}" type="presParOf" srcId="{A5956235-2460-438C-B28C-0CEB4FDED689}" destId="{F4FAEB8C-BA07-4988-A96A-C12412FC21C2}" srcOrd="1" destOrd="0" presId="urn:microsoft.com/office/officeart/2005/8/layout/chevron2"/>
    <dgm:cxn modelId="{87689E7C-BCFB-41D6-914F-87FCBD6D6CA8}" type="presParOf" srcId="{D226A34C-4E0B-4C22-8C02-048AA10BF25C}" destId="{74367B84-A766-4FFB-B59B-9F496B765AB8}" srcOrd="1" destOrd="0" presId="urn:microsoft.com/office/officeart/2005/8/layout/chevron2"/>
    <dgm:cxn modelId="{6CA0F111-2D9B-451A-9A20-7BB7434A04FE}" type="presParOf" srcId="{D226A34C-4E0B-4C22-8C02-048AA10BF25C}" destId="{DD851F57-BF4F-4EB5-8F70-14B12D9F1BCD}" srcOrd="2" destOrd="0" presId="urn:microsoft.com/office/officeart/2005/8/layout/chevron2"/>
    <dgm:cxn modelId="{7B2A1967-451D-444B-A304-0251AE2C74C4}" type="presParOf" srcId="{DD851F57-BF4F-4EB5-8F70-14B12D9F1BCD}" destId="{D2F36366-9053-4372-BA58-446F5CC0D599}" srcOrd="0" destOrd="0" presId="urn:microsoft.com/office/officeart/2005/8/layout/chevron2"/>
    <dgm:cxn modelId="{05D8DC81-AF80-4463-929E-732AA3B68EC7}" type="presParOf" srcId="{DD851F57-BF4F-4EB5-8F70-14B12D9F1BCD}" destId="{99ACDF0F-5CF1-4E00-B356-9FA57891D5C2}" srcOrd="1" destOrd="0" presId="urn:microsoft.com/office/officeart/2005/8/layout/chevron2"/>
    <dgm:cxn modelId="{5D139199-9D48-49EC-AE46-057CED90FC33}" type="presParOf" srcId="{D226A34C-4E0B-4C22-8C02-048AA10BF25C}" destId="{88D0DE85-F504-4ED6-8204-42AB62FC5BAD}" srcOrd="3" destOrd="0" presId="urn:microsoft.com/office/officeart/2005/8/layout/chevron2"/>
    <dgm:cxn modelId="{5CB156E3-D142-492F-93A9-829B41193DE2}" type="presParOf" srcId="{D226A34C-4E0B-4C22-8C02-048AA10BF25C}" destId="{EB42422B-4CEB-43A3-9ABF-3849F0C18516}" srcOrd="4" destOrd="0" presId="urn:microsoft.com/office/officeart/2005/8/layout/chevron2"/>
    <dgm:cxn modelId="{4D874FBF-D82F-4ECC-901B-972AB87C9F26}" type="presParOf" srcId="{EB42422B-4CEB-43A3-9ABF-3849F0C18516}" destId="{91052A69-3732-4D06-B8A2-CF21047E57B6}" srcOrd="0" destOrd="0" presId="urn:microsoft.com/office/officeart/2005/8/layout/chevron2"/>
    <dgm:cxn modelId="{44AA165E-6751-489F-96FC-6A835412985D}" type="presParOf" srcId="{EB42422B-4CEB-43A3-9ABF-3849F0C18516}" destId="{B4AA0FCA-1C17-4EA3-B0D0-D1790998B0D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5E2E3DF-3716-4BE3-BF44-63ED4C9E7850}" type="doc">
      <dgm:prSet loTypeId="urn:microsoft.com/office/officeart/2005/8/layout/matrix1" loCatId="matrix" qsTypeId="urn:microsoft.com/office/officeart/2005/8/quickstyle/3d3" qsCatId="3D" csTypeId="urn:microsoft.com/office/officeart/2005/8/colors/colorful1#11" csCatId="colorful" phldr="1"/>
      <dgm:spPr/>
      <dgm:t>
        <a:bodyPr/>
        <a:lstStyle/>
        <a:p>
          <a:endParaRPr lang="ru-RU"/>
        </a:p>
      </dgm:t>
    </dgm:pt>
    <dgm:pt modelId="{467E8491-1562-41E3-9725-DB8BB009511E}">
      <dgm:prSet phldrT="[Текст]"/>
      <dgm:spPr/>
      <dgm:t>
        <a:bodyPr/>
        <a:lstStyle/>
        <a:p>
          <a:r>
            <a:rPr lang="ru-RU" dirty="0" smtClean="0"/>
            <a:t>Отчисление возможно:</a:t>
          </a:r>
          <a:endParaRPr lang="ru-RU" dirty="0"/>
        </a:p>
      </dgm:t>
    </dgm:pt>
    <dgm:pt modelId="{8D44B5D7-8FEC-48F6-8023-7B7322E129CC}" type="parTrans" cxnId="{B940FFBC-E2E9-4536-AD95-EF7F68CAFF4E}">
      <dgm:prSet/>
      <dgm:spPr/>
      <dgm:t>
        <a:bodyPr/>
        <a:lstStyle/>
        <a:p>
          <a:endParaRPr lang="ru-RU"/>
        </a:p>
      </dgm:t>
    </dgm:pt>
    <dgm:pt modelId="{61C219A5-DB36-4CE7-B8C2-E1D398557E65}" type="sibTrans" cxnId="{B940FFBC-E2E9-4536-AD95-EF7F68CAFF4E}">
      <dgm:prSet/>
      <dgm:spPr/>
      <dgm:t>
        <a:bodyPr/>
        <a:lstStyle/>
        <a:p>
          <a:endParaRPr lang="ru-RU"/>
        </a:p>
      </dgm:t>
    </dgm:pt>
    <dgm:pt modelId="{053B4F95-4497-4C98-A25D-72C259F80D52}">
      <dgm:prSet phldrT="[Текст]"/>
      <dgm:spPr/>
      <dgm:t>
        <a:bodyPr/>
        <a:lstStyle/>
        <a:p>
          <a:r>
            <a:rPr lang="ru-RU" dirty="0" smtClean="0"/>
            <a:t>Если обучающийся достиг возраста 15 лет </a:t>
          </a:r>
          <a:endParaRPr lang="ru-RU" dirty="0"/>
        </a:p>
      </dgm:t>
    </dgm:pt>
    <dgm:pt modelId="{74EE1304-1C38-47BB-87E8-49F146D542E3}" type="parTrans" cxnId="{A3910B6C-41D0-47C8-9512-8D5E647E0506}">
      <dgm:prSet/>
      <dgm:spPr/>
      <dgm:t>
        <a:bodyPr/>
        <a:lstStyle/>
        <a:p>
          <a:endParaRPr lang="ru-RU"/>
        </a:p>
      </dgm:t>
    </dgm:pt>
    <dgm:pt modelId="{81660C78-ABBD-41A2-A222-426DC104B885}" type="sibTrans" cxnId="{A3910B6C-41D0-47C8-9512-8D5E647E0506}">
      <dgm:prSet/>
      <dgm:spPr/>
      <dgm:t>
        <a:bodyPr/>
        <a:lstStyle/>
        <a:p>
          <a:endParaRPr lang="ru-RU"/>
        </a:p>
      </dgm:t>
    </dgm:pt>
    <dgm:pt modelId="{0CA8A7BB-1685-4E0E-8F53-08130BB0B7B9}">
      <dgm:prSet phldrT="[Текст]"/>
      <dgm:spPr/>
      <dgm:t>
        <a:bodyPr/>
        <a:lstStyle/>
        <a:p>
          <a:r>
            <a:rPr lang="ru-RU" dirty="0" smtClean="0"/>
            <a:t>Если дисциплинарные проступки совершены неоднократно</a:t>
          </a:r>
          <a:endParaRPr lang="ru-RU" dirty="0"/>
        </a:p>
      </dgm:t>
    </dgm:pt>
    <dgm:pt modelId="{C1A4F009-6963-4D6B-9912-70EBE6B1B009}" type="parTrans" cxnId="{C45A20D0-0E45-4B79-84F1-4636492550B9}">
      <dgm:prSet/>
      <dgm:spPr/>
      <dgm:t>
        <a:bodyPr/>
        <a:lstStyle/>
        <a:p>
          <a:endParaRPr lang="ru-RU"/>
        </a:p>
      </dgm:t>
    </dgm:pt>
    <dgm:pt modelId="{29D59502-8CD3-46A0-A98E-7276D4E2FB96}" type="sibTrans" cxnId="{C45A20D0-0E45-4B79-84F1-4636492550B9}">
      <dgm:prSet/>
      <dgm:spPr/>
      <dgm:t>
        <a:bodyPr/>
        <a:lstStyle/>
        <a:p>
          <a:endParaRPr lang="ru-RU"/>
        </a:p>
      </dgm:t>
    </dgm:pt>
    <dgm:pt modelId="{881EB90B-5B91-4C58-AECB-72325ED59EC2}">
      <dgm:prSet phldrT="[Текст]"/>
      <dgm:spPr/>
      <dgm:t>
        <a:bodyPr/>
        <a:lstStyle/>
        <a:p>
          <a:r>
            <a:rPr lang="ru-RU" dirty="0" smtClean="0"/>
            <a:t>Если ранее к нему применялись меры дисциплинарного взыскания и меры педагогического воздействия, и они не дали результата</a:t>
          </a:r>
          <a:endParaRPr lang="ru-RU" dirty="0"/>
        </a:p>
      </dgm:t>
    </dgm:pt>
    <dgm:pt modelId="{C1053751-DFF6-4208-80A3-5B7424D82CE0}" type="parTrans" cxnId="{3471C50C-CD14-4598-985D-FDE9CCCFAEF3}">
      <dgm:prSet/>
      <dgm:spPr/>
      <dgm:t>
        <a:bodyPr/>
        <a:lstStyle/>
        <a:p>
          <a:endParaRPr lang="ru-RU"/>
        </a:p>
      </dgm:t>
    </dgm:pt>
    <dgm:pt modelId="{9CA505A8-86FF-4A65-BA51-01E4087E110A}" type="sibTrans" cxnId="{3471C50C-CD14-4598-985D-FDE9CCCFAEF3}">
      <dgm:prSet/>
      <dgm:spPr/>
      <dgm:t>
        <a:bodyPr/>
        <a:lstStyle/>
        <a:p>
          <a:endParaRPr lang="ru-RU"/>
        </a:p>
      </dgm:t>
    </dgm:pt>
    <dgm:pt modelId="{07187215-9D95-45EE-945A-A447B9D218C1}">
      <dgm:prSet phldrT="[Текст]"/>
      <dgm:spPr/>
      <dgm:t>
        <a:bodyPr/>
        <a:lstStyle/>
        <a:p>
          <a:r>
            <a:rPr lang="ru-RU" dirty="0" smtClean="0"/>
            <a:t>Если дальнейшее его пребывание в организации оказывает отрицательное влияние на других обучающихся, нарушает их права и права работников организации, а также нормальное функционирование организации</a:t>
          </a:r>
          <a:endParaRPr lang="ru-RU" dirty="0"/>
        </a:p>
      </dgm:t>
    </dgm:pt>
    <dgm:pt modelId="{25191F65-B0FA-4B7C-A259-6D5A4F8960B3}" type="parTrans" cxnId="{12BB1C22-867D-4EF4-A364-072136E2B133}">
      <dgm:prSet/>
      <dgm:spPr/>
      <dgm:t>
        <a:bodyPr/>
        <a:lstStyle/>
        <a:p>
          <a:endParaRPr lang="ru-RU"/>
        </a:p>
      </dgm:t>
    </dgm:pt>
    <dgm:pt modelId="{7F962CCF-04AD-4439-B99A-8514ECDB267E}" type="sibTrans" cxnId="{12BB1C22-867D-4EF4-A364-072136E2B133}">
      <dgm:prSet/>
      <dgm:spPr/>
      <dgm:t>
        <a:bodyPr/>
        <a:lstStyle/>
        <a:p>
          <a:endParaRPr lang="ru-RU"/>
        </a:p>
      </dgm:t>
    </dgm:pt>
    <dgm:pt modelId="{E275809F-8C59-4111-90EA-1E3E4548A8E5}" type="pres">
      <dgm:prSet presAssocID="{95E2E3DF-3716-4BE3-BF44-63ED4C9E7850}" presName="diagram" presStyleCnt="0">
        <dgm:presLayoutVars>
          <dgm:chMax val="1"/>
          <dgm:dir/>
          <dgm:animLvl val="ctr"/>
          <dgm:resizeHandles val="exact"/>
        </dgm:presLayoutVars>
      </dgm:prSet>
      <dgm:spPr/>
      <dgm:t>
        <a:bodyPr/>
        <a:lstStyle/>
        <a:p>
          <a:endParaRPr lang="ru-RU"/>
        </a:p>
      </dgm:t>
    </dgm:pt>
    <dgm:pt modelId="{9C0137F1-6DA1-4114-A607-29F94D3FECBC}" type="pres">
      <dgm:prSet presAssocID="{95E2E3DF-3716-4BE3-BF44-63ED4C9E7850}" presName="matrix" presStyleCnt="0"/>
      <dgm:spPr/>
      <dgm:t>
        <a:bodyPr/>
        <a:lstStyle/>
        <a:p>
          <a:endParaRPr lang="ru-RU"/>
        </a:p>
      </dgm:t>
    </dgm:pt>
    <dgm:pt modelId="{88438BBD-82DE-4C9B-8777-43A1ACD63264}" type="pres">
      <dgm:prSet presAssocID="{95E2E3DF-3716-4BE3-BF44-63ED4C9E7850}" presName="tile1" presStyleLbl="node1" presStyleIdx="0" presStyleCnt="4"/>
      <dgm:spPr/>
      <dgm:t>
        <a:bodyPr/>
        <a:lstStyle/>
        <a:p>
          <a:endParaRPr lang="ru-RU"/>
        </a:p>
      </dgm:t>
    </dgm:pt>
    <dgm:pt modelId="{03F73368-279E-4769-AFA6-7B56A71CA771}" type="pres">
      <dgm:prSet presAssocID="{95E2E3DF-3716-4BE3-BF44-63ED4C9E7850}" presName="tile1text" presStyleLbl="node1" presStyleIdx="0" presStyleCnt="4">
        <dgm:presLayoutVars>
          <dgm:chMax val="0"/>
          <dgm:chPref val="0"/>
          <dgm:bulletEnabled val="1"/>
        </dgm:presLayoutVars>
      </dgm:prSet>
      <dgm:spPr/>
      <dgm:t>
        <a:bodyPr/>
        <a:lstStyle/>
        <a:p>
          <a:endParaRPr lang="ru-RU"/>
        </a:p>
      </dgm:t>
    </dgm:pt>
    <dgm:pt modelId="{53BB41FB-6503-4A9C-8A65-3E583F6AFD44}" type="pres">
      <dgm:prSet presAssocID="{95E2E3DF-3716-4BE3-BF44-63ED4C9E7850}" presName="tile2" presStyleLbl="node1" presStyleIdx="1" presStyleCnt="4" custLinFactNeighborX="252" custLinFactNeighborY="-5601"/>
      <dgm:spPr/>
      <dgm:t>
        <a:bodyPr/>
        <a:lstStyle/>
        <a:p>
          <a:endParaRPr lang="ru-RU"/>
        </a:p>
      </dgm:t>
    </dgm:pt>
    <dgm:pt modelId="{2CF00915-3AB1-4B45-8924-99AB57FEFA95}" type="pres">
      <dgm:prSet presAssocID="{95E2E3DF-3716-4BE3-BF44-63ED4C9E7850}" presName="tile2text" presStyleLbl="node1" presStyleIdx="1" presStyleCnt="4">
        <dgm:presLayoutVars>
          <dgm:chMax val="0"/>
          <dgm:chPref val="0"/>
          <dgm:bulletEnabled val="1"/>
        </dgm:presLayoutVars>
      </dgm:prSet>
      <dgm:spPr/>
      <dgm:t>
        <a:bodyPr/>
        <a:lstStyle/>
        <a:p>
          <a:endParaRPr lang="ru-RU"/>
        </a:p>
      </dgm:t>
    </dgm:pt>
    <dgm:pt modelId="{0630C48B-9D54-4D94-B069-9A62D5361E08}" type="pres">
      <dgm:prSet presAssocID="{95E2E3DF-3716-4BE3-BF44-63ED4C9E7850}" presName="tile3" presStyleLbl="node1" presStyleIdx="2" presStyleCnt="4"/>
      <dgm:spPr/>
      <dgm:t>
        <a:bodyPr/>
        <a:lstStyle/>
        <a:p>
          <a:endParaRPr lang="ru-RU"/>
        </a:p>
      </dgm:t>
    </dgm:pt>
    <dgm:pt modelId="{B6B268F6-FCDD-4D90-847D-52B26C8D653F}" type="pres">
      <dgm:prSet presAssocID="{95E2E3DF-3716-4BE3-BF44-63ED4C9E7850}" presName="tile3text" presStyleLbl="node1" presStyleIdx="2" presStyleCnt="4">
        <dgm:presLayoutVars>
          <dgm:chMax val="0"/>
          <dgm:chPref val="0"/>
          <dgm:bulletEnabled val="1"/>
        </dgm:presLayoutVars>
      </dgm:prSet>
      <dgm:spPr/>
      <dgm:t>
        <a:bodyPr/>
        <a:lstStyle/>
        <a:p>
          <a:endParaRPr lang="ru-RU"/>
        </a:p>
      </dgm:t>
    </dgm:pt>
    <dgm:pt modelId="{837524AB-8742-448C-BB8E-34008D3A0B53}" type="pres">
      <dgm:prSet presAssocID="{95E2E3DF-3716-4BE3-BF44-63ED4C9E7850}" presName="tile4" presStyleLbl="node1" presStyleIdx="3" presStyleCnt="4"/>
      <dgm:spPr/>
      <dgm:t>
        <a:bodyPr/>
        <a:lstStyle/>
        <a:p>
          <a:endParaRPr lang="ru-RU"/>
        </a:p>
      </dgm:t>
    </dgm:pt>
    <dgm:pt modelId="{C1390470-91B8-46CC-ABCB-78302FAAB1CD}" type="pres">
      <dgm:prSet presAssocID="{95E2E3DF-3716-4BE3-BF44-63ED4C9E7850}" presName="tile4text" presStyleLbl="node1" presStyleIdx="3" presStyleCnt="4">
        <dgm:presLayoutVars>
          <dgm:chMax val="0"/>
          <dgm:chPref val="0"/>
          <dgm:bulletEnabled val="1"/>
        </dgm:presLayoutVars>
      </dgm:prSet>
      <dgm:spPr/>
      <dgm:t>
        <a:bodyPr/>
        <a:lstStyle/>
        <a:p>
          <a:endParaRPr lang="ru-RU"/>
        </a:p>
      </dgm:t>
    </dgm:pt>
    <dgm:pt modelId="{225B4F8F-02A3-46DC-BB2D-B70281B8F342}" type="pres">
      <dgm:prSet presAssocID="{95E2E3DF-3716-4BE3-BF44-63ED4C9E7850}" presName="centerTile" presStyleLbl="fgShp" presStyleIdx="0" presStyleCnt="1" custScaleX="198831">
        <dgm:presLayoutVars>
          <dgm:chMax val="0"/>
          <dgm:chPref val="0"/>
        </dgm:presLayoutVars>
      </dgm:prSet>
      <dgm:spPr/>
      <dgm:t>
        <a:bodyPr/>
        <a:lstStyle/>
        <a:p>
          <a:endParaRPr lang="ru-RU"/>
        </a:p>
      </dgm:t>
    </dgm:pt>
  </dgm:ptLst>
  <dgm:cxnLst>
    <dgm:cxn modelId="{B940FFBC-E2E9-4536-AD95-EF7F68CAFF4E}" srcId="{95E2E3DF-3716-4BE3-BF44-63ED4C9E7850}" destId="{467E8491-1562-41E3-9725-DB8BB009511E}" srcOrd="0" destOrd="0" parTransId="{8D44B5D7-8FEC-48F6-8023-7B7322E129CC}" sibTransId="{61C219A5-DB36-4CE7-B8C2-E1D398557E65}"/>
    <dgm:cxn modelId="{FE597BA2-5DB7-424E-AAFD-FD4CC8765A84}" type="presOf" srcId="{0CA8A7BB-1685-4E0E-8F53-08130BB0B7B9}" destId="{53BB41FB-6503-4A9C-8A65-3E583F6AFD44}" srcOrd="0" destOrd="0" presId="urn:microsoft.com/office/officeart/2005/8/layout/matrix1"/>
    <dgm:cxn modelId="{A3910B6C-41D0-47C8-9512-8D5E647E0506}" srcId="{467E8491-1562-41E3-9725-DB8BB009511E}" destId="{053B4F95-4497-4C98-A25D-72C259F80D52}" srcOrd="0" destOrd="0" parTransId="{74EE1304-1C38-47BB-87E8-49F146D542E3}" sibTransId="{81660C78-ABBD-41A2-A222-426DC104B885}"/>
    <dgm:cxn modelId="{C45A20D0-0E45-4B79-84F1-4636492550B9}" srcId="{467E8491-1562-41E3-9725-DB8BB009511E}" destId="{0CA8A7BB-1685-4E0E-8F53-08130BB0B7B9}" srcOrd="1" destOrd="0" parTransId="{C1A4F009-6963-4D6B-9912-70EBE6B1B009}" sibTransId="{29D59502-8CD3-46A0-A98E-7276D4E2FB96}"/>
    <dgm:cxn modelId="{FDFBFEA3-10A8-41CA-B9A6-3A6DAE905735}" type="presOf" srcId="{95E2E3DF-3716-4BE3-BF44-63ED4C9E7850}" destId="{E275809F-8C59-4111-90EA-1E3E4548A8E5}" srcOrd="0" destOrd="0" presId="urn:microsoft.com/office/officeart/2005/8/layout/matrix1"/>
    <dgm:cxn modelId="{E24ABB87-0DCB-49BA-9C13-30D145307615}" type="presOf" srcId="{881EB90B-5B91-4C58-AECB-72325ED59EC2}" destId="{0630C48B-9D54-4D94-B069-9A62D5361E08}" srcOrd="0" destOrd="0" presId="urn:microsoft.com/office/officeart/2005/8/layout/matrix1"/>
    <dgm:cxn modelId="{09C65392-E86E-475B-88EC-24EA2D3FF563}" type="presOf" srcId="{467E8491-1562-41E3-9725-DB8BB009511E}" destId="{225B4F8F-02A3-46DC-BB2D-B70281B8F342}" srcOrd="0" destOrd="0" presId="urn:microsoft.com/office/officeart/2005/8/layout/matrix1"/>
    <dgm:cxn modelId="{3ECCFDC9-0D9C-4970-AECE-CC88058C04B4}" type="presOf" srcId="{07187215-9D95-45EE-945A-A447B9D218C1}" destId="{837524AB-8742-448C-BB8E-34008D3A0B53}" srcOrd="0" destOrd="0" presId="urn:microsoft.com/office/officeart/2005/8/layout/matrix1"/>
    <dgm:cxn modelId="{ED5AFD26-757A-47AC-B22F-451839DCEFFC}" type="presOf" srcId="{07187215-9D95-45EE-945A-A447B9D218C1}" destId="{C1390470-91B8-46CC-ABCB-78302FAAB1CD}" srcOrd="1" destOrd="0" presId="urn:microsoft.com/office/officeart/2005/8/layout/matrix1"/>
    <dgm:cxn modelId="{6BE535C4-31E7-4012-B05D-CA7A6B2F1F94}" type="presOf" srcId="{881EB90B-5B91-4C58-AECB-72325ED59EC2}" destId="{B6B268F6-FCDD-4D90-847D-52B26C8D653F}" srcOrd="1" destOrd="0" presId="urn:microsoft.com/office/officeart/2005/8/layout/matrix1"/>
    <dgm:cxn modelId="{12BB1C22-867D-4EF4-A364-072136E2B133}" srcId="{467E8491-1562-41E3-9725-DB8BB009511E}" destId="{07187215-9D95-45EE-945A-A447B9D218C1}" srcOrd="3" destOrd="0" parTransId="{25191F65-B0FA-4B7C-A259-6D5A4F8960B3}" sibTransId="{7F962CCF-04AD-4439-B99A-8514ECDB267E}"/>
    <dgm:cxn modelId="{77DED9B3-8C0B-4196-B4C3-7BCEDEE11DA5}" type="presOf" srcId="{053B4F95-4497-4C98-A25D-72C259F80D52}" destId="{03F73368-279E-4769-AFA6-7B56A71CA771}" srcOrd="1" destOrd="0" presId="urn:microsoft.com/office/officeart/2005/8/layout/matrix1"/>
    <dgm:cxn modelId="{7D7E6524-6324-48BB-92C8-7C5CB2E76096}" type="presOf" srcId="{0CA8A7BB-1685-4E0E-8F53-08130BB0B7B9}" destId="{2CF00915-3AB1-4B45-8924-99AB57FEFA95}" srcOrd="1" destOrd="0" presId="urn:microsoft.com/office/officeart/2005/8/layout/matrix1"/>
    <dgm:cxn modelId="{3471C50C-CD14-4598-985D-FDE9CCCFAEF3}" srcId="{467E8491-1562-41E3-9725-DB8BB009511E}" destId="{881EB90B-5B91-4C58-AECB-72325ED59EC2}" srcOrd="2" destOrd="0" parTransId="{C1053751-DFF6-4208-80A3-5B7424D82CE0}" sibTransId="{9CA505A8-86FF-4A65-BA51-01E4087E110A}"/>
    <dgm:cxn modelId="{AAE4E6B0-1702-40E1-B7C4-22EE9D2BC941}" type="presOf" srcId="{053B4F95-4497-4C98-A25D-72C259F80D52}" destId="{88438BBD-82DE-4C9B-8777-43A1ACD63264}" srcOrd="0" destOrd="0" presId="urn:microsoft.com/office/officeart/2005/8/layout/matrix1"/>
    <dgm:cxn modelId="{0F2D0872-E6E4-4CE3-857C-F1F548C1082B}" type="presParOf" srcId="{E275809F-8C59-4111-90EA-1E3E4548A8E5}" destId="{9C0137F1-6DA1-4114-A607-29F94D3FECBC}" srcOrd="0" destOrd="0" presId="urn:microsoft.com/office/officeart/2005/8/layout/matrix1"/>
    <dgm:cxn modelId="{835C11CC-FDDE-49D4-8B88-2BFA9191C22C}" type="presParOf" srcId="{9C0137F1-6DA1-4114-A607-29F94D3FECBC}" destId="{88438BBD-82DE-4C9B-8777-43A1ACD63264}" srcOrd="0" destOrd="0" presId="urn:microsoft.com/office/officeart/2005/8/layout/matrix1"/>
    <dgm:cxn modelId="{A6C76903-1030-49D3-BF21-A998ADE3D455}" type="presParOf" srcId="{9C0137F1-6DA1-4114-A607-29F94D3FECBC}" destId="{03F73368-279E-4769-AFA6-7B56A71CA771}" srcOrd="1" destOrd="0" presId="urn:microsoft.com/office/officeart/2005/8/layout/matrix1"/>
    <dgm:cxn modelId="{75465900-BFB7-467A-82A9-04DF0827EF42}" type="presParOf" srcId="{9C0137F1-6DA1-4114-A607-29F94D3FECBC}" destId="{53BB41FB-6503-4A9C-8A65-3E583F6AFD44}" srcOrd="2" destOrd="0" presId="urn:microsoft.com/office/officeart/2005/8/layout/matrix1"/>
    <dgm:cxn modelId="{CF8FD66A-62BD-4B7F-B522-DCC1FDFBC097}" type="presParOf" srcId="{9C0137F1-6DA1-4114-A607-29F94D3FECBC}" destId="{2CF00915-3AB1-4B45-8924-99AB57FEFA95}" srcOrd="3" destOrd="0" presId="urn:microsoft.com/office/officeart/2005/8/layout/matrix1"/>
    <dgm:cxn modelId="{A21CF702-073A-4AD6-861D-09B1F6384714}" type="presParOf" srcId="{9C0137F1-6DA1-4114-A607-29F94D3FECBC}" destId="{0630C48B-9D54-4D94-B069-9A62D5361E08}" srcOrd="4" destOrd="0" presId="urn:microsoft.com/office/officeart/2005/8/layout/matrix1"/>
    <dgm:cxn modelId="{87176BC9-A9A2-4DF0-B0FE-746CF51E65FC}" type="presParOf" srcId="{9C0137F1-6DA1-4114-A607-29F94D3FECBC}" destId="{B6B268F6-FCDD-4D90-847D-52B26C8D653F}" srcOrd="5" destOrd="0" presId="urn:microsoft.com/office/officeart/2005/8/layout/matrix1"/>
    <dgm:cxn modelId="{CBDD281A-2228-4E6B-8F95-0310BFDC2203}" type="presParOf" srcId="{9C0137F1-6DA1-4114-A607-29F94D3FECBC}" destId="{837524AB-8742-448C-BB8E-34008D3A0B53}" srcOrd="6" destOrd="0" presId="urn:microsoft.com/office/officeart/2005/8/layout/matrix1"/>
    <dgm:cxn modelId="{4356895A-900B-4DF5-BACF-D6259CB8EF42}" type="presParOf" srcId="{9C0137F1-6DA1-4114-A607-29F94D3FECBC}" destId="{C1390470-91B8-46CC-ABCB-78302FAAB1CD}" srcOrd="7" destOrd="0" presId="urn:microsoft.com/office/officeart/2005/8/layout/matrix1"/>
    <dgm:cxn modelId="{60036BA4-A48A-477A-9071-17BEC5224FC4}" type="presParOf" srcId="{E275809F-8C59-4111-90EA-1E3E4548A8E5}" destId="{225B4F8F-02A3-46DC-BB2D-B70281B8F342}"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1FE86FC-D1ED-4F65-B6FA-8ECAE16371D8}" type="doc">
      <dgm:prSet loTypeId="urn:microsoft.com/office/officeart/2005/8/layout/bProcess3" loCatId="process" qsTypeId="urn:microsoft.com/office/officeart/2005/8/quickstyle/3d3" qsCatId="3D" csTypeId="urn:microsoft.com/office/officeart/2005/8/colors/colorful1#12" csCatId="colorful" phldr="1"/>
      <dgm:spPr/>
      <dgm:t>
        <a:bodyPr/>
        <a:lstStyle/>
        <a:p>
          <a:endParaRPr lang="ru-RU"/>
        </a:p>
      </dgm:t>
    </dgm:pt>
    <dgm:pt modelId="{B2BA513E-FC5C-49D5-B384-B08F674B0D65}">
      <dgm:prSet phldrT="[Текст]" custT="1"/>
      <dgm:spPr>
        <a:solidFill>
          <a:schemeClr val="accent2">
            <a:lumMod val="75000"/>
          </a:schemeClr>
        </a:solidFill>
      </dgm:spPr>
      <dgm:t>
        <a:bodyPr/>
        <a:lstStyle/>
        <a:p>
          <a:pPr defTabSz="711200">
            <a:lnSpc>
              <a:spcPct val="90000"/>
            </a:lnSpc>
            <a:spcBef>
              <a:spcPct val="0"/>
            </a:spcBef>
            <a:spcAft>
              <a:spcPct val="35000"/>
            </a:spcAft>
          </a:pPr>
          <a:r>
            <a:rPr lang="ru-RU" sz="1800" dirty="0" smtClean="0"/>
            <a:t>Если обучающийся не получил основного общего образования, решение об отчислении принимается с учетом мнения его родителей (законных представителей) и с согласия  КДН.</a:t>
          </a:r>
        </a:p>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t>Решение об отчислении детей-сирот и детей, оставшихся без попечения родителей, принимается с согласия  КДН и органа опеки и попечительства</a:t>
          </a:r>
        </a:p>
        <a:p>
          <a:pPr defTabSz="711200">
            <a:lnSpc>
              <a:spcPct val="90000"/>
            </a:lnSpc>
            <a:spcBef>
              <a:spcPct val="0"/>
            </a:spcBef>
            <a:spcAft>
              <a:spcPct val="35000"/>
            </a:spcAft>
          </a:pPr>
          <a:endParaRPr lang="ru-RU" sz="1300" dirty="0"/>
        </a:p>
      </dgm:t>
    </dgm:pt>
    <dgm:pt modelId="{D8FF142E-81E7-4CDF-8DF0-E719FF6A701C}" type="parTrans" cxnId="{A221F711-324F-44A5-9E2E-E11012D3B264}">
      <dgm:prSet/>
      <dgm:spPr/>
      <dgm:t>
        <a:bodyPr/>
        <a:lstStyle/>
        <a:p>
          <a:endParaRPr lang="ru-RU"/>
        </a:p>
      </dgm:t>
    </dgm:pt>
    <dgm:pt modelId="{C7AD1839-9141-4A29-9D30-13E91079D18D}" type="sibTrans" cxnId="{A221F711-324F-44A5-9E2E-E11012D3B264}">
      <dgm:prSet/>
      <dgm:spPr>
        <a:ln w="38100"/>
      </dgm:spPr>
      <dgm:t>
        <a:bodyPr/>
        <a:lstStyle/>
        <a:p>
          <a:endParaRPr lang="ru-RU"/>
        </a:p>
      </dgm:t>
    </dgm:pt>
    <dgm:pt modelId="{C9EF0590-76BE-4240-B88B-521328880AA4}">
      <dgm:prSet custT="1"/>
      <dgm:spPr>
        <a:solidFill>
          <a:schemeClr val="accent3">
            <a:lumMod val="75000"/>
          </a:schemeClr>
        </a:solidFill>
      </dgm:spPr>
      <dgm:t>
        <a:bodyPr/>
        <a:lstStyle/>
        <a:p>
          <a:r>
            <a:rPr lang="ru-RU" sz="1800" dirty="0" smtClean="0"/>
            <a:t>Организация, осуществляющая образовательную деятельность, незамедлительно обязана проинформировать об отчислении несовершеннолетнего обучающегося орган местного самоуправления, осуществляющий управление в сфере образования</a:t>
          </a:r>
          <a:endParaRPr lang="ru-RU" sz="1800" dirty="0"/>
        </a:p>
      </dgm:t>
    </dgm:pt>
    <dgm:pt modelId="{900C1042-F876-476A-B467-499E213474DE}" type="parTrans" cxnId="{08E300EB-982F-4FD9-BAC9-104FB22373D2}">
      <dgm:prSet/>
      <dgm:spPr/>
      <dgm:t>
        <a:bodyPr/>
        <a:lstStyle/>
        <a:p>
          <a:endParaRPr lang="ru-RU"/>
        </a:p>
      </dgm:t>
    </dgm:pt>
    <dgm:pt modelId="{B719E2E6-701E-4035-840F-0E1136F7F9E7}" type="sibTrans" cxnId="{08E300EB-982F-4FD9-BAC9-104FB22373D2}">
      <dgm:prSet/>
      <dgm:spPr>
        <a:ln w="38100"/>
      </dgm:spPr>
      <dgm:t>
        <a:bodyPr/>
        <a:lstStyle/>
        <a:p>
          <a:endParaRPr lang="ru-RU"/>
        </a:p>
      </dgm:t>
    </dgm:pt>
    <dgm:pt modelId="{B7E17A4D-D387-4CA9-965B-4E4B745FC1BB}">
      <dgm:prSet custT="1"/>
      <dgm:spPr>
        <a:solidFill>
          <a:schemeClr val="accent4">
            <a:lumMod val="75000"/>
          </a:schemeClr>
        </a:solidFill>
      </dgm:spPr>
      <dgm:t>
        <a:bodyPr/>
        <a:lstStyle/>
        <a:p>
          <a:r>
            <a:rPr lang="ru-RU" sz="1800" dirty="0" smtClean="0"/>
            <a:t>Данный орган местного самоуправления и родители (законные представители) отчисленного не позднее чем в месячный срок принимают меры, обеспечивающие получение несовершеннолетним обучающимся общего образования</a:t>
          </a:r>
          <a:endParaRPr lang="ru-RU" sz="1800" dirty="0"/>
        </a:p>
      </dgm:t>
    </dgm:pt>
    <dgm:pt modelId="{8FD9EEF6-D8D8-4763-A08E-AAF1C21BD2F6}" type="parTrans" cxnId="{23C4FCC0-2B1F-4EFE-87D8-65DC9517BEB1}">
      <dgm:prSet/>
      <dgm:spPr/>
      <dgm:t>
        <a:bodyPr/>
        <a:lstStyle/>
        <a:p>
          <a:endParaRPr lang="ru-RU"/>
        </a:p>
      </dgm:t>
    </dgm:pt>
    <dgm:pt modelId="{9B105C84-065D-479C-B80B-588973569601}" type="sibTrans" cxnId="{23C4FCC0-2B1F-4EFE-87D8-65DC9517BEB1}">
      <dgm:prSet/>
      <dgm:spPr/>
      <dgm:t>
        <a:bodyPr/>
        <a:lstStyle/>
        <a:p>
          <a:endParaRPr lang="ru-RU"/>
        </a:p>
      </dgm:t>
    </dgm:pt>
    <dgm:pt modelId="{FE8788CD-6A9B-4AE2-9ACF-40DDE3D17881}" type="pres">
      <dgm:prSet presAssocID="{91FE86FC-D1ED-4F65-B6FA-8ECAE16371D8}" presName="Name0" presStyleCnt="0">
        <dgm:presLayoutVars>
          <dgm:dir/>
          <dgm:resizeHandles val="exact"/>
        </dgm:presLayoutVars>
      </dgm:prSet>
      <dgm:spPr/>
      <dgm:t>
        <a:bodyPr/>
        <a:lstStyle/>
        <a:p>
          <a:endParaRPr lang="ru-RU"/>
        </a:p>
      </dgm:t>
    </dgm:pt>
    <dgm:pt modelId="{AB370D73-03C0-4B72-9168-8592203EE984}" type="pres">
      <dgm:prSet presAssocID="{B2BA513E-FC5C-49D5-B384-B08F674B0D65}" presName="node" presStyleLbl="node1" presStyleIdx="0" presStyleCnt="3" custScaleX="310463">
        <dgm:presLayoutVars>
          <dgm:bulletEnabled val="1"/>
        </dgm:presLayoutVars>
      </dgm:prSet>
      <dgm:spPr/>
      <dgm:t>
        <a:bodyPr/>
        <a:lstStyle/>
        <a:p>
          <a:endParaRPr lang="ru-RU"/>
        </a:p>
      </dgm:t>
    </dgm:pt>
    <dgm:pt modelId="{2E95A8AF-766E-49C6-BAD2-A1EDB25926D9}" type="pres">
      <dgm:prSet presAssocID="{C7AD1839-9141-4A29-9D30-13E91079D18D}" presName="sibTrans" presStyleLbl="sibTrans1D1" presStyleIdx="0" presStyleCnt="2"/>
      <dgm:spPr/>
      <dgm:t>
        <a:bodyPr/>
        <a:lstStyle/>
        <a:p>
          <a:endParaRPr lang="ru-RU"/>
        </a:p>
      </dgm:t>
    </dgm:pt>
    <dgm:pt modelId="{6E47675F-BADA-42E3-B127-47F33B39F2DB}" type="pres">
      <dgm:prSet presAssocID="{C7AD1839-9141-4A29-9D30-13E91079D18D}" presName="connectorText" presStyleLbl="sibTrans1D1" presStyleIdx="0" presStyleCnt="2"/>
      <dgm:spPr/>
      <dgm:t>
        <a:bodyPr/>
        <a:lstStyle/>
        <a:p>
          <a:endParaRPr lang="ru-RU"/>
        </a:p>
      </dgm:t>
    </dgm:pt>
    <dgm:pt modelId="{E130C7CE-D8B3-4C79-8D87-3D302ABC6DFA}" type="pres">
      <dgm:prSet presAssocID="{C9EF0590-76BE-4240-B88B-521328880AA4}" presName="node" presStyleLbl="node1" presStyleIdx="1" presStyleCnt="3" custScaleX="139110" custScaleY="166407">
        <dgm:presLayoutVars>
          <dgm:bulletEnabled val="1"/>
        </dgm:presLayoutVars>
      </dgm:prSet>
      <dgm:spPr/>
      <dgm:t>
        <a:bodyPr/>
        <a:lstStyle/>
        <a:p>
          <a:endParaRPr lang="ru-RU"/>
        </a:p>
      </dgm:t>
    </dgm:pt>
    <dgm:pt modelId="{F1BFAA28-B107-4B68-945C-6C2505A5FB5B}" type="pres">
      <dgm:prSet presAssocID="{B719E2E6-701E-4035-840F-0E1136F7F9E7}" presName="sibTrans" presStyleLbl="sibTrans1D1" presStyleIdx="1" presStyleCnt="2"/>
      <dgm:spPr/>
      <dgm:t>
        <a:bodyPr/>
        <a:lstStyle/>
        <a:p>
          <a:endParaRPr lang="ru-RU"/>
        </a:p>
      </dgm:t>
    </dgm:pt>
    <dgm:pt modelId="{97874357-F8EF-4AD4-ABDA-ACA40A7A0F99}" type="pres">
      <dgm:prSet presAssocID="{B719E2E6-701E-4035-840F-0E1136F7F9E7}" presName="connectorText" presStyleLbl="sibTrans1D1" presStyleIdx="1" presStyleCnt="2"/>
      <dgm:spPr/>
      <dgm:t>
        <a:bodyPr/>
        <a:lstStyle/>
        <a:p>
          <a:endParaRPr lang="ru-RU"/>
        </a:p>
      </dgm:t>
    </dgm:pt>
    <dgm:pt modelId="{6637AA37-BCF8-4BC1-89E5-5D9370E17756}" type="pres">
      <dgm:prSet presAssocID="{B7E17A4D-D387-4CA9-965B-4E4B745FC1BB}" presName="node" presStyleLbl="node1" presStyleIdx="2" presStyleCnt="3" custScaleX="143165" custScaleY="163006">
        <dgm:presLayoutVars>
          <dgm:bulletEnabled val="1"/>
        </dgm:presLayoutVars>
      </dgm:prSet>
      <dgm:spPr/>
      <dgm:t>
        <a:bodyPr/>
        <a:lstStyle/>
        <a:p>
          <a:endParaRPr lang="ru-RU"/>
        </a:p>
      </dgm:t>
    </dgm:pt>
  </dgm:ptLst>
  <dgm:cxnLst>
    <dgm:cxn modelId="{6B93AAB5-83DA-4445-B91F-813B57B00353}" type="presOf" srcId="{B2BA513E-FC5C-49D5-B384-B08F674B0D65}" destId="{AB370D73-03C0-4B72-9168-8592203EE984}" srcOrd="0" destOrd="0" presId="urn:microsoft.com/office/officeart/2005/8/layout/bProcess3"/>
    <dgm:cxn modelId="{08E300EB-982F-4FD9-BAC9-104FB22373D2}" srcId="{91FE86FC-D1ED-4F65-B6FA-8ECAE16371D8}" destId="{C9EF0590-76BE-4240-B88B-521328880AA4}" srcOrd="1" destOrd="0" parTransId="{900C1042-F876-476A-B467-499E213474DE}" sibTransId="{B719E2E6-701E-4035-840F-0E1136F7F9E7}"/>
    <dgm:cxn modelId="{79DEC635-2D29-4840-9C2E-527D644552CD}" type="presOf" srcId="{B719E2E6-701E-4035-840F-0E1136F7F9E7}" destId="{97874357-F8EF-4AD4-ABDA-ACA40A7A0F99}" srcOrd="1" destOrd="0" presId="urn:microsoft.com/office/officeart/2005/8/layout/bProcess3"/>
    <dgm:cxn modelId="{C75A14D0-7C6D-4265-A6F8-4509435998C1}" type="presOf" srcId="{C9EF0590-76BE-4240-B88B-521328880AA4}" destId="{E130C7CE-D8B3-4C79-8D87-3D302ABC6DFA}" srcOrd="0" destOrd="0" presId="urn:microsoft.com/office/officeart/2005/8/layout/bProcess3"/>
    <dgm:cxn modelId="{23C4FCC0-2B1F-4EFE-87D8-65DC9517BEB1}" srcId="{91FE86FC-D1ED-4F65-B6FA-8ECAE16371D8}" destId="{B7E17A4D-D387-4CA9-965B-4E4B745FC1BB}" srcOrd="2" destOrd="0" parTransId="{8FD9EEF6-D8D8-4763-A08E-AAF1C21BD2F6}" sibTransId="{9B105C84-065D-479C-B80B-588973569601}"/>
    <dgm:cxn modelId="{3C24C33A-DC7C-4EF4-A4FD-EAEDD925B426}" type="presOf" srcId="{B7E17A4D-D387-4CA9-965B-4E4B745FC1BB}" destId="{6637AA37-BCF8-4BC1-89E5-5D9370E17756}" srcOrd="0" destOrd="0" presId="urn:microsoft.com/office/officeart/2005/8/layout/bProcess3"/>
    <dgm:cxn modelId="{55F416F7-0EFD-4FCE-ACF4-756507FC57A9}" type="presOf" srcId="{B719E2E6-701E-4035-840F-0E1136F7F9E7}" destId="{F1BFAA28-B107-4B68-945C-6C2505A5FB5B}" srcOrd="0" destOrd="0" presId="urn:microsoft.com/office/officeart/2005/8/layout/bProcess3"/>
    <dgm:cxn modelId="{14A94C60-25BA-4BA4-823F-1626428FB97A}" type="presOf" srcId="{C7AD1839-9141-4A29-9D30-13E91079D18D}" destId="{6E47675F-BADA-42E3-B127-47F33B39F2DB}" srcOrd="1" destOrd="0" presId="urn:microsoft.com/office/officeart/2005/8/layout/bProcess3"/>
    <dgm:cxn modelId="{04F86D14-5461-4088-9DF7-787D3B912C6C}" type="presOf" srcId="{91FE86FC-D1ED-4F65-B6FA-8ECAE16371D8}" destId="{FE8788CD-6A9B-4AE2-9ACF-40DDE3D17881}" srcOrd="0" destOrd="0" presId="urn:microsoft.com/office/officeart/2005/8/layout/bProcess3"/>
    <dgm:cxn modelId="{A221F711-324F-44A5-9E2E-E11012D3B264}" srcId="{91FE86FC-D1ED-4F65-B6FA-8ECAE16371D8}" destId="{B2BA513E-FC5C-49D5-B384-B08F674B0D65}" srcOrd="0" destOrd="0" parTransId="{D8FF142E-81E7-4CDF-8DF0-E719FF6A701C}" sibTransId="{C7AD1839-9141-4A29-9D30-13E91079D18D}"/>
    <dgm:cxn modelId="{4C7B78E1-BA7C-4FB2-B315-4C9C16CE60F7}" type="presOf" srcId="{C7AD1839-9141-4A29-9D30-13E91079D18D}" destId="{2E95A8AF-766E-49C6-BAD2-A1EDB25926D9}" srcOrd="0" destOrd="0" presId="urn:microsoft.com/office/officeart/2005/8/layout/bProcess3"/>
    <dgm:cxn modelId="{3CF1A18E-DEC9-46ED-AD05-C01C86B96834}" type="presParOf" srcId="{FE8788CD-6A9B-4AE2-9ACF-40DDE3D17881}" destId="{AB370D73-03C0-4B72-9168-8592203EE984}" srcOrd="0" destOrd="0" presId="urn:microsoft.com/office/officeart/2005/8/layout/bProcess3"/>
    <dgm:cxn modelId="{52370D70-E2EB-4956-AFB8-36C9455F4B8A}" type="presParOf" srcId="{FE8788CD-6A9B-4AE2-9ACF-40DDE3D17881}" destId="{2E95A8AF-766E-49C6-BAD2-A1EDB25926D9}" srcOrd="1" destOrd="0" presId="urn:microsoft.com/office/officeart/2005/8/layout/bProcess3"/>
    <dgm:cxn modelId="{493A5062-30B2-44FE-868A-D6F2FFDCEAD6}" type="presParOf" srcId="{2E95A8AF-766E-49C6-BAD2-A1EDB25926D9}" destId="{6E47675F-BADA-42E3-B127-47F33B39F2DB}" srcOrd="0" destOrd="0" presId="urn:microsoft.com/office/officeart/2005/8/layout/bProcess3"/>
    <dgm:cxn modelId="{0162384F-99F0-474E-A138-D440A1B8CE2F}" type="presParOf" srcId="{FE8788CD-6A9B-4AE2-9ACF-40DDE3D17881}" destId="{E130C7CE-D8B3-4C79-8D87-3D302ABC6DFA}" srcOrd="2" destOrd="0" presId="urn:microsoft.com/office/officeart/2005/8/layout/bProcess3"/>
    <dgm:cxn modelId="{57B7E0AA-3A08-439A-9249-96F88181BE9A}" type="presParOf" srcId="{FE8788CD-6A9B-4AE2-9ACF-40DDE3D17881}" destId="{F1BFAA28-B107-4B68-945C-6C2505A5FB5B}" srcOrd="3" destOrd="0" presId="urn:microsoft.com/office/officeart/2005/8/layout/bProcess3"/>
    <dgm:cxn modelId="{06B7F42C-A556-4D87-88C2-AC7F06E8B575}" type="presParOf" srcId="{F1BFAA28-B107-4B68-945C-6C2505A5FB5B}" destId="{97874357-F8EF-4AD4-ABDA-ACA40A7A0F99}" srcOrd="0" destOrd="0" presId="urn:microsoft.com/office/officeart/2005/8/layout/bProcess3"/>
    <dgm:cxn modelId="{611B1C92-542E-47B9-9B17-59798CE06414}" type="presParOf" srcId="{FE8788CD-6A9B-4AE2-9ACF-40DDE3D17881}" destId="{6637AA37-BCF8-4BC1-89E5-5D9370E17756}" srcOrd="4"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34BF73A-1EE5-4AD5-9654-B87D809CC34C}" type="doc">
      <dgm:prSet loTypeId="urn:microsoft.com/office/officeart/2005/8/layout/hierarchy3" loCatId="list" qsTypeId="urn:microsoft.com/office/officeart/2005/8/quickstyle/3d2" qsCatId="3D" csTypeId="urn:microsoft.com/office/officeart/2005/8/colors/accent0_3" csCatId="mainScheme" phldr="1"/>
      <dgm:spPr/>
      <dgm:t>
        <a:bodyPr/>
        <a:lstStyle/>
        <a:p>
          <a:endParaRPr lang="ru-RU"/>
        </a:p>
      </dgm:t>
    </dgm:pt>
    <dgm:pt modelId="{42C6153E-A221-486A-8AAB-6CBB5CE6DE10}">
      <dgm:prSet phldrT="[Текст]"/>
      <dgm:spPr>
        <a:solidFill>
          <a:schemeClr val="accent3">
            <a:lumMod val="75000"/>
          </a:schemeClr>
        </a:solidFill>
      </dgm:spPr>
      <dgm:t>
        <a:bodyPr/>
        <a:lstStyle/>
        <a:p>
          <a:r>
            <a:rPr lang="ru-RU" dirty="0" smtClean="0"/>
            <a:t>Комиссия по урегулированию споров</a:t>
          </a:r>
          <a:endParaRPr lang="ru-RU" dirty="0"/>
        </a:p>
      </dgm:t>
    </dgm:pt>
    <dgm:pt modelId="{EF23C01D-C910-4664-88FA-6C13C99C6B48}" type="parTrans" cxnId="{210FD822-7D6C-4E75-BD4C-A1BA9B7C2B96}">
      <dgm:prSet/>
      <dgm:spPr/>
      <dgm:t>
        <a:bodyPr/>
        <a:lstStyle/>
        <a:p>
          <a:endParaRPr lang="ru-RU"/>
        </a:p>
      </dgm:t>
    </dgm:pt>
    <dgm:pt modelId="{D8F55582-5697-4129-929C-4A82C170BD0F}" type="sibTrans" cxnId="{210FD822-7D6C-4E75-BD4C-A1BA9B7C2B96}">
      <dgm:prSet/>
      <dgm:spPr/>
      <dgm:t>
        <a:bodyPr/>
        <a:lstStyle/>
        <a:p>
          <a:endParaRPr lang="ru-RU"/>
        </a:p>
      </dgm:t>
    </dgm:pt>
    <dgm:pt modelId="{C0978B8E-629E-49C9-9F0C-D580EB8C9EB5}">
      <dgm:prSet phldrT="[Текст]" custT="1"/>
      <dgm:spPr/>
      <dgm:t>
        <a:bodyPr/>
        <a:lstStyle/>
        <a:p>
          <a:pPr marL="88900" indent="0" algn="l"/>
          <a:r>
            <a:rPr lang="ru-RU" sz="1800" dirty="0" smtClean="0"/>
            <a:t>Комиссия создается в целях урегулирования разногласий между участниками образовательных отношений по вопросам реализации права на образование, в том числе в случаях возникновения конфликта интересов педагогического работника, применения локальных нормативных актов, обжалования решений о применении к обучающимся дисциплинарного взыскания</a:t>
          </a:r>
          <a:endParaRPr lang="ru-RU" sz="1800" dirty="0"/>
        </a:p>
      </dgm:t>
    </dgm:pt>
    <dgm:pt modelId="{37B04A17-51B5-4457-9B31-1E366511D552}" type="parTrans" cxnId="{5BA4B3C6-C8F6-43BA-A921-F469DEDD56C3}">
      <dgm:prSet/>
      <dgm:spPr/>
      <dgm:t>
        <a:bodyPr/>
        <a:lstStyle/>
        <a:p>
          <a:endParaRPr lang="ru-RU"/>
        </a:p>
      </dgm:t>
    </dgm:pt>
    <dgm:pt modelId="{96F154BA-0B5E-40F6-9507-1940D17A9472}" type="sibTrans" cxnId="{5BA4B3C6-C8F6-43BA-A921-F469DEDD56C3}">
      <dgm:prSet/>
      <dgm:spPr/>
      <dgm:t>
        <a:bodyPr/>
        <a:lstStyle/>
        <a:p>
          <a:endParaRPr lang="ru-RU"/>
        </a:p>
      </dgm:t>
    </dgm:pt>
    <dgm:pt modelId="{5B74D571-F520-4468-ADF4-7029C7C6C7F1}">
      <dgm:prSet phldrT="[Текст]" custT="1"/>
      <dgm:spPr/>
      <dgm:t>
        <a:bodyPr/>
        <a:lstStyle/>
        <a:p>
          <a:pPr marL="88900" indent="0" algn="l"/>
          <a:r>
            <a:rPr lang="ru-RU" sz="1800" dirty="0" smtClean="0"/>
            <a:t>Комиссия создается из равного числа представителей совершеннолетних обучающихся, родителей (законных представителей) несовершеннолетних обучающихся, работников организации, осуществляющей образовательную деятельность</a:t>
          </a:r>
          <a:endParaRPr lang="ru-RU" sz="1800" dirty="0"/>
        </a:p>
      </dgm:t>
    </dgm:pt>
    <dgm:pt modelId="{8636C5B4-593B-4304-8584-56B8A2BA49F0}" type="parTrans" cxnId="{88070AC6-DFE8-4848-A489-8D0A9D1565EB}">
      <dgm:prSet/>
      <dgm:spPr/>
      <dgm:t>
        <a:bodyPr/>
        <a:lstStyle/>
        <a:p>
          <a:endParaRPr lang="ru-RU"/>
        </a:p>
      </dgm:t>
    </dgm:pt>
    <dgm:pt modelId="{860C9315-ECEC-4052-89C9-EBEE811DD092}" type="sibTrans" cxnId="{88070AC6-DFE8-4848-A489-8D0A9D1565EB}">
      <dgm:prSet/>
      <dgm:spPr/>
      <dgm:t>
        <a:bodyPr/>
        <a:lstStyle/>
        <a:p>
          <a:endParaRPr lang="ru-RU"/>
        </a:p>
      </dgm:t>
    </dgm:pt>
    <dgm:pt modelId="{8C98E5E4-7190-47FA-B185-41202F650D0F}">
      <dgm:prSet custT="1"/>
      <dgm:spPr/>
      <dgm:t>
        <a:bodyPr/>
        <a:lstStyle/>
        <a:p>
          <a:pPr marL="88900" indent="0" algn="l"/>
          <a:r>
            <a:rPr lang="ru-RU" sz="1800" dirty="0" smtClean="0"/>
            <a:t>Порядок создания, организации работы, принятия решений комиссией по урегулированию споров между участниками образовательных отношений и их исполнения устанавливается локальным нормативным актом, который принимается с учетом мнения советов обучающихся, советов родителей, а также представительных органов работников этой организации и (или) обучающихся в ней (при их наличии)</a:t>
          </a:r>
          <a:endParaRPr lang="ru-RU" sz="1800" dirty="0"/>
        </a:p>
      </dgm:t>
    </dgm:pt>
    <dgm:pt modelId="{31BBBDBC-3ACC-4344-A3C1-EC12A008536B}" type="parTrans" cxnId="{339A20D9-D9E1-4A88-9006-95E66A1AE77F}">
      <dgm:prSet/>
      <dgm:spPr>
        <a:solidFill>
          <a:schemeClr val="accent3">
            <a:lumMod val="75000"/>
          </a:schemeClr>
        </a:solidFill>
      </dgm:spPr>
      <dgm:t>
        <a:bodyPr/>
        <a:lstStyle/>
        <a:p>
          <a:endParaRPr lang="ru-RU"/>
        </a:p>
      </dgm:t>
    </dgm:pt>
    <dgm:pt modelId="{73A092D9-0362-4EF3-8AA0-A5D277025E62}" type="sibTrans" cxnId="{339A20D9-D9E1-4A88-9006-95E66A1AE77F}">
      <dgm:prSet/>
      <dgm:spPr/>
      <dgm:t>
        <a:bodyPr/>
        <a:lstStyle/>
        <a:p>
          <a:endParaRPr lang="ru-RU"/>
        </a:p>
      </dgm:t>
    </dgm:pt>
    <dgm:pt modelId="{1AE272BF-3953-470E-887C-069174EB0438}" type="pres">
      <dgm:prSet presAssocID="{F34BF73A-1EE5-4AD5-9654-B87D809CC34C}" presName="diagram" presStyleCnt="0">
        <dgm:presLayoutVars>
          <dgm:chPref val="1"/>
          <dgm:dir/>
          <dgm:animOne val="branch"/>
          <dgm:animLvl val="lvl"/>
          <dgm:resizeHandles/>
        </dgm:presLayoutVars>
      </dgm:prSet>
      <dgm:spPr/>
      <dgm:t>
        <a:bodyPr/>
        <a:lstStyle/>
        <a:p>
          <a:endParaRPr lang="ru-RU"/>
        </a:p>
      </dgm:t>
    </dgm:pt>
    <dgm:pt modelId="{DF71CCB4-0BE1-437D-876B-D6DC34FAEC67}" type="pres">
      <dgm:prSet presAssocID="{42C6153E-A221-486A-8AAB-6CBB5CE6DE10}" presName="root" presStyleCnt="0"/>
      <dgm:spPr/>
    </dgm:pt>
    <dgm:pt modelId="{3E2796E1-3F26-40F9-BCFB-C2F3DECA3B20}" type="pres">
      <dgm:prSet presAssocID="{42C6153E-A221-486A-8AAB-6CBB5CE6DE10}" presName="rootComposite" presStyleCnt="0"/>
      <dgm:spPr/>
    </dgm:pt>
    <dgm:pt modelId="{B5F504BF-37BF-4CFD-8FB3-E68AD395CB4C}" type="pres">
      <dgm:prSet presAssocID="{42C6153E-A221-486A-8AAB-6CBB5CE6DE10}" presName="rootText" presStyleLbl="node1" presStyleIdx="0" presStyleCnt="1" custScaleX="310775" custScaleY="97928" custLinFactX="-44307" custLinFactNeighborX="-100000" custLinFactNeighborY="1101"/>
      <dgm:spPr/>
      <dgm:t>
        <a:bodyPr/>
        <a:lstStyle/>
        <a:p>
          <a:endParaRPr lang="ru-RU"/>
        </a:p>
      </dgm:t>
    </dgm:pt>
    <dgm:pt modelId="{9135D999-7298-4FE6-A08B-17755CE4B348}" type="pres">
      <dgm:prSet presAssocID="{42C6153E-A221-486A-8AAB-6CBB5CE6DE10}" presName="rootConnector" presStyleLbl="node1" presStyleIdx="0" presStyleCnt="1"/>
      <dgm:spPr/>
      <dgm:t>
        <a:bodyPr/>
        <a:lstStyle/>
        <a:p>
          <a:endParaRPr lang="ru-RU"/>
        </a:p>
      </dgm:t>
    </dgm:pt>
    <dgm:pt modelId="{19EEC956-BFFC-4C73-806C-3FCD0D72D87A}" type="pres">
      <dgm:prSet presAssocID="{42C6153E-A221-486A-8AAB-6CBB5CE6DE10}" presName="childShape" presStyleCnt="0"/>
      <dgm:spPr/>
    </dgm:pt>
    <dgm:pt modelId="{2446741A-C1EF-4B60-9CE3-FBCD395E8E0B}" type="pres">
      <dgm:prSet presAssocID="{37B04A17-51B5-4457-9B31-1E366511D552}" presName="Name13" presStyleLbl="parChTrans1D2" presStyleIdx="0" presStyleCnt="3"/>
      <dgm:spPr/>
      <dgm:t>
        <a:bodyPr/>
        <a:lstStyle/>
        <a:p>
          <a:endParaRPr lang="ru-RU"/>
        </a:p>
      </dgm:t>
    </dgm:pt>
    <dgm:pt modelId="{0727EAEF-5685-40C0-BFE4-6823AF7D5EFF}" type="pres">
      <dgm:prSet presAssocID="{C0978B8E-629E-49C9-9F0C-D580EB8C9EB5}" presName="childText" presStyleLbl="bgAcc1" presStyleIdx="0" presStyleCnt="3" custScaleX="740046" custScaleY="194657" custLinFactNeighborX="84" custLinFactNeighborY="6058">
        <dgm:presLayoutVars>
          <dgm:bulletEnabled val="1"/>
        </dgm:presLayoutVars>
      </dgm:prSet>
      <dgm:spPr/>
      <dgm:t>
        <a:bodyPr/>
        <a:lstStyle/>
        <a:p>
          <a:endParaRPr lang="ru-RU"/>
        </a:p>
      </dgm:t>
    </dgm:pt>
    <dgm:pt modelId="{D44703E4-4397-4C2D-9E8A-876529AA9386}" type="pres">
      <dgm:prSet presAssocID="{8636C5B4-593B-4304-8584-56B8A2BA49F0}" presName="Name13" presStyleLbl="parChTrans1D2" presStyleIdx="1" presStyleCnt="3"/>
      <dgm:spPr/>
      <dgm:t>
        <a:bodyPr/>
        <a:lstStyle/>
        <a:p>
          <a:endParaRPr lang="ru-RU"/>
        </a:p>
      </dgm:t>
    </dgm:pt>
    <dgm:pt modelId="{60DDD101-E0C0-4D4E-BABD-5386EB94D732}" type="pres">
      <dgm:prSet presAssocID="{5B74D571-F520-4468-ADF4-7029C7C6C7F1}" presName="childText" presStyleLbl="bgAcc1" presStyleIdx="1" presStyleCnt="3" custScaleX="738462" custScaleY="160614" custLinFactNeighborX="216" custLinFactNeighborY="-1509">
        <dgm:presLayoutVars>
          <dgm:bulletEnabled val="1"/>
        </dgm:presLayoutVars>
      </dgm:prSet>
      <dgm:spPr/>
      <dgm:t>
        <a:bodyPr/>
        <a:lstStyle/>
        <a:p>
          <a:endParaRPr lang="ru-RU"/>
        </a:p>
      </dgm:t>
    </dgm:pt>
    <dgm:pt modelId="{79108DE8-B10E-45CA-BBDE-120B75626099}" type="pres">
      <dgm:prSet presAssocID="{31BBBDBC-3ACC-4344-A3C1-EC12A008536B}" presName="Name13" presStyleLbl="parChTrans1D2" presStyleIdx="2" presStyleCnt="3"/>
      <dgm:spPr/>
      <dgm:t>
        <a:bodyPr/>
        <a:lstStyle/>
        <a:p>
          <a:endParaRPr lang="ru-RU"/>
        </a:p>
      </dgm:t>
    </dgm:pt>
    <dgm:pt modelId="{E996F3AD-BA54-4B90-A99C-025CBD059A40}" type="pres">
      <dgm:prSet presAssocID="{8C98E5E4-7190-47FA-B185-41202F650D0F}" presName="childText" presStyleLbl="bgAcc1" presStyleIdx="2" presStyleCnt="3" custScaleX="740760" custScaleY="225526" custLinFactNeighborX="-2007" custLinFactNeighborY="-3728">
        <dgm:presLayoutVars>
          <dgm:bulletEnabled val="1"/>
        </dgm:presLayoutVars>
      </dgm:prSet>
      <dgm:spPr/>
      <dgm:t>
        <a:bodyPr/>
        <a:lstStyle/>
        <a:p>
          <a:endParaRPr lang="ru-RU"/>
        </a:p>
      </dgm:t>
    </dgm:pt>
  </dgm:ptLst>
  <dgm:cxnLst>
    <dgm:cxn modelId="{210FD822-7D6C-4E75-BD4C-A1BA9B7C2B96}" srcId="{F34BF73A-1EE5-4AD5-9654-B87D809CC34C}" destId="{42C6153E-A221-486A-8AAB-6CBB5CE6DE10}" srcOrd="0" destOrd="0" parTransId="{EF23C01D-C910-4664-88FA-6C13C99C6B48}" sibTransId="{D8F55582-5697-4129-929C-4A82C170BD0F}"/>
    <dgm:cxn modelId="{9FA0E10A-0FD4-4801-BC4E-8226CB366427}" type="presOf" srcId="{8636C5B4-593B-4304-8584-56B8A2BA49F0}" destId="{D44703E4-4397-4C2D-9E8A-876529AA9386}" srcOrd="0" destOrd="0" presId="urn:microsoft.com/office/officeart/2005/8/layout/hierarchy3"/>
    <dgm:cxn modelId="{359FE4D1-D144-4824-BFED-0279AE5A79D2}" type="presOf" srcId="{5B74D571-F520-4468-ADF4-7029C7C6C7F1}" destId="{60DDD101-E0C0-4D4E-BABD-5386EB94D732}" srcOrd="0" destOrd="0" presId="urn:microsoft.com/office/officeart/2005/8/layout/hierarchy3"/>
    <dgm:cxn modelId="{4BECFA26-D30B-489F-A4A0-82E56849E2B3}" type="presOf" srcId="{C0978B8E-629E-49C9-9F0C-D580EB8C9EB5}" destId="{0727EAEF-5685-40C0-BFE4-6823AF7D5EFF}" srcOrd="0" destOrd="0" presId="urn:microsoft.com/office/officeart/2005/8/layout/hierarchy3"/>
    <dgm:cxn modelId="{260DFA4C-953E-4CDC-9F41-01C8857EDC1D}" type="presOf" srcId="{37B04A17-51B5-4457-9B31-1E366511D552}" destId="{2446741A-C1EF-4B60-9CE3-FBCD395E8E0B}" srcOrd="0" destOrd="0" presId="urn:microsoft.com/office/officeart/2005/8/layout/hierarchy3"/>
    <dgm:cxn modelId="{339A20D9-D9E1-4A88-9006-95E66A1AE77F}" srcId="{42C6153E-A221-486A-8AAB-6CBB5CE6DE10}" destId="{8C98E5E4-7190-47FA-B185-41202F650D0F}" srcOrd="2" destOrd="0" parTransId="{31BBBDBC-3ACC-4344-A3C1-EC12A008536B}" sibTransId="{73A092D9-0362-4EF3-8AA0-A5D277025E62}"/>
    <dgm:cxn modelId="{BA3A8E8B-8F5A-4497-AD90-57E5A1A259FE}" type="presOf" srcId="{F34BF73A-1EE5-4AD5-9654-B87D809CC34C}" destId="{1AE272BF-3953-470E-887C-069174EB0438}" srcOrd="0" destOrd="0" presId="urn:microsoft.com/office/officeart/2005/8/layout/hierarchy3"/>
    <dgm:cxn modelId="{E07FBE87-CE6D-45B3-AF49-601311EEEC1E}" type="presOf" srcId="{31BBBDBC-3ACC-4344-A3C1-EC12A008536B}" destId="{79108DE8-B10E-45CA-BBDE-120B75626099}" srcOrd="0" destOrd="0" presId="urn:microsoft.com/office/officeart/2005/8/layout/hierarchy3"/>
    <dgm:cxn modelId="{88070AC6-DFE8-4848-A489-8D0A9D1565EB}" srcId="{42C6153E-A221-486A-8AAB-6CBB5CE6DE10}" destId="{5B74D571-F520-4468-ADF4-7029C7C6C7F1}" srcOrd="1" destOrd="0" parTransId="{8636C5B4-593B-4304-8584-56B8A2BA49F0}" sibTransId="{860C9315-ECEC-4052-89C9-EBEE811DD092}"/>
    <dgm:cxn modelId="{30CD5236-1E1A-47B9-B50E-128745A130D5}" type="presOf" srcId="{8C98E5E4-7190-47FA-B185-41202F650D0F}" destId="{E996F3AD-BA54-4B90-A99C-025CBD059A40}" srcOrd="0" destOrd="0" presId="urn:microsoft.com/office/officeart/2005/8/layout/hierarchy3"/>
    <dgm:cxn modelId="{5BA4B3C6-C8F6-43BA-A921-F469DEDD56C3}" srcId="{42C6153E-A221-486A-8AAB-6CBB5CE6DE10}" destId="{C0978B8E-629E-49C9-9F0C-D580EB8C9EB5}" srcOrd="0" destOrd="0" parTransId="{37B04A17-51B5-4457-9B31-1E366511D552}" sibTransId="{96F154BA-0B5E-40F6-9507-1940D17A9472}"/>
    <dgm:cxn modelId="{5BBA31F2-4108-448D-9357-B7FE3F50B525}" type="presOf" srcId="{42C6153E-A221-486A-8AAB-6CBB5CE6DE10}" destId="{B5F504BF-37BF-4CFD-8FB3-E68AD395CB4C}" srcOrd="0" destOrd="0" presId="urn:microsoft.com/office/officeart/2005/8/layout/hierarchy3"/>
    <dgm:cxn modelId="{69D52C99-121F-41AD-B185-D3742032F39F}" type="presOf" srcId="{42C6153E-A221-486A-8AAB-6CBB5CE6DE10}" destId="{9135D999-7298-4FE6-A08B-17755CE4B348}" srcOrd="1" destOrd="0" presId="urn:microsoft.com/office/officeart/2005/8/layout/hierarchy3"/>
    <dgm:cxn modelId="{A44A9A07-6BCF-4F04-8E56-B477D8066372}" type="presParOf" srcId="{1AE272BF-3953-470E-887C-069174EB0438}" destId="{DF71CCB4-0BE1-437D-876B-D6DC34FAEC67}" srcOrd="0" destOrd="0" presId="urn:microsoft.com/office/officeart/2005/8/layout/hierarchy3"/>
    <dgm:cxn modelId="{FA77AF1F-175F-44EF-9CF4-082916D4C4A3}" type="presParOf" srcId="{DF71CCB4-0BE1-437D-876B-D6DC34FAEC67}" destId="{3E2796E1-3F26-40F9-BCFB-C2F3DECA3B20}" srcOrd="0" destOrd="0" presId="urn:microsoft.com/office/officeart/2005/8/layout/hierarchy3"/>
    <dgm:cxn modelId="{CA4FBB02-4198-479A-9C82-3BB57E61C41A}" type="presParOf" srcId="{3E2796E1-3F26-40F9-BCFB-C2F3DECA3B20}" destId="{B5F504BF-37BF-4CFD-8FB3-E68AD395CB4C}" srcOrd="0" destOrd="0" presId="urn:microsoft.com/office/officeart/2005/8/layout/hierarchy3"/>
    <dgm:cxn modelId="{A57A709F-22FA-41AB-97E3-06AC24C02B33}" type="presParOf" srcId="{3E2796E1-3F26-40F9-BCFB-C2F3DECA3B20}" destId="{9135D999-7298-4FE6-A08B-17755CE4B348}" srcOrd="1" destOrd="0" presId="urn:microsoft.com/office/officeart/2005/8/layout/hierarchy3"/>
    <dgm:cxn modelId="{DA936206-C229-467B-A3EA-26B0D3F32FB3}" type="presParOf" srcId="{DF71CCB4-0BE1-437D-876B-D6DC34FAEC67}" destId="{19EEC956-BFFC-4C73-806C-3FCD0D72D87A}" srcOrd="1" destOrd="0" presId="urn:microsoft.com/office/officeart/2005/8/layout/hierarchy3"/>
    <dgm:cxn modelId="{29686C3F-A1A0-46B7-B9FB-25E56523C66C}" type="presParOf" srcId="{19EEC956-BFFC-4C73-806C-3FCD0D72D87A}" destId="{2446741A-C1EF-4B60-9CE3-FBCD395E8E0B}" srcOrd="0" destOrd="0" presId="urn:microsoft.com/office/officeart/2005/8/layout/hierarchy3"/>
    <dgm:cxn modelId="{D56BC14C-6448-4335-ACF9-191E5B1986BB}" type="presParOf" srcId="{19EEC956-BFFC-4C73-806C-3FCD0D72D87A}" destId="{0727EAEF-5685-40C0-BFE4-6823AF7D5EFF}" srcOrd="1" destOrd="0" presId="urn:microsoft.com/office/officeart/2005/8/layout/hierarchy3"/>
    <dgm:cxn modelId="{BC51E4BD-5E7E-45B1-997C-0AEC729651F8}" type="presParOf" srcId="{19EEC956-BFFC-4C73-806C-3FCD0D72D87A}" destId="{D44703E4-4397-4C2D-9E8A-876529AA9386}" srcOrd="2" destOrd="0" presId="urn:microsoft.com/office/officeart/2005/8/layout/hierarchy3"/>
    <dgm:cxn modelId="{8E2CA754-30A6-4C7A-8B2E-88966B2061DB}" type="presParOf" srcId="{19EEC956-BFFC-4C73-806C-3FCD0D72D87A}" destId="{60DDD101-E0C0-4D4E-BABD-5386EB94D732}" srcOrd="3" destOrd="0" presId="urn:microsoft.com/office/officeart/2005/8/layout/hierarchy3"/>
    <dgm:cxn modelId="{8F7B634D-AA4C-4376-A1A7-F2DC7B6CA012}" type="presParOf" srcId="{19EEC956-BFFC-4C73-806C-3FCD0D72D87A}" destId="{79108DE8-B10E-45CA-BBDE-120B75626099}" srcOrd="4" destOrd="0" presId="urn:microsoft.com/office/officeart/2005/8/layout/hierarchy3"/>
    <dgm:cxn modelId="{6FC70F4C-5265-43B6-B836-407B4F31348E}" type="presParOf" srcId="{19EEC956-BFFC-4C73-806C-3FCD0D72D87A}" destId="{E996F3AD-BA54-4B90-A99C-025CBD059A40}"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E580EC7-FD91-466B-B3AA-9727076F7178}" type="doc">
      <dgm:prSet loTypeId="urn:microsoft.com/office/officeart/2005/8/layout/matrix1" loCatId="matrix" qsTypeId="urn:microsoft.com/office/officeart/2005/8/quickstyle/3d3" qsCatId="3D" csTypeId="urn:microsoft.com/office/officeart/2005/8/colors/colorful1#13" csCatId="colorful" phldr="1"/>
      <dgm:spPr/>
      <dgm:t>
        <a:bodyPr/>
        <a:lstStyle/>
        <a:p>
          <a:endParaRPr lang="ru-RU"/>
        </a:p>
      </dgm:t>
    </dgm:pt>
    <dgm:pt modelId="{C5C97C27-C315-4F4E-9ED1-26937C62F22E}">
      <dgm:prSet phldrT="[Текст]" custT="1"/>
      <dgm:spPr/>
      <dgm:t>
        <a:bodyPr/>
        <a:lstStyle/>
        <a:p>
          <a:r>
            <a:rPr lang="ru-RU" sz="3200" b="1" dirty="0" smtClean="0"/>
            <a:t>Содержание договора:</a:t>
          </a:r>
          <a:endParaRPr lang="ru-RU" sz="3200" b="1" dirty="0"/>
        </a:p>
      </dgm:t>
    </dgm:pt>
    <dgm:pt modelId="{559B6295-6B64-4526-9419-C2F874E04545}" type="parTrans" cxnId="{E52C41E9-7AC7-453C-8383-A299F3B3E559}">
      <dgm:prSet/>
      <dgm:spPr/>
      <dgm:t>
        <a:bodyPr/>
        <a:lstStyle/>
        <a:p>
          <a:endParaRPr lang="ru-RU"/>
        </a:p>
      </dgm:t>
    </dgm:pt>
    <dgm:pt modelId="{7F8C2C23-9C9C-4DFF-8321-4C51F8FD2A8F}" type="sibTrans" cxnId="{E52C41E9-7AC7-453C-8383-A299F3B3E559}">
      <dgm:prSet/>
      <dgm:spPr/>
      <dgm:t>
        <a:bodyPr/>
        <a:lstStyle/>
        <a:p>
          <a:endParaRPr lang="ru-RU"/>
        </a:p>
      </dgm:t>
    </dgm:pt>
    <dgm:pt modelId="{39D558C1-AE3D-42D3-B1FB-D82A40A14584}">
      <dgm:prSet phldrT="[Текст]" custT="1"/>
      <dgm:spPr>
        <a:solidFill>
          <a:schemeClr val="accent2">
            <a:lumMod val="75000"/>
          </a:schemeClr>
        </a:solidFill>
      </dgm:spPr>
      <dgm:t>
        <a:bodyPr/>
        <a:lstStyle/>
        <a:p>
          <a:r>
            <a:rPr lang="ru-RU" sz="2000" dirty="0" smtClean="0">
              <a:effectLst/>
              <a:latin typeface="Arial" pitchFamily="34" charset="0"/>
              <a:cs typeface="Arial" pitchFamily="34" charset="0"/>
            </a:rPr>
            <a:t>предмет договора – основные характеристики образования: уровень и (или) направленность образовательной программы (часть образовательной программы)</a:t>
          </a:r>
          <a:endParaRPr lang="ru-RU" sz="2000" dirty="0">
            <a:effectLst/>
          </a:endParaRPr>
        </a:p>
      </dgm:t>
    </dgm:pt>
    <dgm:pt modelId="{103174D6-C53F-46EA-9BD6-A047A47635C0}" type="parTrans" cxnId="{6F20A2A7-9876-407B-8006-DE940B131AA0}">
      <dgm:prSet/>
      <dgm:spPr/>
      <dgm:t>
        <a:bodyPr/>
        <a:lstStyle/>
        <a:p>
          <a:endParaRPr lang="ru-RU"/>
        </a:p>
      </dgm:t>
    </dgm:pt>
    <dgm:pt modelId="{555BBC66-DA43-40B3-875D-3F5C2DC3ECDB}" type="sibTrans" cxnId="{6F20A2A7-9876-407B-8006-DE940B131AA0}">
      <dgm:prSet/>
      <dgm:spPr/>
      <dgm:t>
        <a:bodyPr/>
        <a:lstStyle/>
        <a:p>
          <a:endParaRPr lang="ru-RU"/>
        </a:p>
      </dgm:t>
    </dgm:pt>
    <dgm:pt modelId="{9AFBF621-5026-46F6-B66C-5E07EE0487BE}">
      <dgm:prSet phldrT="[Текст]" custT="1"/>
      <dgm:spPr>
        <a:solidFill>
          <a:schemeClr val="accent5">
            <a:lumMod val="75000"/>
          </a:schemeClr>
        </a:solidFill>
      </dgm:spPr>
      <dgm:t>
        <a:bodyPr/>
        <a:lstStyle/>
        <a:p>
          <a:r>
            <a:rPr lang="ru-RU" sz="2000" dirty="0" smtClean="0">
              <a:effectLst/>
              <a:latin typeface="Arial" pitchFamily="34" charset="0"/>
              <a:cs typeface="Arial" pitchFamily="34" charset="0"/>
            </a:rPr>
            <a:t>полная стоимость платных образовательных услуг и порядок их оплаты</a:t>
          </a:r>
          <a:endParaRPr lang="ru-RU" sz="2000" dirty="0">
            <a:effectLst/>
          </a:endParaRPr>
        </a:p>
      </dgm:t>
    </dgm:pt>
    <dgm:pt modelId="{598AA268-B755-41F5-B4C2-AACDDD246C44}" type="parTrans" cxnId="{203A3621-F0B7-40D9-9A81-F5E2B35195C4}">
      <dgm:prSet/>
      <dgm:spPr/>
      <dgm:t>
        <a:bodyPr/>
        <a:lstStyle/>
        <a:p>
          <a:endParaRPr lang="ru-RU"/>
        </a:p>
      </dgm:t>
    </dgm:pt>
    <dgm:pt modelId="{EC72B731-FF43-4E21-9089-4B2311E10960}" type="sibTrans" cxnId="{203A3621-F0B7-40D9-9A81-F5E2B35195C4}">
      <dgm:prSet/>
      <dgm:spPr/>
      <dgm:t>
        <a:bodyPr/>
        <a:lstStyle/>
        <a:p>
          <a:endParaRPr lang="ru-RU"/>
        </a:p>
      </dgm:t>
    </dgm:pt>
    <dgm:pt modelId="{1B2A5940-2026-4E4C-8C36-F51FEAA8C41F}">
      <dgm:prSet phldrT="[Текст]" phldr="1"/>
      <dgm:spPr/>
      <dgm:t>
        <a:bodyPr/>
        <a:lstStyle/>
        <a:p>
          <a:endParaRPr lang="ru-RU" dirty="0"/>
        </a:p>
      </dgm:t>
    </dgm:pt>
    <dgm:pt modelId="{258F0A46-4464-4EAF-9037-8EAD55AD6606}" type="parTrans" cxnId="{E8E795AC-9193-466C-BF80-A9E12BB2BA3C}">
      <dgm:prSet/>
      <dgm:spPr/>
      <dgm:t>
        <a:bodyPr/>
        <a:lstStyle/>
        <a:p>
          <a:endParaRPr lang="ru-RU"/>
        </a:p>
      </dgm:t>
    </dgm:pt>
    <dgm:pt modelId="{2A5EE46C-3264-4A7E-9F9C-C5A940620A70}" type="sibTrans" cxnId="{E8E795AC-9193-466C-BF80-A9E12BB2BA3C}">
      <dgm:prSet/>
      <dgm:spPr/>
      <dgm:t>
        <a:bodyPr/>
        <a:lstStyle/>
        <a:p>
          <a:endParaRPr lang="ru-RU"/>
        </a:p>
      </dgm:t>
    </dgm:pt>
    <dgm:pt modelId="{2F33C612-3E39-488B-929A-D02DB6F0AB19}">
      <dgm:prSet phldrT="[Текст]" phldr="1"/>
      <dgm:spPr/>
      <dgm:t>
        <a:bodyPr/>
        <a:lstStyle/>
        <a:p>
          <a:endParaRPr lang="ru-RU" dirty="0"/>
        </a:p>
      </dgm:t>
    </dgm:pt>
    <dgm:pt modelId="{61712A47-A33E-465A-8076-BC068AC325FF}" type="parTrans" cxnId="{224EBB14-1567-4E65-8E1E-2590B972A934}">
      <dgm:prSet/>
      <dgm:spPr/>
      <dgm:t>
        <a:bodyPr/>
        <a:lstStyle/>
        <a:p>
          <a:endParaRPr lang="ru-RU"/>
        </a:p>
      </dgm:t>
    </dgm:pt>
    <dgm:pt modelId="{1017DBF0-33E9-40D1-BFF7-4DACEE317447}" type="sibTrans" cxnId="{224EBB14-1567-4E65-8E1E-2590B972A934}">
      <dgm:prSet/>
      <dgm:spPr/>
      <dgm:t>
        <a:bodyPr/>
        <a:lstStyle/>
        <a:p>
          <a:endParaRPr lang="ru-RU"/>
        </a:p>
      </dgm:t>
    </dgm:pt>
    <dgm:pt modelId="{A0D260B5-BE1A-4B25-99F1-D350DE582EC8}">
      <dgm:prSet custT="1"/>
      <dgm:spPr>
        <a:solidFill>
          <a:schemeClr val="accent3">
            <a:lumMod val="75000"/>
          </a:schemeClr>
        </a:solidFill>
      </dgm:spPr>
      <dgm:t>
        <a:bodyPr/>
        <a:lstStyle/>
        <a:p>
          <a:r>
            <a:rPr lang="ru-RU" sz="2000" dirty="0" smtClean="0">
              <a:effectLst/>
              <a:latin typeface="Arial" pitchFamily="34" charset="0"/>
              <a:cs typeface="Arial" pitchFamily="34" charset="0"/>
            </a:rPr>
            <a:t>форма обучения</a:t>
          </a:r>
          <a:endParaRPr lang="ru-RU" sz="2000" dirty="0"/>
        </a:p>
      </dgm:t>
    </dgm:pt>
    <dgm:pt modelId="{C09DA094-9B16-41F5-98AC-D48E18647EF3}" type="parTrans" cxnId="{7291E900-A8D1-4B93-B30B-1D239B40B264}">
      <dgm:prSet/>
      <dgm:spPr/>
      <dgm:t>
        <a:bodyPr/>
        <a:lstStyle/>
        <a:p>
          <a:endParaRPr lang="ru-RU"/>
        </a:p>
      </dgm:t>
    </dgm:pt>
    <dgm:pt modelId="{2DDC1D0B-AFA6-4452-AA2C-A33B466025AE}" type="sibTrans" cxnId="{7291E900-A8D1-4B93-B30B-1D239B40B264}">
      <dgm:prSet/>
      <dgm:spPr/>
      <dgm:t>
        <a:bodyPr/>
        <a:lstStyle/>
        <a:p>
          <a:endParaRPr lang="ru-RU"/>
        </a:p>
      </dgm:t>
    </dgm:pt>
    <dgm:pt modelId="{4528B8E3-FAF1-4E92-8F8B-51804A5B3B4E}">
      <dgm:prSet custT="1"/>
      <dgm:spPr>
        <a:solidFill>
          <a:schemeClr val="accent4">
            <a:lumMod val="75000"/>
          </a:schemeClr>
        </a:solidFill>
      </dgm:spPr>
      <dgm:t>
        <a:bodyPr/>
        <a:lstStyle/>
        <a:p>
          <a:r>
            <a:rPr lang="ru-RU" sz="2000" dirty="0" smtClean="0">
              <a:effectLst/>
              <a:latin typeface="Arial" pitchFamily="34" charset="0"/>
              <a:cs typeface="Arial" pitchFamily="34" charset="0"/>
            </a:rPr>
            <a:t>срок освоения образовательной программы (продолжительность обучения)</a:t>
          </a:r>
          <a:endParaRPr lang="ru-RU" sz="2000" dirty="0">
            <a:effectLst/>
          </a:endParaRPr>
        </a:p>
      </dgm:t>
    </dgm:pt>
    <dgm:pt modelId="{F38996B2-B783-454D-9D73-F42967F273AB}" type="parTrans" cxnId="{BCA6EF12-3527-4D5D-9ACB-3BFFD1153519}">
      <dgm:prSet/>
      <dgm:spPr/>
      <dgm:t>
        <a:bodyPr/>
        <a:lstStyle/>
        <a:p>
          <a:endParaRPr lang="ru-RU"/>
        </a:p>
      </dgm:t>
    </dgm:pt>
    <dgm:pt modelId="{1AA83561-8CDC-46DE-B6F4-C1D290657067}" type="sibTrans" cxnId="{BCA6EF12-3527-4D5D-9ACB-3BFFD1153519}">
      <dgm:prSet/>
      <dgm:spPr/>
      <dgm:t>
        <a:bodyPr/>
        <a:lstStyle/>
        <a:p>
          <a:endParaRPr lang="ru-RU"/>
        </a:p>
      </dgm:t>
    </dgm:pt>
    <dgm:pt modelId="{6DD20CEC-5F13-4378-A088-92EB22B13930}" type="pres">
      <dgm:prSet presAssocID="{9E580EC7-FD91-466B-B3AA-9727076F7178}" presName="diagram" presStyleCnt="0">
        <dgm:presLayoutVars>
          <dgm:chMax val="1"/>
          <dgm:dir/>
          <dgm:animLvl val="ctr"/>
          <dgm:resizeHandles val="exact"/>
        </dgm:presLayoutVars>
      </dgm:prSet>
      <dgm:spPr/>
      <dgm:t>
        <a:bodyPr/>
        <a:lstStyle/>
        <a:p>
          <a:endParaRPr lang="ru-RU"/>
        </a:p>
      </dgm:t>
    </dgm:pt>
    <dgm:pt modelId="{7F631918-AE0D-4381-A68D-320CC2CD878E}" type="pres">
      <dgm:prSet presAssocID="{9E580EC7-FD91-466B-B3AA-9727076F7178}" presName="matrix" presStyleCnt="0"/>
      <dgm:spPr/>
      <dgm:t>
        <a:bodyPr/>
        <a:lstStyle/>
        <a:p>
          <a:endParaRPr lang="ru-RU"/>
        </a:p>
      </dgm:t>
    </dgm:pt>
    <dgm:pt modelId="{76D57597-41F2-4EE7-96BC-713E33CC059A}" type="pres">
      <dgm:prSet presAssocID="{9E580EC7-FD91-466B-B3AA-9727076F7178}" presName="tile1" presStyleLbl="node1" presStyleIdx="0" presStyleCnt="4"/>
      <dgm:spPr/>
      <dgm:t>
        <a:bodyPr/>
        <a:lstStyle/>
        <a:p>
          <a:endParaRPr lang="ru-RU"/>
        </a:p>
      </dgm:t>
    </dgm:pt>
    <dgm:pt modelId="{27BF0F7F-B214-45E6-A9A6-190DE006EF61}" type="pres">
      <dgm:prSet presAssocID="{9E580EC7-FD91-466B-B3AA-9727076F7178}" presName="tile1text" presStyleLbl="node1" presStyleIdx="0" presStyleCnt="4">
        <dgm:presLayoutVars>
          <dgm:chMax val="0"/>
          <dgm:chPref val="0"/>
          <dgm:bulletEnabled val="1"/>
        </dgm:presLayoutVars>
      </dgm:prSet>
      <dgm:spPr/>
      <dgm:t>
        <a:bodyPr/>
        <a:lstStyle/>
        <a:p>
          <a:endParaRPr lang="ru-RU"/>
        </a:p>
      </dgm:t>
    </dgm:pt>
    <dgm:pt modelId="{763F86F0-F0ED-43CA-AC64-765049579AA3}" type="pres">
      <dgm:prSet presAssocID="{9E580EC7-FD91-466B-B3AA-9727076F7178}" presName="tile2" presStyleLbl="node1" presStyleIdx="1" presStyleCnt="4"/>
      <dgm:spPr/>
      <dgm:t>
        <a:bodyPr/>
        <a:lstStyle/>
        <a:p>
          <a:endParaRPr lang="ru-RU"/>
        </a:p>
      </dgm:t>
    </dgm:pt>
    <dgm:pt modelId="{941BD4BA-9EA0-4DF7-ABEC-1881788228C1}" type="pres">
      <dgm:prSet presAssocID="{9E580EC7-FD91-466B-B3AA-9727076F7178}" presName="tile2text" presStyleLbl="node1" presStyleIdx="1" presStyleCnt="4">
        <dgm:presLayoutVars>
          <dgm:chMax val="0"/>
          <dgm:chPref val="0"/>
          <dgm:bulletEnabled val="1"/>
        </dgm:presLayoutVars>
      </dgm:prSet>
      <dgm:spPr/>
      <dgm:t>
        <a:bodyPr/>
        <a:lstStyle/>
        <a:p>
          <a:endParaRPr lang="ru-RU"/>
        </a:p>
      </dgm:t>
    </dgm:pt>
    <dgm:pt modelId="{4E60F782-E17B-4F5A-AEC9-387A689785D4}" type="pres">
      <dgm:prSet presAssocID="{9E580EC7-FD91-466B-B3AA-9727076F7178}" presName="tile3" presStyleLbl="node1" presStyleIdx="2" presStyleCnt="4"/>
      <dgm:spPr/>
      <dgm:t>
        <a:bodyPr/>
        <a:lstStyle/>
        <a:p>
          <a:endParaRPr lang="ru-RU"/>
        </a:p>
      </dgm:t>
    </dgm:pt>
    <dgm:pt modelId="{F6FAE87B-5292-41CF-B53E-58185356E39C}" type="pres">
      <dgm:prSet presAssocID="{9E580EC7-FD91-466B-B3AA-9727076F7178}" presName="tile3text" presStyleLbl="node1" presStyleIdx="2" presStyleCnt="4">
        <dgm:presLayoutVars>
          <dgm:chMax val="0"/>
          <dgm:chPref val="0"/>
          <dgm:bulletEnabled val="1"/>
        </dgm:presLayoutVars>
      </dgm:prSet>
      <dgm:spPr/>
      <dgm:t>
        <a:bodyPr/>
        <a:lstStyle/>
        <a:p>
          <a:endParaRPr lang="ru-RU"/>
        </a:p>
      </dgm:t>
    </dgm:pt>
    <dgm:pt modelId="{7C0F74D4-D033-490A-8E23-7EBABA056A1D}" type="pres">
      <dgm:prSet presAssocID="{9E580EC7-FD91-466B-B3AA-9727076F7178}" presName="tile4" presStyleLbl="node1" presStyleIdx="3" presStyleCnt="4"/>
      <dgm:spPr/>
      <dgm:t>
        <a:bodyPr/>
        <a:lstStyle/>
        <a:p>
          <a:endParaRPr lang="ru-RU"/>
        </a:p>
      </dgm:t>
    </dgm:pt>
    <dgm:pt modelId="{22405358-7468-4419-8A5C-D5577F6B2D72}" type="pres">
      <dgm:prSet presAssocID="{9E580EC7-FD91-466B-B3AA-9727076F7178}" presName="tile4text" presStyleLbl="node1" presStyleIdx="3" presStyleCnt="4">
        <dgm:presLayoutVars>
          <dgm:chMax val="0"/>
          <dgm:chPref val="0"/>
          <dgm:bulletEnabled val="1"/>
        </dgm:presLayoutVars>
      </dgm:prSet>
      <dgm:spPr/>
      <dgm:t>
        <a:bodyPr/>
        <a:lstStyle/>
        <a:p>
          <a:endParaRPr lang="ru-RU"/>
        </a:p>
      </dgm:t>
    </dgm:pt>
    <dgm:pt modelId="{3646E666-E653-4E55-8840-8D1ED17E5983}" type="pres">
      <dgm:prSet presAssocID="{9E580EC7-FD91-466B-B3AA-9727076F7178}" presName="centerTile" presStyleLbl="fgShp" presStyleIdx="0" presStyleCnt="1" custScaleX="198905">
        <dgm:presLayoutVars>
          <dgm:chMax val="0"/>
          <dgm:chPref val="0"/>
        </dgm:presLayoutVars>
      </dgm:prSet>
      <dgm:spPr/>
      <dgm:t>
        <a:bodyPr/>
        <a:lstStyle/>
        <a:p>
          <a:endParaRPr lang="ru-RU"/>
        </a:p>
      </dgm:t>
    </dgm:pt>
  </dgm:ptLst>
  <dgm:cxnLst>
    <dgm:cxn modelId="{82EFD1A1-A61A-4821-A1BA-F33D5677142C}" type="presOf" srcId="{9AFBF621-5026-46F6-B66C-5E07EE0487BE}" destId="{7C0F74D4-D033-490A-8E23-7EBABA056A1D}" srcOrd="0" destOrd="0" presId="urn:microsoft.com/office/officeart/2005/8/layout/matrix1"/>
    <dgm:cxn modelId="{0DA24372-E2C2-47EF-9FBB-38BA3147D533}" type="presOf" srcId="{4528B8E3-FAF1-4E92-8F8B-51804A5B3B4E}" destId="{F6FAE87B-5292-41CF-B53E-58185356E39C}" srcOrd="1" destOrd="0" presId="urn:microsoft.com/office/officeart/2005/8/layout/matrix1"/>
    <dgm:cxn modelId="{3D839841-2604-419C-81A6-691F500D1687}" type="presOf" srcId="{C5C97C27-C315-4F4E-9ED1-26937C62F22E}" destId="{3646E666-E653-4E55-8840-8D1ED17E5983}" srcOrd="0" destOrd="0" presId="urn:microsoft.com/office/officeart/2005/8/layout/matrix1"/>
    <dgm:cxn modelId="{8328992F-6F5D-44BD-8240-E61FD1C0A746}" type="presOf" srcId="{39D558C1-AE3D-42D3-B1FB-D82A40A14584}" destId="{27BF0F7F-B214-45E6-A9A6-190DE006EF61}" srcOrd="1" destOrd="0" presId="urn:microsoft.com/office/officeart/2005/8/layout/matrix1"/>
    <dgm:cxn modelId="{9F7B7CE2-F8AA-4ACA-9850-A03C58EAFE0E}" type="presOf" srcId="{4528B8E3-FAF1-4E92-8F8B-51804A5B3B4E}" destId="{4E60F782-E17B-4F5A-AEC9-387A689785D4}" srcOrd="0" destOrd="0" presId="urn:microsoft.com/office/officeart/2005/8/layout/matrix1"/>
    <dgm:cxn modelId="{E8E795AC-9193-466C-BF80-A9E12BB2BA3C}" srcId="{C5C97C27-C315-4F4E-9ED1-26937C62F22E}" destId="{1B2A5940-2026-4E4C-8C36-F51FEAA8C41F}" srcOrd="4" destOrd="0" parTransId="{258F0A46-4464-4EAF-9037-8EAD55AD6606}" sibTransId="{2A5EE46C-3264-4A7E-9F9C-C5A940620A70}"/>
    <dgm:cxn modelId="{FC9C529B-C4C0-4224-AAC3-CA6179DA20B1}" type="presOf" srcId="{A0D260B5-BE1A-4B25-99F1-D350DE582EC8}" destId="{941BD4BA-9EA0-4DF7-ABEC-1881788228C1}" srcOrd="1" destOrd="0" presId="urn:microsoft.com/office/officeart/2005/8/layout/matrix1"/>
    <dgm:cxn modelId="{7291E900-A8D1-4B93-B30B-1D239B40B264}" srcId="{C5C97C27-C315-4F4E-9ED1-26937C62F22E}" destId="{A0D260B5-BE1A-4B25-99F1-D350DE582EC8}" srcOrd="1" destOrd="0" parTransId="{C09DA094-9B16-41F5-98AC-D48E18647EF3}" sibTransId="{2DDC1D0B-AFA6-4452-AA2C-A33B466025AE}"/>
    <dgm:cxn modelId="{EBCC428E-72B9-43D9-93AC-E392C95861A7}" type="presOf" srcId="{A0D260B5-BE1A-4B25-99F1-D350DE582EC8}" destId="{763F86F0-F0ED-43CA-AC64-765049579AA3}" srcOrd="0" destOrd="0" presId="urn:microsoft.com/office/officeart/2005/8/layout/matrix1"/>
    <dgm:cxn modelId="{164CC219-9188-4538-804F-0C017D1FAE6B}" type="presOf" srcId="{9E580EC7-FD91-466B-B3AA-9727076F7178}" destId="{6DD20CEC-5F13-4378-A088-92EB22B13930}" srcOrd="0" destOrd="0" presId="urn:microsoft.com/office/officeart/2005/8/layout/matrix1"/>
    <dgm:cxn modelId="{CEDB1641-ADFD-4614-A765-65038394799C}" type="presOf" srcId="{9AFBF621-5026-46F6-B66C-5E07EE0487BE}" destId="{22405358-7468-4419-8A5C-D5577F6B2D72}" srcOrd="1" destOrd="0" presId="urn:microsoft.com/office/officeart/2005/8/layout/matrix1"/>
    <dgm:cxn modelId="{115EA49B-7EE7-4E0F-83A2-A3550830357E}" type="presOf" srcId="{39D558C1-AE3D-42D3-B1FB-D82A40A14584}" destId="{76D57597-41F2-4EE7-96BC-713E33CC059A}" srcOrd="0" destOrd="0" presId="urn:microsoft.com/office/officeart/2005/8/layout/matrix1"/>
    <dgm:cxn modelId="{6F20A2A7-9876-407B-8006-DE940B131AA0}" srcId="{C5C97C27-C315-4F4E-9ED1-26937C62F22E}" destId="{39D558C1-AE3D-42D3-B1FB-D82A40A14584}" srcOrd="0" destOrd="0" parTransId="{103174D6-C53F-46EA-9BD6-A047A47635C0}" sibTransId="{555BBC66-DA43-40B3-875D-3F5C2DC3ECDB}"/>
    <dgm:cxn modelId="{224EBB14-1567-4E65-8E1E-2590B972A934}" srcId="{C5C97C27-C315-4F4E-9ED1-26937C62F22E}" destId="{2F33C612-3E39-488B-929A-D02DB6F0AB19}" srcOrd="5" destOrd="0" parTransId="{61712A47-A33E-465A-8076-BC068AC325FF}" sibTransId="{1017DBF0-33E9-40D1-BFF7-4DACEE317447}"/>
    <dgm:cxn modelId="{203A3621-F0B7-40D9-9A81-F5E2B35195C4}" srcId="{C5C97C27-C315-4F4E-9ED1-26937C62F22E}" destId="{9AFBF621-5026-46F6-B66C-5E07EE0487BE}" srcOrd="3" destOrd="0" parTransId="{598AA268-B755-41F5-B4C2-AACDDD246C44}" sibTransId="{EC72B731-FF43-4E21-9089-4B2311E10960}"/>
    <dgm:cxn modelId="{BCA6EF12-3527-4D5D-9ACB-3BFFD1153519}" srcId="{C5C97C27-C315-4F4E-9ED1-26937C62F22E}" destId="{4528B8E3-FAF1-4E92-8F8B-51804A5B3B4E}" srcOrd="2" destOrd="0" parTransId="{F38996B2-B783-454D-9D73-F42967F273AB}" sibTransId="{1AA83561-8CDC-46DE-B6F4-C1D290657067}"/>
    <dgm:cxn modelId="{E52C41E9-7AC7-453C-8383-A299F3B3E559}" srcId="{9E580EC7-FD91-466B-B3AA-9727076F7178}" destId="{C5C97C27-C315-4F4E-9ED1-26937C62F22E}" srcOrd="0" destOrd="0" parTransId="{559B6295-6B64-4526-9419-C2F874E04545}" sibTransId="{7F8C2C23-9C9C-4DFF-8321-4C51F8FD2A8F}"/>
    <dgm:cxn modelId="{5E82FC99-F182-4531-9CD5-95823DBD35B3}" type="presParOf" srcId="{6DD20CEC-5F13-4378-A088-92EB22B13930}" destId="{7F631918-AE0D-4381-A68D-320CC2CD878E}" srcOrd="0" destOrd="0" presId="urn:microsoft.com/office/officeart/2005/8/layout/matrix1"/>
    <dgm:cxn modelId="{E91F53C3-8832-4725-9C51-7E6369EDA98A}" type="presParOf" srcId="{7F631918-AE0D-4381-A68D-320CC2CD878E}" destId="{76D57597-41F2-4EE7-96BC-713E33CC059A}" srcOrd="0" destOrd="0" presId="urn:microsoft.com/office/officeart/2005/8/layout/matrix1"/>
    <dgm:cxn modelId="{4E27A616-4311-44D2-963C-A4040F75BAD2}" type="presParOf" srcId="{7F631918-AE0D-4381-A68D-320CC2CD878E}" destId="{27BF0F7F-B214-45E6-A9A6-190DE006EF61}" srcOrd="1" destOrd="0" presId="urn:microsoft.com/office/officeart/2005/8/layout/matrix1"/>
    <dgm:cxn modelId="{5FA0C0D7-34F9-4CDC-9160-0AEB407E675C}" type="presParOf" srcId="{7F631918-AE0D-4381-A68D-320CC2CD878E}" destId="{763F86F0-F0ED-43CA-AC64-765049579AA3}" srcOrd="2" destOrd="0" presId="urn:microsoft.com/office/officeart/2005/8/layout/matrix1"/>
    <dgm:cxn modelId="{02487A77-0A1A-43F7-AC80-911CD0C955D1}" type="presParOf" srcId="{7F631918-AE0D-4381-A68D-320CC2CD878E}" destId="{941BD4BA-9EA0-4DF7-ABEC-1881788228C1}" srcOrd="3" destOrd="0" presId="urn:microsoft.com/office/officeart/2005/8/layout/matrix1"/>
    <dgm:cxn modelId="{7B13AB59-2CCC-4739-9BD2-DC0703200C11}" type="presParOf" srcId="{7F631918-AE0D-4381-A68D-320CC2CD878E}" destId="{4E60F782-E17B-4F5A-AEC9-387A689785D4}" srcOrd="4" destOrd="0" presId="urn:microsoft.com/office/officeart/2005/8/layout/matrix1"/>
    <dgm:cxn modelId="{6B5C0F25-1699-4D05-91AA-1E11A2B9ACDB}" type="presParOf" srcId="{7F631918-AE0D-4381-A68D-320CC2CD878E}" destId="{F6FAE87B-5292-41CF-B53E-58185356E39C}" srcOrd="5" destOrd="0" presId="urn:microsoft.com/office/officeart/2005/8/layout/matrix1"/>
    <dgm:cxn modelId="{BA3EB432-0928-4B68-9FD3-B35B895656B6}" type="presParOf" srcId="{7F631918-AE0D-4381-A68D-320CC2CD878E}" destId="{7C0F74D4-D033-490A-8E23-7EBABA056A1D}" srcOrd="6" destOrd="0" presId="urn:microsoft.com/office/officeart/2005/8/layout/matrix1"/>
    <dgm:cxn modelId="{9EFF91F2-7DC0-4A05-B05E-D5AE1D91A8DD}" type="presParOf" srcId="{7F631918-AE0D-4381-A68D-320CC2CD878E}" destId="{22405358-7468-4419-8A5C-D5577F6B2D72}" srcOrd="7" destOrd="0" presId="urn:microsoft.com/office/officeart/2005/8/layout/matrix1"/>
    <dgm:cxn modelId="{118E36C0-3D61-4505-A417-0FF99BEAD02B}" type="presParOf" srcId="{6DD20CEC-5F13-4378-A088-92EB22B13930}" destId="{3646E666-E653-4E55-8840-8D1ED17E5983}"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3E22893-DD26-4D05-994B-EE25FB40B0BB}" type="doc">
      <dgm:prSet loTypeId="urn:microsoft.com/office/officeart/2005/8/layout/vList4#1" loCatId="list" qsTypeId="urn:microsoft.com/office/officeart/2005/8/quickstyle/3d3" qsCatId="3D" csTypeId="urn:microsoft.com/office/officeart/2005/8/colors/colorful1#14" csCatId="colorful" phldr="1"/>
      <dgm:spPr/>
      <dgm:t>
        <a:bodyPr/>
        <a:lstStyle/>
        <a:p>
          <a:endParaRPr lang="ru-RU"/>
        </a:p>
      </dgm:t>
    </dgm:pt>
    <dgm:pt modelId="{50D95977-EF96-4C0B-93E7-EC38B542919C}">
      <dgm:prSet phldrT="[Текст]" custT="1"/>
      <dgm:spPr/>
      <dgm:t>
        <a:bodyPr/>
        <a:lstStyle/>
        <a:p>
          <a:r>
            <a:rPr lang="ru-RU" sz="2000" dirty="0" smtClean="0"/>
            <a:t>организация, осуществляющая образовательную деятельность, вправе снизить стоимость платных образовательных услуг с учетом покрытия недостающей стоимости платных образовательных услуг за счет собственных средств этой организации</a:t>
          </a:r>
          <a:endParaRPr lang="ru-RU" sz="2000" dirty="0"/>
        </a:p>
      </dgm:t>
    </dgm:pt>
    <dgm:pt modelId="{D9269336-F2CB-4D85-8E2E-1E10D9F3FCE1}" type="parTrans" cxnId="{59B0486C-D5A0-44E9-B21A-6A02806AC36B}">
      <dgm:prSet/>
      <dgm:spPr/>
      <dgm:t>
        <a:bodyPr/>
        <a:lstStyle/>
        <a:p>
          <a:endParaRPr lang="ru-RU"/>
        </a:p>
      </dgm:t>
    </dgm:pt>
    <dgm:pt modelId="{959252A5-1742-478F-B0DF-3584561EF9E9}" type="sibTrans" cxnId="{59B0486C-D5A0-44E9-B21A-6A02806AC36B}">
      <dgm:prSet/>
      <dgm:spPr/>
      <dgm:t>
        <a:bodyPr/>
        <a:lstStyle/>
        <a:p>
          <a:endParaRPr lang="ru-RU"/>
        </a:p>
      </dgm:t>
    </dgm:pt>
    <dgm:pt modelId="{E07D629C-FF3B-4D04-8329-744DA778CD75}">
      <dgm:prSet phldrT="[Текст]" custT="1"/>
      <dgm:spPr/>
      <dgm:t>
        <a:bodyPr/>
        <a:lstStyle/>
        <a:p>
          <a:r>
            <a:rPr lang="ru-RU" sz="2000" dirty="0" smtClean="0"/>
            <a:t>сведения, указанные в договоре об оказании платных образовательных услуг, должны соответствовать информации, размещенной на официальном сайте образовательной организации в сети «Интернет» на дату заключения договора</a:t>
          </a:r>
          <a:endParaRPr lang="ru-RU" sz="2000" dirty="0"/>
        </a:p>
      </dgm:t>
    </dgm:pt>
    <dgm:pt modelId="{30ED9F48-8FE7-4522-9F08-304AF6D5C5C8}" type="parTrans" cxnId="{5AB980C4-1B13-41EA-8AF0-A5410A14F1CC}">
      <dgm:prSet/>
      <dgm:spPr/>
      <dgm:t>
        <a:bodyPr/>
        <a:lstStyle/>
        <a:p>
          <a:endParaRPr lang="ru-RU"/>
        </a:p>
      </dgm:t>
    </dgm:pt>
    <dgm:pt modelId="{0D6039E4-6F2F-405E-ABC4-301006712036}" type="sibTrans" cxnId="{5AB980C4-1B13-41EA-8AF0-A5410A14F1CC}">
      <dgm:prSet/>
      <dgm:spPr/>
      <dgm:t>
        <a:bodyPr/>
        <a:lstStyle/>
        <a:p>
          <a:endParaRPr lang="ru-RU"/>
        </a:p>
      </dgm:t>
    </dgm:pt>
    <dgm:pt modelId="{AB550A07-09D3-4240-882C-C3A799B2FBC0}">
      <dgm:prSet phldrT="[Текст]" custT="1"/>
      <dgm:spPr/>
      <dgm:t>
        <a:bodyPr/>
        <a:lstStyle/>
        <a:p>
          <a:pPr>
            <a:spcAft>
              <a:spcPts val="0"/>
            </a:spcAft>
          </a:pPr>
          <a:r>
            <a:rPr lang="ru-RU" sz="2000" dirty="0" smtClean="0"/>
            <a:t>дополнительные основания  одностороннего расторжения договора исполнителем: </a:t>
          </a:r>
        </a:p>
        <a:p>
          <a:pPr>
            <a:spcAft>
              <a:spcPts val="0"/>
            </a:spcAft>
          </a:pPr>
          <a:r>
            <a:rPr lang="ru-RU" sz="2000" dirty="0" smtClean="0"/>
            <a:t>просрочка оплаты стоимости услуг; </a:t>
          </a:r>
        </a:p>
        <a:p>
          <a:pPr>
            <a:spcAft>
              <a:spcPts val="0"/>
            </a:spcAft>
          </a:pPr>
          <a:r>
            <a:rPr lang="ru-RU" sz="2000" dirty="0" smtClean="0"/>
            <a:t>невозможность исполнения вследствие действий (бездействий) обучающегося</a:t>
          </a:r>
          <a:endParaRPr lang="ru-RU" sz="2000" dirty="0"/>
        </a:p>
      </dgm:t>
    </dgm:pt>
    <dgm:pt modelId="{771CCF80-5C45-4536-8E1C-C1D38C6F22BE}" type="parTrans" cxnId="{BCD5F2CA-AF6A-4379-86D1-4458711C130E}">
      <dgm:prSet/>
      <dgm:spPr/>
      <dgm:t>
        <a:bodyPr/>
        <a:lstStyle/>
        <a:p>
          <a:endParaRPr lang="ru-RU"/>
        </a:p>
      </dgm:t>
    </dgm:pt>
    <dgm:pt modelId="{9088AFFC-A5EB-4009-8DDE-E3B84BC42274}" type="sibTrans" cxnId="{BCD5F2CA-AF6A-4379-86D1-4458711C130E}">
      <dgm:prSet/>
      <dgm:spPr/>
      <dgm:t>
        <a:bodyPr/>
        <a:lstStyle/>
        <a:p>
          <a:endParaRPr lang="ru-RU"/>
        </a:p>
      </dgm:t>
    </dgm:pt>
    <dgm:pt modelId="{1EEEA4F4-AD4A-4924-8BA7-AAAE5B4CCA76}" type="pres">
      <dgm:prSet presAssocID="{53E22893-DD26-4D05-994B-EE25FB40B0BB}" presName="linear" presStyleCnt="0">
        <dgm:presLayoutVars>
          <dgm:dir/>
          <dgm:resizeHandles val="exact"/>
        </dgm:presLayoutVars>
      </dgm:prSet>
      <dgm:spPr/>
      <dgm:t>
        <a:bodyPr/>
        <a:lstStyle/>
        <a:p>
          <a:endParaRPr lang="ru-RU"/>
        </a:p>
      </dgm:t>
    </dgm:pt>
    <dgm:pt modelId="{B10205CB-7FEF-445D-BF6C-53BAB885067A}" type="pres">
      <dgm:prSet presAssocID="{50D95977-EF96-4C0B-93E7-EC38B542919C}" presName="comp" presStyleCnt="0"/>
      <dgm:spPr/>
    </dgm:pt>
    <dgm:pt modelId="{AB7C3984-D4A6-46C0-8CA7-936EF5C941D4}" type="pres">
      <dgm:prSet presAssocID="{50D95977-EF96-4C0B-93E7-EC38B542919C}" presName="box" presStyleLbl="node1" presStyleIdx="0" presStyleCnt="3"/>
      <dgm:spPr/>
      <dgm:t>
        <a:bodyPr/>
        <a:lstStyle/>
        <a:p>
          <a:endParaRPr lang="ru-RU"/>
        </a:p>
      </dgm:t>
    </dgm:pt>
    <dgm:pt modelId="{408C10F0-B3CB-4504-BEF9-6D5F7B563BF6}" type="pres">
      <dgm:prSet presAssocID="{50D95977-EF96-4C0B-93E7-EC38B542919C}" presName="img" presStyleLbl="fgImgPlace1" presStyleIdx="0" presStyleCnt="3" custScaleX="77206" custLinFactNeighborX="-8786"/>
      <dgm:spPr>
        <a:blipFill rotWithShape="0">
          <a:blip xmlns:r="http://schemas.openxmlformats.org/officeDocument/2006/relationships" r:embed="rId1"/>
          <a:stretch>
            <a:fillRect/>
          </a:stretch>
        </a:blipFill>
      </dgm:spPr>
    </dgm:pt>
    <dgm:pt modelId="{C6818AE0-ACAC-4C50-9238-9878FFCBDE91}" type="pres">
      <dgm:prSet presAssocID="{50D95977-EF96-4C0B-93E7-EC38B542919C}" presName="text" presStyleLbl="node1" presStyleIdx="0" presStyleCnt="3">
        <dgm:presLayoutVars>
          <dgm:bulletEnabled val="1"/>
        </dgm:presLayoutVars>
      </dgm:prSet>
      <dgm:spPr/>
      <dgm:t>
        <a:bodyPr/>
        <a:lstStyle/>
        <a:p>
          <a:endParaRPr lang="ru-RU"/>
        </a:p>
      </dgm:t>
    </dgm:pt>
    <dgm:pt modelId="{FC7E08B1-537F-448C-ABA9-D515D3954A0F}" type="pres">
      <dgm:prSet presAssocID="{959252A5-1742-478F-B0DF-3584561EF9E9}" presName="spacer" presStyleCnt="0"/>
      <dgm:spPr/>
    </dgm:pt>
    <dgm:pt modelId="{28248525-4721-42D0-9789-0DD201D4B2EE}" type="pres">
      <dgm:prSet presAssocID="{E07D629C-FF3B-4D04-8329-744DA778CD75}" presName="comp" presStyleCnt="0"/>
      <dgm:spPr/>
    </dgm:pt>
    <dgm:pt modelId="{6B8BE9A9-7C18-4123-8E9A-B46CBE7398E5}" type="pres">
      <dgm:prSet presAssocID="{E07D629C-FF3B-4D04-8329-744DA778CD75}" presName="box" presStyleLbl="node1" presStyleIdx="1" presStyleCnt="3"/>
      <dgm:spPr/>
      <dgm:t>
        <a:bodyPr/>
        <a:lstStyle/>
        <a:p>
          <a:endParaRPr lang="ru-RU"/>
        </a:p>
      </dgm:t>
    </dgm:pt>
    <dgm:pt modelId="{6748ECBE-A795-466B-8BAD-40A82D225333}" type="pres">
      <dgm:prSet presAssocID="{E07D629C-FF3B-4D04-8329-744DA778CD75}" presName="img" presStyleLbl="fgImgPlace1" presStyleIdx="1" presStyleCnt="3" custScaleX="78669" custLinFactNeighborX="-6590" custLinFactNeighborY="-2031"/>
      <dgm:spPr>
        <a:blipFill rotWithShape="0">
          <a:blip xmlns:r="http://schemas.openxmlformats.org/officeDocument/2006/relationships" r:embed="rId2"/>
          <a:stretch>
            <a:fillRect/>
          </a:stretch>
        </a:blipFill>
      </dgm:spPr>
    </dgm:pt>
    <dgm:pt modelId="{26F1C4DF-9D2E-4A89-943F-1A74F76AFF83}" type="pres">
      <dgm:prSet presAssocID="{E07D629C-FF3B-4D04-8329-744DA778CD75}" presName="text" presStyleLbl="node1" presStyleIdx="1" presStyleCnt="3">
        <dgm:presLayoutVars>
          <dgm:bulletEnabled val="1"/>
        </dgm:presLayoutVars>
      </dgm:prSet>
      <dgm:spPr/>
      <dgm:t>
        <a:bodyPr/>
        <a:lstStyle/>
        <a:p>
          <a:endParaRPr lang="ru-RU"/>
        </a:p>
      </dgm:t>
    </dgm:pt>
    <dgm:pt modelId="{6BE592F6-3D63-44BE-9000-2A8E73F4192E}" type="pres">
      <dgm:prSet presAssocID="{0D6039E4-6F2F-405E-ABC4-301006712036}" presName="spacer" presStyleCnt="0"/>
      <dgm:spPr/>
    </dgm:pt>
    <dgm:pt modelId="{18EF6090-9ACC-4BE7-B897-1CBBBF8EB265}" type="pres">
      <dgm:prSet presAssocID="{AB550A07-09D3-4240-882C-C3A799B2FBC0}" presName="comp" presStyleCnt="0"/>
      <dgm:spPr/>
    </dgm:pt>
    <dgm:pt modelId="{6507C3A4-8716-4D1C-B68C-93012DEB65E4}" type="pres">
      <dgm:prSet presAssocID="{AB550A07-09D3-4240-882C-C3A799B2FBC0}" presName="box" presStyleLbl="node1" presStyleIdx="2" presStyleCnt="3"/>
      <dgm:spPr/>
      <dgm:t>
        <a:bodyPr/>
        <a:lstStyle/>
        <a:p>
          <a:endParaRPr lang="ru-RU"/>
        </a:p>
      </dgm:t>
    </dgm:pt>
    <dgm:pt modelId="{8C3F2CBB-E073-454B-BD26-D33A59EA39E7}" type="pres">
      <dgm:prSet presAssocID="{AB550A07-09D3-4240-882C-C3A799B2FBC0}" presName="img" presStyleLbl="fgImgPlace1" presStyleIdx="2" presStyleCnt="3" custScaleX="79485" custLinFactNeighborX="-8054"/>
      <dgm:spPr>
        <a:blipFill rotWithShape="0">
          <a:blip xmlns:r="http://schemas.openxmlformats.org/officeDocument/2006/relationships" r:embed="rId3"/>
          <a:stretch>
            <a:fillRect/>
          </a:stretch>
        </a:blipFill>
      </dgm:spPr>
    </dgm:pt>
    <dgm:pt modelId="{3ADC216E-F97C-4CAF-BF52-6EE81D99CBBD}" type="pres">
      <dgm:prSet presAssocID="{AB550A07-09D3-4240-882C-C3A799B2FBC0}" presName="text" presStyleLbl="node1" presStyleIdx="2" presStyleCnt="3">
        <dgm:presLayoutVars>
          <dgm:bulletEnabled val="1"/>
        </dgm:presLayoutVars>
      </dgm:prSet>
      <dgm:spPr/>
      <dgm:t>
        <a:bodyPr/>
        <a:lstStyle/>
        <a:p>
          <a:endParaRPr lang="ru-RU"/>
        </a:p>
      </dgm:t>
    </dgm:pt>
  </dgm:ptLst>
  <dgm:cxnLst>
    <dgm:cxn modelId="{895843B6-8D7B-4EF9-8F31-975A28AE604F}" type="presOf" srcId="{53E22893-DD26-4D05-994B-EE25FB40B0BB}" destId="{1EEEA4F4-AD4A-4924-8BA7-AAAE5B4CCA76}" srcOrd="0" destOrd="0" presId="urn:microsoft.com/office/officeart/2005/8/layout/vList4#1"/>
    <dgm:cxn modelId="{15A5B58D-2DE9-48A0-B83C-1A2A5B09F001}" type="presOf" srcId="{AB550A07-09D3-4240-882C-C3A799B2FBC0}" destId="{3ADC216E-F97C-4CAF-BF52-6EE81D99CBBD}" srcOrd="1" destOrd="0" presId="urn:microsoft.com/office/officeart/2005/8/layout/vList4#1"/>
    <dgm:cxn modelId="{BCD5F2CA-AF6A-4379-86D1-4458711C130E}" srcId="{53E22893-DD26-4D05-994B-EE25FB40B0BB}" destId="{AB550A07-09D3-4240-882C-C3A799B2FBC0}" srcOrd="2" destOrd="0" parTransId="{771CCF80-5C45-4536-8E1C-C1D38C6F22BE}" sibTransId="{9088AFFC-A5EB-4009-8DDE-E3B84BC42274}"/>
    <dgm:cxn modelId="{3C531691-127D-43B1-8E8B-61259F5E32D5}" type="presOf" srcId="{E07D629C-FF3B-4D04-8329-744DA778CD75}" destId="{26F1C4DF-9D2E-4A89-943F-1A74F76AFF83}" srcOrd="1" destOrd="0" presId="urn:microsoft.com/office/officeart/2005/8/layout/vList4#1"/>
    <dgm:cxn modelId="{59B0486C-D5A0-44E9-B21A-6A02806AC36B}" srcId="{53E22893-DD26-4D05-994B-EE25FB40B0BB}" destId="{50D95977-EF96-4C0B-93E7-EC38B542919C}" srcOrd="0" destOrd="0" parTransId="{D9269336-F2CB-4D85-8E2E-1E10D9F3FCE1}" sibTransId="{959252A5-1742-478F-B0DF-3584561EF9E9}"/>
    <dgm:cxn modelId="{E514D928-166B-4125-BD2E-AC0537020E6D}" type="presOf" srcId="{50D95977-EF96-4C0B-93E7-EC38B542919C}" destId="{C6818AE0-ACAC-4C50-9238-9878FFCBDE91}" srcOrd="1" destOrd="0" presId="urn:microsoft.com/office/officeart/2005/8/layout/vList4#1"/>
    <dgm:cxn modelId="{E363D10B-3B23-42E3-8929-CEBB79CFB05E}" type="presOf" srcId="{AB550A07-09D3-4240-882C-C3A799B2FBC0}" destId="{6507C3A4-8716-4D1C-B68C-93012DEB65E4}" srcOrd="0" destOrd="0" presId="urn:microsoft.com/office/officeart/2005/8/layout/vList4#1"/>
    <dgm:cxn modelId="{5AB980C4-1B13-41EA-8AF0-A5410A14F1CC}" srcId="{53E22893-DD26-4D05-994B-EE25FB40B0BB}" destId="{E07D629C-FF3B-4D04-8329-744DA778CD75}" srcOrd="1" destOrd="0" parTransId="{30ED9F48-8FE7-4522-9F08-304AF6D5C5C8}" sibTransId="{0D6039E4-6F2F-405E-ABC4-301006712036}"/>
    <dgm:cxn modelId="{BD90ADFD-3391-4CBB-ACE5-D5CAFBBCCA29}" type="presOf" srcId="{E07D629C-FF3B-4D04-8329-744DA778CD75}" destId="{6B8BE9A9-7C18-4123-8E9A-B46CBE7398E5}" srcOrd="0" destOrd="0" presId="urn:microsoft.com/office/officeart/2005/8/layout/vList4#1"/>
    <dgm:cxn modelId="{547DC735-E555-4B40-82EA-321D17003AE5}" type="presOf" srcId="{50D95977-EF96-4C0B-93E7-EC38B542919C}" destId="{AB7C3984-D4A6-46C0-8CA7-936EF5C941D4}" srcOrd="0" destOrd="0" presId="urn:microsoft.com/office/officeart/2005/8/layout/vList4#1"/>
    <dgm:cxn modelId="{956A3BFF-33C9-42CD-92E6-465927ECE235}" type="presParOf" srcId="{1EEEA4F4-AD4A-4924-8BA7-AAAE5B4CCA76}" destId="{B10205CB-7FEF-445D-BF6C-53BAB885067A}" srcOrd="0" destOrd="0" presId="urn:microsoft.com/office/officeart/2005/8/layout/vList4#1"/>
    <dgm:cxn modelId="{417C4C82-77A0-45B3-92D4-6FE38737E7FB}" type="presParOf" srcId="{B10205CB-7FEF-445D-BF6C-53BAB885067A}" destId="{AB7C3984-D4A6-46C0-8CA7-936EF5C941D4}" srcOrd="0" destOrd="0" presId="urn:microsoft.com/office/officeart/2005/8/layout/vList4#1"/>
    <dgm:cxn modelId="{47C0DD55-9A7B-4EB9-BD4C-8B507011A64E}" type="presParOf" srcId="{B10205CB-7FEF-445D-BF6C-53BAB885067A}" destId="{408C10F0-B3CB-4504-BEF9-6D5F7B563BF6}" srcOrd="1" destOrd="0" presId="urn:microsoft.com/office/officeart/2005/8/layout/vList4#1"/>
    <dgm:cxn modelId="{FE0B0867-54E8-4FFE-B5BD-5BFB97D1F508}" type="presParOf" srcId="{B10205CB-7FEF-445D-BF6C-53BAB885067A}" destId="{C6818AE0-ACAC-4C50-9238-9878FFCBDE91}" srcOrd="2" destOrd="0" presId="urn:microsoft.com/office/officeart/2005/8/layout/vList4#1"/>
    <dgm:cxn modelId="{C96C32C8-BEE4-43B1-8599-6C5F380EC723}" type="presParOf" srcId="{1EEEA4F4-AD4A-4924-8BA7-AAAE5B4CCA76}" destId="{FC7E08B1-537F-448C-ABA9-D515D3954A0F}" srcOrd="1" destOrd="0" presId="urn:microsoft.com/office/officeart/2005/8/layout/vList4#1"/>
    <dgm:cxn modelId="{440BEBB4-C4C5-412E-BF6B-4C83201FB78A}" type="presParOf" srcId="{1EEEA4F4-AD4A-4924-8BA7-AAAE5B4CCA76}" destId="{28248525-4721-42D0-9789-0DD201D4B2EE}" srcOrd="2" destOrd="0" presId="urn:microsoft.com/office/officeart/2005/8/layout/vList4#1"/>
    <dgm:cxn modelId="{B686E572-8540-4BF9-B27A-49F4B500DE9B}" type="presParOf" srcId="{28248525-4721-42D0-9789-0DD201D4B2EE}" destId="{6B8BE9A9-7C18-4123-8E9A-B46CBE7398E5}" srcOrd="0" destOrd="0" presId="urn:microsoft.com/office/officeart/2005/8/layout/vList4#1"/>
    <dgm:cxn modelId="{8BCA187A-A57A-4CE6-A388-FB6DDD55C26C}" type="presParOf" srcId="{28248525-4721-42D0-9789-0DD201D4B2EE}" destId="{6748ECBE-A795-466B-8BAD-40A82D225333}" srcOrd="1" destOrd="0" presId="urn:microsoft.com/office/officeart/2005/8/layout/vList4#1"/>
    <dgm:cxn modelId="{CBCA10E7-A405-4C6D-829F-0A845D12139B}" type="presParOf" srcId="{28248525-4721-42D0-9789-0DD201D4B2EE}" destId="{26F1C4DF-9D2E-4A89-943F-1A74F76AFF83}" srcOrd="2" destOrd="0" presId="urn:microsoft.com/office/officeart/2005/8/layout/vList4#1"/>
    <dgm:cxn modelId="{670AFB08-8ED4-4577-8015-3F01F046BEE5}" type="presParOf" srcId="{1EEEA4F4-AD4A-4924-8BA7-AAAE5B4CCA76}" destId="{6BE592F6-3D63-44BE-9000-2A8E73F4192E}" srcOrd="3" destOrd="0" presId="urn:microsoft.com/office/officeart/2005/8/layout/vList4#1"/>
    <dgm:cxn modelId="{C7F995AE-C4D1-46E1-B38D-DE02CE404CE1}" type="presParOf" srcId="{1EEEA4F4-AD4A-4924-8BA7-AAAE5B4CCA76}" destId="{18EF6090-9ACC-4BE7-B897-1CBBBF8EB265}" srcOrd="4" destOrd="0" presId="urn:microsoft.com/office/officeart/2005/8/layout/vList4#1"/>
    <dgm:cxn modelId="{92F9F6CD-00F1-4768-B52A-54FEBC09C5EB}" type="presParOf" srcId="{18EF6090-9ACC-4BE7-B897-1CBBBF8EB265}" destId="{6507C3A4-8716-4D1C-B68C-93012DEB65E4}" srcOrd="0" destOrd="0" presId="urn:microsoft.com/office/officeart/2005/8/layout/vList4#1"/>
    <dgm:cxn modelId="{9EEC0F84-4685-45DA-9016-31E7B04AEA0E}" type="presParOf" srcId="{18EF6090-9ACC-4BE7-B897-1CBBBF8EB265}" destId="{8C3F2CBB-E073-454B-BD26-D33A59EA39E7}" srcOrd="1" destOrd="0" presId="urn:microsoft.com/office/officeart/2005/8/layout/vList4#1"/>
    <dgm:cxn modelId="{60B37416-697F-4C57-92AE-D7AA9323AA48}" type="presParOf" srcId="{18EF6090-9ACC-4BE7-B897-1CBBBF8EB265}" destId="{3ADC216E-F97C-4CAF-BF52-6EE81D99CBBD}"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80C1D3-AEDE-4483-984F-8C92DD7B05D1}" type="doc">
      <dgm:prSet loTypeId="urn:microsoft.com/office/officeart/2005/8/layout/hierarchy3" loCatId="list" qsTypeId="urn:microsoft.com/office/officeart/2005/8/quickstyle/3d3" qsCatId="3D" csTypeId="urn:microsoft.com/office/officeart/2005/8/colors/accent0_3" csCatId="mainScheme" phldr="1"/>
      <dgm:spPr/>
      <dgm:t>
        <a:bodyPr/>
        <a:lstStyle/>
        <a:p>
          <a:endParaRPr lang="ru-RU"/>
        </a:p>
      </dgm:t>
    </dgm:pt>
    <dgm:pt modelId="{E20C5A35-ACEB-4CAC-AFAE-75B0B3380123}">
      <dgm:prSet phldrT="[Текст]"/>
      <dgm:spPr>
        <a:solidFill>
          <a:schemeClr val="accent3">
            <a:lumMod val="75000"/>
          </a:schemeClr>
        </a:solidFill>
      </dgm:spPr>
      <dgm:t>
        <a:bodyPr/>
        <a:lstStyle/>
        <a:p>
          <a:r>
            <a:rPr lang="ru-RU" dirty="0" smtClean="0"/>
            <a:t>Обучающимся предоставляются академические права на:</a:t>
          </a:r>
          <a:endParaRPr lang="ru-RU" dirty="0"/>
        </a:p>
      </dgm:t>
    </dgm:pt>
    <dgm:pt modelId="{FFEB2086-A0D0-4006-9A1F-D92130C75852}" type="parTrans" cxnId="{74AEA0B1-8227-48B9-8ACE-A3D6DD0790D4}">
      <dgm:prSet/>
      <dgm:spPr/>
      <dgm:t>
        <a:bodyPr/>
        <a:lstStyle/>
        <a:p>
          <a:endParaRPr lang="ru-RU"/>
        </a:p>
      </dgm:t>
    </dgm:pt>
    <dgm:pt modelId="{C11E813E-3FB3-4C4C-8F8E-1A7953993058}" type="sibTrans" cxnId="{74AEA0B1-8227-48B9-8ACE-A3D6DD0790D4}">
      <dgm:prSet/>
      <dgm:spPr/>
      <dgm:t>
        <a:bodyPr/>
        <a:lstStyle/>
        <a:p>
          <a:endParaRPr lang="ru-RU"/>
        </a:p>
      </dgm:t>
    </dgm:pt>
    <dgm:pt modelId="{2A954263-B8A3-4103-B21D-97A235D09B77}">
      <dgm:prSet phldrT="[Текст]"/>
      <dgm:spPr/>
      <dgm:t>
        <a:bodyPr/>
        <a:lstStyle/>
        <a:p>
          <a:pPr marL="180975" indent="0" algn="l"/>
          <a:r>
            <a:rPr lang="ru-RU" dirty="0" smtClean="0"/>
            <a:t>каникулы - плановые перерывы при получении образования для отдыха и иных социальных целей в соответствии с законодательством об образовании и календарным учебным графиком</a:t>
          </a:r>
          <a:endParaRPr lang="ru-RU" dirty="0"/>
        </a:p>
      </dgm:t>
    </dgm:pt>
    <dgm:pt modelId="{E060E07E-953A-4211-B58D-EEC24663154A}" type="parTrans" cxnId="{E14EB215-B97C-4EB8-B859-951ACA71AA43}">
      <dgm:prSet/>
      <dgm:spPr/>
      <dgm:t>
        <a:bodyPr/>
        <a:lstStyle/>
        <a:p>
          <a:endParaRPr lang="ru-RU"/>
        </a:p>
      </dgm:t>
    </dgm:pt>
    <dgm:pt modelId="{B06E5B26-75C0-4D57-B51D-F743D290478C}" type="sibTrans" cxnId="{E14EB215-B97C-4EB8-B859-951ACA71AA43}">
      <dgm:prSet/>
      <dgm:spPr/>
      <dgm:t>
        <a:bodyPr/>
        <a:lstStyle/>
        <a:p>
          <a:endParaRPr lang="ru-RU"/>
        </a:p>
      </dgm:t>
    </dgm:pt>
    <dgm:pt modelId="{2702B907-1B2E-49C2-BCB1-F92225FF86BD}">
      <dgm:prSet phldrT="[Текст]"/>
      <dgm:spPr/>
      <dgm:t>
        <a:bodyPr/>
        <a:lstStyle/>
        <a:p>
          <a:pPr marL="180975" indent="0" algn="l"/>
          <a:r>
            <a:rPr lang="ru-RU" dirty="0" smtClean="0"/>
            <a:t>переход с платного обучения на бесплатное обучение в случаях и в порядке, которые предусмотрены </a:t>
          </a:r>
          <a:r>
            <a:rPr lang="ru-RU" dirty="0" err="1" smtClean="0"/>
            <a:t>Минобрнауки</a:t>
          </a:r>
          <a:r>
            <a:rPr lang="ru-RU" dirty="0" smtClean="0"/>
            <a:t> России</a:t>
          </a:r>
          <a:endParaRPr lang="ru-RU" dirty="0"/>
        </a:p>
      </dgm:t>
    </dgm:pt>
    <dgm:pt modelId="{1424C61E-F19E-402D-9607-D93D6BE0C7AF}" type="parTrans" cxnId="{276D14E0-393C-4C63-BE2F-A763B405BAE0}">
      <dgm:prSet/>
      <dgm:spPr/>
      <dgm:t>
        <a:bodyPr/>
        <a:lstStyle/>
        <a:p>
          <a:endParaRPr lang="ru-RU"/>
        </a:p>
      </dgm:t>
    </dgm:pt>
    <dgm:pt modelId="{60A9874D-C3B4-463C-B0FC-472775A28CA1}" type="sibTrans" cxnId="{276D14E0-393C-4C63-BE2F-A763B405BAE0}">
      <dgm:prSet/>
      <dgm:spPr/>
      <dgm:t>
        <a:bodyPr/>
        <a:lstStyle/>
        <a:p>
          <a:endParaRPr lang="ru-RU"/>
        </a:p>
      </dgm:t>
    </dgm:pt>
    <dgm:pt modelId="{1BC79151-D96C-4176-823F-11153C8E41C1}">
      <dgm:prSet/>
      <dgm:spPr/>
      <dgm:t>
        <a:bodyPr/>
        <a:lstStyle/>
        <a:p>
          <a:pPr marL="180975" indent="0" algn="l"/>
          <a:r>
            <a:rPr lang="ru-RU" dirty="0" smtClean="0"/>
            <a:t>перевод в другую образовательную организацию, реализующую образовательную программу соответствующего уровня, в порядке, предусмотренном </a:t>
          </a:r>
          <a:r>
            <a:rPr lang="ru-RU" dirty="0" err="1" smtClean="0"/>
            <a:t>Минобрнауки</a:t>
          </a:r>
          <a:r>
            <a:rPr lang="ru-RU" dirty="0" smtClean="0"/>
            <a:t> России</a:t>
          </a:r>
          <a:endParaRPr lang="ru-RU" dirty="0"/>
        </a:p>
      </dgm:t>
    </dgm:pt>
    <dgm:pt modelId="{70DBC747-A4F9-4289-8618-C8F95F30BD6A}" type="parTrans" cxnId="{8A4F36FF-3714-4E10-81FF-D96F4FECDF98}">
      <dgm:prSet/>
      <dgm:spPr/>
      <dgm:t>
        <a:bodyPr/>
        <a:lstStyle/>
        <a:p>
          <a:endParaRPr lang="ru-RU"/>
        </a:p>
      </dgm:t>
    </dgm:pt>
    <dgm:pt modelId="{D8BBC633-9D78-4723-BEAE-796A9977CE19}" type="sibTrans" cxnId="{8A4F36FF-3714-4E10-81FF-D96F4FECDF98}">
      <dgm:prSet/>
      <dgm:spPr/>
      <dgm:t>
        <a:bodyPr/>
        <a:lstStyle/>
        <a:p>
          <a:endParaRPr lang="ru-RU"/>
        </a:p>
      </dgm:t>
    </dgm:pt>
    <dgm:pt modelId="{EB93AA44-7128-4CD9-82CF-79EBF2D714F3}">
      <dgm:prSet/>
      <dgm:spPr/>
      <dgm:t>
        <a:bodyPr/>
        <a:lstStyle/>
        <a:p>
          <a:pPr marL="180975" indent="0" algn="l"/>
          <a:r>
            <a:rPr lang="ru-RU" dirty="0" smtClean="0"/>
            <a:t>бесплатное пользование библиотечно-информационными ресурсами, учебной, производственной, научной базой образовательной организации</a:t>
          </a:r>
          <a:endParaRPr lang="ru-RU" dirty="0"/>
        </a:p>
      </dgm:t>
    </dgm:pt>
    <dgm:pt modelId="{14D3DD82-395F-482B-8423-46B4F7C81705}" type="parTrans" cxnId="{E2521871-73EE-44A6-B18A-968A45D3019C}">
      <dgm:prSet/>
      <dgm:spPr/>
      <dgm:t>
        <a:bodyPr/>
        <a:lstStyle/>
        <a:p>
          <a:endParaRPr lang="ru-RU"/>
        </a:p>
      </dgm:t>
    </dgm:pt>
    <dgm:pt modelId="{6D1100FA-61EC-4B62-A9C5-D0095476ECB4}" type="sibTrans" cxnId="{E2521871-73EE-44A6-B18A-968A45D3019C}">
      <dgm:prSet/>
      <dgm:spPr/>
      <dgm:t>
        <a:bodyPr/>
        <a:lstStyle/>
        <a:p>
          <a:endParaRPr lang="ru-RU"/>
        </a:p>
      </dgm:t>
    </dgm:pt>
    <dgm:pt modelId="{31625E69-00E7-4317-9DC4-81C49DD784AF}" type="pres">
      <dgm:prSet presAssocID="{E280C1D3-AEDE-4483-984F-8C92DD7B05D1}" presName="diagram" presStyleCnt="0">
        <dgm:presLayoutVars>
          <dgm:chPref val="1"/>
          <dgm:dir/>
          <dgm:animOne val="branch"/>
          <dgm:animLvl val="lvl"/>
          <dgm:resizeHandles/>
        </dgm:presLayoutVars>
      </dgm:prSet>
      <dgm:spPr/>
      <dgm:t>
        <a:bodyPr/>
        <a:lstStyle/>
        <a:p>
          <a:endParaRPr lang="ru-RU"/>
        </a:p>
      </dgm:t>
    </dgm:pt>
    <dgm:pt modelId="{4DA4FC95-604B-4C1D-9CCD-31E23DA7AB3B}" type="pres">
      <dgm:prSet presAssocID="{E20C5A35-ACEB-4CAC-AFAE-75B0B3380123}" presName="root" presStyleCnt="0"/>
      <dgm:spPr/>
    </dgm:pt>
    <dgm:pt modelId="{187AF099-1781-4539-B422-1E00B79EB818}" type="pres">
      <dgm:prSet presAssocID="{E20C5A35-ACEB-4CAC-AFAE-75B0B3380123}" presName="rootComposite" presStyleCnt="0"/>
      <dgm:spPr/>
    </dgm:pt>
    <dgm:pt modelId="{560496DF-F43A-4916-AA92-7C949817A240}" type="pres">
      <dgm:prSet presAssocID="{E20C5A35-ACEB-4CAC-AFAE-75B0B3380123}" presName="rootText" presStyleLbl="node1" presStyleIdx="0" presStyleCnt="1" custScaleX="336069" custLinFactX="-100000" custLinFactNeighborX="-108913" custLinFactNeighborY="-132"/>
      <dgm:spPr/>
      <dgm:t>
        <a:bodyPr/>
        <a:lstStyle/>
        <a:p>
          <a:endParaRPr lang="ru-RU"/>
        </a:p>
      </dgm:t>
    </dgm:pt>
    <dgm:pt modelId="{D7960AED-ADCE-4520-A095-DE987F026878}" type="pres">
      <dgm:prSet presAssocID="{E20C5A35-ACEB-4CAC-AFAE-75B0B3380123}" presName="rootConnector" presStyleLbl="node1" presStyleIdx="0" presStyleCnt="1"/>
      <dgm:spPr/>
      <dgm:t>
        <a:bodyPr/>
        <a:lstStyle/>
        <a:p>
          <a:endParaRPr lang="ru-RU"/>
        </a:p>
      </dgm:t>
    </dgm:pt>
    <dgm:pt modelId="{108E6CB5-0C62-418A-AA64-5F97E2C20148}" type="pres">
      <dgm:prSet presAssocID="{E20C5A35-ACEB-4CAC-AFAE-75B0B3380123}" presName="childShape" presStyleCnt="0"/>
      <dgm:spPr/>
    </dgm:pt>
    <dgm:pt modelId="{EAB75657-8E75-476A-B7DC-E1F993BAB121}" type="pres">
      <dgm:prSet presAssocID="{E060E07E-953A-4211-B58D-EEC24663154A}" presName="Name13" presStyleLbl="parChTrans1D2" presStyleIdx="0" presStyleCnt="4"/>
      <dgm:spPr/>
      <dgm:t>
        <a:bodyPr/>
        <a:lstStyle/>
        <a:p>
          <a:endParaRPr lang="ru-RU"/>
        </a:p>
      </dgm:t>
    </dgm:pt>
    <dgm:pt modelId="{A3049527-107C-4E7D-A8BE-6F535F4103F9}" type="pres">
      <dgm:prSet presAssocID="{2A954263-B8A3-4103-B21D-97A235D09B77}" presName="childText" presStyleLbl="bgAcc1" presStyleIdx="0" presStyleCnt="4" custScaleX="547274" custLinFactNeighborX="-13373" custLinFactNeighborY="4149">
        <dgm:presLayoutVars>
          <dgm:bulletEnabled val="1"/>
        </dgm:presLayoutVars>
      </dgm:prSet>
      <dgm:spPr/>
      <dgm:t>
        <a:bodyPr/>
        <a:lstStyle/>
        <a:p>
          <a:endParaRPr lang="ru-RU"/>
        </a:p>
      </dgm:t>
    </dgm:pt>
    <dgm:pt modelId="{28AB36BC-E93E-4433-92E5-CA49D61A9E3E}" type="pres">
      <dgm:prSet presAssocID="{1424C61E-F19E-402D-9607-D93D6BE0C7AF}" presName="Name13" presStyleLbl="parChTrans1D2" presStyleIdx="1" presStyleCnt="4"/>
      <dgm:spPr/>
      <dgm:t>
        <a:bodyPr/>
        <a:lstStyle/>
        <a:p>
          <a:endParaRPr lang="ru-RU"/>
        </a:p>
      </dgm:t>
    </dgm:pt>
    <dgm:pt modelId="{EB2F3D4F-84E7-4C35-9839-1FBE50A197ED}" type="pres">
      <dgm:prSet presAssocID="{2702B907-1B2E-49C2-BCB1-F92225FF86BD}" presName="childText" presStyleLbl="bgAcc1" presStyleIdx="1" presStyleCnt="4" custScaleX="546579" custLinFactNeighborX="-12318" custLinFactNeighborY="-2075">
        <dgm:presLayoutVars>
          <dgm:bulletEnabled val="1"/>
        </dgm:presLayoutVars>
      </dgm:prSet>
      <dgm:spPr/>
      <dgm:t>
        <a:bodyPr/>
        <a:lstStyle/>
        <a:p>
          <a:endParaRPr lang="ru-RU"/>
        </a:p>
      </dgm:t>
    </dgm:pt>
    <dgm:pt modelId="{5132C1B1-9F26-4A26-B97A-7E21B83CF673}" type="pres">
      <dgm:prSet presAssocID="{70DBC747-A4F9-4289-8618-C8F95F30BD6A}" presName="Name13" presStyleLbl="parChTrans1D2" presStyleIdx="2" presStyleCnt="4"/>
      <dgm:spPr/>
      <dgm:t>
        <a:bodyPr/>
        <a:lstStyle/>
        <a:p>
          <a:endParaRPr lang="ru-RU"/>
        </a:p>
      </dgm:t>
    </dgm:pt>
    <dgm:pt modelId="{475DB7E1-B9CC-4928-9C0C-7507506A84F9}" type="pres">
      <dgm:prSet presAssocID="{1BC79151-D96C-4176-823F-11153C8E41C1}" presName="childText" presStyleLbl="bgAcc1" presStyleIdx="2" presStyleCnt="4" custScaleX="545165" custLinFactNeighborX="-12318" custLinFactNeighborY="-3112">
        <dgm:presLayoutVars>
          <dgm:bulletEnabled val="1"/>
        </dgm:presLayoutVars>
      </dgm:prSet>
      <dgm:spPr/>
      <dgm:t>
        <a:bodyPr/>
        <a:lstStyle/>
        <a:p>
          <a:endParaRPr lang="ru-RU"/>
        </a:p>
      </dgm:t>
    </dgm:pt>
    <dgm:pt modelId="{E0F16C91-E1BC-45A5-9D23-536622612934}" type="pres">
      <dgm:prSet presAssocID="{14D3DD82-395F-482B-8423-46B4F7C81705}" presName="Name13" presStyleLbl="parChTrans1D2" presStyleIdx="3" presStyleCnt="4"/>
      <dgm:spPr/>
      <dgm:t>
        <a:bodyPr/>
        <a:lstStyle/>
        <a:p>
          <a:endParaRPr lang="ru-RU"/>
        </a:p>
      </dgm:t>
    </dgm:pt>
    <dgm:pt modelId="{59DB959D-8A33-4257-850A-EFC887F6218A}" type="pres">
      <dgm:prSet presAssocID="{EB93AA44-7128-4CD9-82CF-79EBF2D714F3}" presName="childText" presStyleLbl="bgAcc1" presStyleIdx="3" presStyleCnt="4" custScaleX="547352" custLinFactNeighborX="-12319" custLinFactNeighborY="132">
        <dgm:presLayoutVars>
          <dgm:bulletEnabled val="1"/>
        </dgm:presLayoutVars>
      </dgm:prSet>
      <dgm:spPr/>
      <dgm:t>
        <a:bodyPr/>
        <a:lstStyle/>
        <a:p>
          <a:endParaRPr lang="ru-RU"/>
        </a:p>
      </dgm:t>
    </dgm:pt>
  </dgm:ptLst>
  <dgm:cxnLst>
    <dgm:cxn modelId="{E2521871-73EE-44A6-B18A-968A45D3019C}" srcId="{E20C5A35-ACEB-4CAC-AFAE-75B0B3380123}" destId="{EB93AA44-7128-4CD9-82CF-79EBF2D714F3}" srcOrd="3" destOrd="0" parTransId="{14D3DD82-395F-482B-8423-46B4F7C81705}" sibTransId="{6D1100FA-61EC-4B62-A9C5-D0095476ECB4}"/>
    <dgm:cxn modelId="{8A4F36FF-3714-4E10-81FF-D96F4FECDF98}" srcId="{E20C5A35-ACEB-4CAC-AFAE-75B0B3380123}" destId="{1BC79151-D96C-4176-823F-11153C8E41C1}" srcOrd="2" destOrd="0" parTransId="{70DBC747-A4F9-4289-8618-C8F95F30BD6A}" sibTransId="{D8BBC633-9D78-4723-BEAE-796A9977CE19}"/>
    <dgm:cxn modelId="{276D14E0-393C-4C63-BE2F-A763B405BAE0}" srcId="{E20C5A35-ACEB-4CAC-AFAE-75B0B3380123}" destId="{2702B907-1B2E-49C2-BCB1-F92225FF86BD}" srcOrd="1" destOrd="0" parTransId="{1424C61E-F19E-402D-9607-D93D6BE0C7AF}" sibTransId="{60A9874D-C3B4-463C-B0FC-472775A28CA1}"/>
    <dgm:cxn modelId="{13721E99-4426-41E5-92C5-1D2BCB785EE4}" type="presOf" srcId="{70DBC747-A4F9-4289-8618-C8F95F30BD6A}" destId="{5132C1B1-9F26-4A26-B97A-7E21B83CF673}" srcOrd="0" destOrd="0" presId="urn:microsoft.com/office/officeart/2005/8/layout/hierarchy3"/>
    <dgm:cxn modelId="{74AEA0B1-8227-48B9-8ACE-A3D6DD0790D4}" srcId="{E280C1D3-AEDE-4483-984F-8C92DD7B05D1}" destId="{E20C5A35-ACEB-4CAC-AFAE-75B0B3380123}" srcOrd="0" destOrd="0" parTransId="{FFEB2086-A0D0-4006-9A1F-D92130C75852}" sibTransId="{C11E813E-3FB3-4C4C-8F8E-1A7953993058}"/>
    <dgm:cxn modelId="{7CB513BF-27F2-488B-B0C3-0426E05C768B}" type="presOf" srcId="{E060E07E-953A-4211-B58D-EEC24663154A}" destId="{EAB75657-8E75-476A-B7DC-E1F993BAB121}" srcOrd="0" destOrd="0" presId="urn:microsoft.com/office/officeart/2005/8/layout/hierarchy3"/>
    <dgm:cxn modelId="{3B60E688-8DEC-48BC-9855-58F098501222}" type="presOf" srcId="{E20C5A35-ACEB-4CAC-AFAE-75B0B3380123}" destId="{D7960AED-ADCE-4520-A095-DE987F026878}" srcOrd="1" destOrd="0" presId="urn:microsoft.com/office/officeart/2005/8/layout/hierarchy3"/>
    <dgm:cxn modelId="{8E15F058-7637-4481-A12C-36A5DEA2895E}" type="presOf" srcId="{2A954263-B8A3-4103-B21D-97A235D09B77}" destId="{A3049527-107C-4E7D-A8BE-6F535F4103F9}" srcOrd="0" destOrd="0" presId="urn:microsoft.com/office/officeart/2005/8/layout/hierarchy3"/>
    <dgm:cxn modelId="{EF967BCA-8BFE-4ADD-92C4-C12FFF8D3D46}" type="presOf" srcId="{2702B907-1B2E-49C2-BCB1-F92225FF86BD}" destId="{EB2F3D4F-84E7-4C35-9839-1FBE50A197ED}" srcOrd="0" destOrd="0" presId="urn:microsoft.com/office/officeart/2005/8/layout/hierarchy3"/>
    <dgm:cxn modelId="{E14EB215-B97C-4EB8-B859-951ACA71AA43}" srcId="{E20C5A35-ACEB-4CAC-AFAE-75B0B3380123}" destId="{2A954263-B8A3-4103-B21D-97A235D09B77}" srcOrd="0" destOrd="0" parTransId="{E060E07E-953A-4211-B58D-EEC24663154A}" sibTransId="{B06E5B26-75C0-4D57-B51D-F743D290478C}"/>
    <dgm:cxn modelId="{51A19E83-4460-46DF-9FD4-D3A8FF16924E}" type="presOf" srcId="{1424C61E-F19E-402D-9607-D93D6BE0C7AF}" destId="{28AB36BC-E93E-4433-92E5-CA49D61A9E3E}" srcOrd="0" destOrd="0" presId="urn:microsoft.com/office/officeart/2005/8/layout/hierarchy3"/>
    <dgm:cxn modelId="{067F1350-D0D8-4177-9FBE-A3DE318D9955}" type="presOf" srcId="{1BC79151-D96C-4176-823F-11153C8E41C1}" destId="{475DB7E1-B9CC-4928-9C0C-7507506A84F9}" srcOrd="0" destOrd="0" presId="urn:microsoft.com/office/officeart/2005/8/layout/hierarchy3"/>
    <dgm:cxn modelId="{D4F61940-5A84-4F92-9D66-1B31398CD48C}" type="presOf" srcId="{E280C1D3-AEDE-4483-984F-8C92DD7B05D1}" destId="{31625E69-00E7-4317-9DC4-81C49DD784AF}" srcOrd="0" destOrd="0" presId="urn:microsoft.com/office/officeart/2005/8/layout/hierarchy3"/>
    <dgm:cxn modelId="{D6DC6F0D-F23E-4F38-B64E-F2E2E713A0DC}" type="presOf" srcId="{14D3DD82-395F-482B-8423-46B4F7C81705}" destId="{E0F16C91-E1BC-45A5-9D23-536622612934}" srcOrd="0" destOrd="0" presId="urn:microsoft.com/office/officeart/2005/8/layout/hierarchy3"/>
    <dgm:cxn modelId="{7D07E588-D982-4825-9CD7-04895DB84346}" type="presOf" srcId="{EB93AA44-7128-4CD9-82CF-79EBF2D714F3}" destId="{59DB959D-8A33-4257-850A-EFC887F6218A}" srcOrd="0" destOrd="0" presId="urn:microsoft.com/office/officeart/2005/8/layout/hierarchy3"/>
    <dgm:cxn modelId="{0B3D339E-9138-4EDD-BD44-A23C1F3CB863}" type="presOf" srcId="{E20C5A35-ACEB-4CAC-AFAE-75B0B3380123}" destId="{560496DF-F43A-4916-AA92-7C949817A240}" srcOrd="0" destOrd="0" presId="urn:microsoft.com/office/officeart/2005/8/layout/hierarchy3"/>
    <dgm:cxn modelId="{3A806ED7-07C5-4DAE-8C44-1805087512B5}" type="presParOf" srcId="{31625E69-00E7-4317-9DC4-81C49DD784AF}" destId="{4DA4FC95-604B-4C1D-9CCD-31E23DA7AB3B}" srcOrd="0" destOrd="0" presId="urn:microsoft.com/office/officeart/2005/8/layout/hierarchy3"/>
    <dgm:cxn modelId="{94CA6311-1372-47C0-BE2F-FEEDC7B321EB}" type="presParOf" srcId="{4DA4FC95-604B-4C1D-9CCD-31E23DA7AB3B}" destId="{187AF099-1781-4539-B422-1E00B79EB818}" srcOrd="0" destOrd="0" presId="urn:microsoft.com/office/officeart/2005/8/layout/hierarchy3"/>
    <dgm:cxn modelId="{2056951C-878D-4266-A058-4904E5E34C10}" type="presParOf" srcId="{187AF099-1781-4539-B422-1E00B79EB818}" destId="{560496DF-F43A-4916-AA92-7C949817A240}" srcOrd="0" destOrd="0" presId="urn:microsoft.com/office/officeart/2005/8/layout/hierarchy3"/>
    <dgm:cxn modelId="{309A9351-EBF8-4D76-9E17-986D95E26AEB}" type="presParOf" srcId="{187AF099-1781-4539-B422-1E00B79EB818}" destId="{D7960AED-ADCE-4520-A095-DE987F026878}" srcOrd="1" destOrd="0" presId="urn:microsoft.com/office/officeart/2005/8/layout/hierarchy3"/>
    <dgm:cxn modelId="{A275C311-C335-40DB-993F-69D3899322CF}" type="presParOf" srcId="{4DA4FC95-604B-4C1D-9CCD-31E23DA7AB3B}" destId="{108E6CB5-0C62-418A-AA64-5F97E2C20148}" srcOrd="1" destOrd="0" presId="urn:microsoft.com/office/officeart/2005/8/layout/hierarchy3"/>
    <dgm:cxn modelId="{B8C6B64C-6DBB-4E4B-A57B-6CC1435C0266}" type="presParOf" srcId="{108E6CB5-0C62-418A-AA64-5F97E2C20148}" destId="{EAB75657-8E75-476A-B7DC-E1F993BAB121}" srcOrd="0" destOrd="0" presId="urn:microsoft.com/office/officeart/2005/8/layout/hierarchy3"/>
    <dgm:cxn modelId="{07EA9261-4717-4238-9D08-3040A4056C6D}" type="presParOf" srcId="{108E6CB5-0C62-418A-AA64-5F97E2C20148}" destId="{A3049527-107C-4E7D-A8BE-6F535F4103F9}" srcOrd="1" destOrd="0" presId="urn:microsoft.com/office/officeart/2005/8/layout/hierarchy3"/>
    <dgm:cxn modelId="{8BC3CAB3-98CF-48B3-82B5-E6857A13F15D}" type="presParOf" srcId="{108E6CB5-0C62-418A-AA64-5F97E2C20148}" destId="{28AB36BC-E93E-4433-92E5-CA49D61A9E3E}" srcOrd="2" destOrd="0" presId="urn:microsoft.com/office/officeart/2005/8/layout/hierarchy3"/>
    <dgm:cxn modelId="{0720AC5A-5762-42E8-A463-682A2B52E153}" type="presParOf" srcId="{108E6CB5-0C62-418A-AA64-5F97E2C20148}" destId="{EB2F3D4F-84E7-4C35-9839-1FBE50A197ED}" srcOrd="3" destOrd="0" presId="urn:microsoft.com/office/officeart/2005/8/layout/hierarchy3"/>
    <dgm:cxn modelId="{E8AF5150-B4E6-4D3F-98C8-6E52CA87068F}" type="presParOf" srcId="{108E6CB5-0C62-418A-AA64-5F97E2C20148}" destId="{5132C1B1-9F26-4A26-B97A-7E21B83CF673}" srcOrd="4" destOrd="0" presId="urn:microsoft.com/office/officeart/2005/8/layout/hierarchy3"/>
    <dgm:cxn modelId="{6BD4E97E-3261-42A3-8021-C710000ED9B8}" type="presParOf" srcId="{108E6CB5-0C62-418A-AA64-5F97E2C20148}" destId="{475DB7E1-B9CC-4928-9C0C-7507506A84F9}" srcOrd="5" destOrd="0" presId="urn:microsoft.com/office/officeart/2005/8/layout/hierarchy3"/>
    <dgm:cxn modelId="{BF1D94D4-65FE-4709-8FE1-096C907F02B9}" type="presParOf" srcId="{108E6CB5-0C62-418A-AA64-5F97E2C20148}" destId="{E0F16C91-E1BC-45A5-9D23-536622612934}" srcOrd="6" destOrd="0" presId="urn:microsoft.com/office/officeart/2005/8/layout/hierarchy3"/>
    <dgm:cxn modelId="{4B462D2E-72FE-4867-AA59-2230D1492A77}" type="presParOf" srcId="{108E6CB5-0C62-418A-AA64-5F97E2C20148}" destId="{59DB959D-8A33-4257-850A-EFC887F6218A}"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52388CF-5254-461D-A34A-A8E4657E1E14}" type="doc">
      <dgm:prSet loTypeId="urn:microsoft.com/office/officeart/2005/8/layout/vList2" loCatId="list" qsTypeId="urn:microsoft.com/office/officeart/2005/8/quickstyle/3d3" qsCatId="3D" csTypeId="urn:microsoft.com/office/officeart/2005/8/colors/colorful1#15" csCatId="colorful" phldr="1"/>
      <dgm:spPr/>
      <dgm:t>
        <a:bodyPr/>
        <a:lstStyle/>
        <a:p>
          <a:endParaRPr lang="ru-RU"/>
        </a:p>
      </dgm:t>
    </dgm:pt>
    <dgm:pt modelId="{25D3180E-3998-4135-A351-ACA1AD151B95}">
      <dgm:prSet phldrT="[Текст]" custT="1"/>
      <dgm:spPr>
        <a:solidFill>
          <a:schemeClr val="accent2">
            <a:lumMod val="75000"/>
          </a:schemeClr>
        </a:solidFill>
      </dgm:spPr>
      <dgm:t>
        <a:bodyPr/>
        <a:lstStyle/>
        <a:p>
          <a:r>
            <a:rPr lang="ru-RU" sz="2000" dirty="0" smtClean="0">
              <a:latin typeface="Arial" pitchFamily="34" charset="0"/>
              <a:cs typeface="Arial" pitchFamily="34" charset="0"/>
            </a:rPr>
            <a:t>Платные образовательные услуги не могут быть оказаны вместо образовательной деятельности, финансовое обеспечение которой осуществляется за счет бюджетных ассигнований федерального бюджета, бюджетов субъектов РФ, местных бюджетов</a:t>
          </a:r>
          <a:endParaRPr lang="ru-RU" sz="2000" dirty="0"/>
        </a:p>
      </dgm:t>
    </dgm:pt>
    <dgm:pt modelId="{CC245B08-8584-4577-AFF2-651243A87755}" type="parTrans" cxnId="{61DF88D4-9C8E-4E11-91A4-3951C173F2EA}">
      <dgm:prSet/>
      <dgm:spPr/>
      <dgm:t>
        <a:bodyPr/>
        <a:lstStyle/>
        <a:p>
          <a:endParaRPr lang="ru-RU"/>
        </a:p>
      </dgm:t>
    </dgm:pt>
    <dgm:pt modelId="{853AC725-D370-44FD-B5EC-B402ECE0967C}" type="sibTrans" cxnId="{61DF88D4-9C8E-4E11-91A4-3951C173F2EA}">
      <dgm:prSet/>
      <dgm:spPr/>
      <dgm:t>
        <a:bodyPr/>
        <a:lstStyle/>
        <a:p>
          <a:endParaRPr lang="ru-RU"/>
        </a:p>
      </dgm:t>
    </dgm:pt>
    <dgm:pt modelId="{A30799CA-4C91-4989-A32A-00EC978D5D5C}">
      <dgm:prSet phldrT="[Текст]" custT="1"/>
      <dgm:spPr>
        <a:solidFill>
          <a:schemeClr val="accent3">
            <a:lumMod val="75000"/>
          </a:schemeClr>
        </a:solidFill>
      </dgm:spPr>
      <dgm:t>
        <a:bodyPr/>
        <a:lstStyle/>
        <a:p>
          <a:r>
            <a:rPr lang="ru-RU" sz="2000" dirty="0" smtClean="0">
              <a:latin typeface="Arial" pitchFamily="34" charset="0"/>
              <a:cs typeface="Arial" pitchFamily="34" charset="0"/>
            </a:rPr>
            <a:t>Средства, полученные организациями, осуществляющими образовательную деятельность, при оказании таких платных образовательных услуг, возвращаются оплатившим эти услуги лицам</a:t>
          </a:r>
          <a:endParaRPr lang="ru-RU" sz="2000" dirty="0"/>
        </a:p>
      </dgm:t>
    </dgm:pt>
    <dgm:pt modelId="{A065B036-5DBA-4BBA-9DE5-9CA86B95864B}" type="parTrans" cxnId="{864DC74F-A41C-4B79-AE64-3DC6190E46A6}">
      <dgm:prSet/>
      <dgm:spPr/>
      <dgm:t>
        <a:bodyPr/>
        <a:lstStyle/>
        <a:p>
          <a:endParaRPr lang="ru-RU"/>
        </a:p>
      </dgm:t>
    </dgm:pt>
    <dgm:pt modelId="{53F256AA-ACB1-49C8-A619-7ACD217CD4A3}" type="sibTrans" cxnId="{864DC74F-A41C-4B79-AE64-3DC6190E46A6}">
      <dgm:prSet/>
      <dgm:spPr/>
      <dgm:t>
        <a:bodyPr/>
        <a:lstStyle/>
        <a:p>
          <a:endParaRPr lang="ru-RU"/>
        </a:p>
      </dgm:t>
    </dgm:pt>
    <dgm:pt modelId="{D5E3A8E8-482C-49D6-899C-C5AB9E2FEAC7}">
      <dgm:prSet phldrT="[Текст]" custT="1"/>
      <dgm:spPr>
        <a:solidFill>
          <a:schemeClr val="accent4">
            <a:lumMod val="75000"/>
          </a:schemeClr>
        </a:solidFill>
      </dgm:spPr>
      <dgm:t>
        <a:bodyPr/>
        <a:lstStyle/>
        <a:p>
          <a:r>
            <a:rPr lang="ru-RU" sz="2000" dirty="0" smtClean="0">
              <a:latin typeface="Arial" pitchFamily="34" charset="0"/>
              <a:cs typeface="Arial" pitchFamily="34" charset="0"/>
            </a:rPr>
            <a:t>Право осуществлять за счет средств физических и (или) юридических лиц образовательную деятельность, не предусмотренную установленным государственным (муниципальным) заданием либо соглашением о предоставлении субсидии на возмещение затрат, на одинаковых при оказании одних и тех же услуг условиях</a:t>
          </a:r>
          <a:endParaRPr lang="ru-RU" sz="2000" dirty="0"/>
        </a:p>
      </dgm:t>
    </dgm:pt>
    <dgm:pt modelId="{89E2A6F3-5C9E-4A22-A33A-0610EE4E9A54}" type="parTrans" cxnId="{E4F45D59-7AE3-4445-B3DD-2A865CE4FBE2}">
      <dgm:prSet/>
      <dgm:spPr/>
      <dgm:t>
        <a:bodyPr/>
        <a:lstStyle/>
        <a:p>
          <a:endParaRPr lang="ru-RU"/>
        </a:p>
      </dgm:t>
    </dgm:pt>
    <dgm:pt modelId="{A5F1C30A-B705-4310-8959-F949616B25D7}" type="sibTrans" cxnId="{E4F45D59-7AE3-4445-B3DD-2A865CE4FBE2}">
      <dgm:prSet/>
      <dgm:spPr/>
      <dgm:t>
        <a:bodyPr/>
        <a:lstStyle/>
        <a:p>
          <a:endParaRPr lang="ru-RU"/>
        </a:p>
      </dgm:t>
    </dgm:pt>
    <dgm:pt modelId="{3E6356DE-485B-4292-A62E-E9CA90527914}" type="pres">
      <dgm:prSet presAssocID="{252388CF-5254-461D-A34A-A8E4657E1E14}" presName="linear" presStyleCnt="0">
        <dgm:presLayoutVars>
          <dgm:animLvl val="lvl"/>
          <dgm:resizeHandles val="exact"/>
        </dgm:presLayoutVars>
      </dgm:prSet>
      <dgm:spPr/>
      <dgm:t>
        <a:bodyPr/>
        <a:lstStyle/>
        <a:p>
          <a:endParaRPr lang="ru-RU"/>
        </a:p>
      </dgm:t>
    </dgm:pt>
    <dgm:pt modelId="{C2C61200-8EFB-4687-AEB1-15297DAFA700}" type="pres">
      <dgm:prSet presAssocID="{25D3180E-3998-4135-A351-ACA1AD151B95}" presName="parentText" presStyleLbl="node1" presStyleIdx="0" presStyleCnt="3">
        <dgm:presLayoutVars>
          <dgm:chMax val="0"/>
          <dgm:bulletEnabled val="1"/>
        </dgm:presLayoutVars>
      </dgm:prSet>
      <dgm:spPr/>
      <dgm:t>
        <a:bodyPr/>
        <a:lstStyle/>
        <a:p>
          <a:endParaRPr lang="ru-RU"/>
        </a:p>
      </dgm:t>
    </dgm:pt>
    <dgm:pt modelId="{3C13AB55-D4AA-43C4-BBBD-A0F82C883B13}" type="pres">
      <dgm:prSet presAssocID="{853AC725-D370-44FD-B5EC-B402ECE0967C}" presName="spacer" presStyleCnt="0"/>
      <dgm:spPr/>
      <dgm:t>
        <a:bodyPr/>
        <a:lstStyle/>
        <a:p>
          <a:endParaRPr lang="ru-RU"/>
        </a:p>
      </dgm:t>
    </dgm:pt>
    <dgm:pt modelId="{94914C69-B26D-4AC6-BAA7-16655BB5217E}" type="pres">
      <dgm:prSet presAssocID="{A30799CA-4C91-4989-A32A-00EC978D5D5C}" presName="parentText" presStyleLbl="node1" presStyleIdx="1" presStyleCnt="3">
        <dgm:presLayoutVars>
          <dgm:chMax val="0"/>
          <dgm:bulletEnabled val="1"/>
        </dgm:presLayoutVars>
      </dgm:prSet>
      <dgm:spPr/>
      <dgm:t>
        <a:bodyPr/>
        <a:lstStyle/>
        <a:p>
          <a:endParaRPr lang="ru-RU"/>
        </a:p>
      </dgm:t>
    </dgm:pt>
    <dgm:pt modelId="{B164192C-70DF-42BC-8ECB-9E6FE82DBA1B}" type="pres">
      <dgm:prSet presAssocID="{53F256AA-ACB1-49C8-A619-7ACD217CD4A3}" presName="spacer" presStyleCnt="0"/>
      <dgm:spPr/>
      <dgm:t>
        <a:bodyPr/>
        <a:lstStyle/>
        <a:p>
          <a:endParaRPr lang="ru-RU"/>
        </a:p>
      </dgm:t>
    </dgm:pt>
    <dgm:pt modelId="{9CA88A47-AEC3-4117-8DCE-EC816B8FB673}" type="pres">
      <dgm:prSet presAssocID="{D5E3A8E8-482C-49D6-899C-C5AB9E2FEAC7}" presName="parentText" presStyleLbl="node1" presStyleIdx="2" presStyleCnt="3">
        <dgm:presLayoutVars>
          <dgm:chMax val="0"/>
          <dgm:bulletEnabled val="1"/>
        </dgm:presLayoutVars>
      </dgm:prSet>
      <dgm:spPr/>
      <dgm:t>
        <a:bodyPr/>
        <a:lstStyle/>
        <a:p>
          <a:endParaRPr lang="ru-RU"/>
        </a:p>
      </dgm:t>
    </dgm:pt>
  </dgm:ptLst>
  <dgm:cxnLst>
    <dgm:cxn modelId="{61DF88D4-9C8E-4E11-91A4-3951C173F2EA}" srcId="{252388CF-5254-461D-A34A-A8E4657E1E14}" destId="{25D3180E-3998-4135-A351-ACA1AD151B95}" srcOrd="0" destOrd="0" parTransId="{CC245B08-8584-4577-AFF2-651243A87755}" sibTransId="{853AC725-D370-44FD-B5EC-B402ECE0967C}"/>
    <dgm:cxn modelId="{930A6170-E656-4B8E-B870-BE31EE43C60E}" type="presOf" srcId="{D5E3A8E8-482C-49D6-899C-C5AB9E2FEAC7}" destId="{9CA88A47-AEC3-4117-8DCE-EC816B8FB673}" srcOrd="0" destOrd="0" presId="urn:microsoft.com/office/officeart/2005/8/layout/vList2"/>
    <dgm:cxn modelId="{864DC74F-A41C-4B79-AE64-3DC6190E46A6}" srcId="{252388CF-5254-461D-A34A-A8E4657E1E14}" destId="{A30799CA-4C91-4989-A32A-00EC978D5D5C}" srcOrd="1" destOrd="0" parTransId="{A065B036-5DBA-4BBA-9DE5-9CA86B95864B}" sibTransId="{53F256AA-ACB1-49C8-A619-7ACD217CD4A3}"/>
    <dgm:cxn modelId="{E4F45D59-7AE3-4445-B3DD-2A865CE4FBE2}" srcId="{252388CF-5254-461D-A34A-A8E4657E1E14}" destId="{D5E3A8E8-482C-49D6-899C-C5AB9E2FEAC7}" srcOrd="2" destOrd="0" parTransId="{89E2A6F3-5C9E-4A22-A33A-0610EE4E9A54}" sibTransId="{A5F1C30A-B705-4310-8959-F949616B25D7}"/>
    <dgm:cxn modelId="{3A1DE816-BC61-4332-B29B-F1728028C711}" type="presOf" srcId="{252388CF-5254-461D-A34A-A8E4657E1E14}" destId="{3E6356DE-485B-4292-A62E-E9CA90527914}" srcOrd="0" destOrd="0" presId="urn:microsoft.com/office/officeart/2005/8/layout/vList2"/>
    <dgm:cxn modelId="{247C34CC-A85E-44AF-B9B1-170EA22E38F6}" type="presOf" srcId="{25D3180E-3998-4135-A351-ACA1AD151B95}" destId="{C2C61200-8EFB-4687-AEB1-15297DAFA700}" srcOrd="0" destOrd="0" presId="urn:microsoft.com/office/officeart/2005/8/layout/vList2"/>
    <dgm:cxn modelId="{6AFB3EED-37CD-4594-8CA1-0F870316A855}" type="presOf" srcId="{A30799CA-4C91-4989-A32A-00EC978D5D5C}" destId="{94914C69-B26D-4AC6-BAA7-16655BB5217E}" srcOrd="0" destOrd="0" presId="urn:microsoft.com/office/officeart/2005/8/layout/vList2"/>
    <dgm:cxn modelId="{C95AB632-2310-493D-B25F-3C0271A0C0A9}" type="presParOf" srcId="{3E6356DE-485B-4292-A62E-E9CA90527914}" destId="{C2C61200-8EFB-4687-AEB1-15297DAFA700}" srcOrd="0" destOrd="0" presId="urn:microsoft.com/office/officeart/2005/8/layout/vList2"/>
    <dgm:cxn modelId="{5D793BA6-D5B5-425E-95EB-9125330CCF6D}" type="presParOf" srcId="{3E6356DE-485B-4292-A62E-E9CA90527914}" destId="{3C13AB55-D4AA-43C4-BBBD-A0F82C883B13}" srcOrd="1" destOrd="0" presId="urn:microsoft.com/office/officeart/2005/8/layout/vList2"/>
    <dgm:cxn modelId="{63228F9D-C90D-4A7D-A257-F3D8BE444E01}" type="presParOf" srcId="{3E6356DE-485B-4292-A62E-E9CA90527914}" destId="{94914C69-B26D-4AC6-BAA7-16655BB5217E}" srcOrd="2" destOrd="0" presId="urn:microsoft.com/office/officeart/2005/8/layout/vList2"/>
    <dgm:cxn modelId="{406441F3-5667-4D02-B273-9BFDF309B7A0}" type="presParOf" srcId="{3E6356DE-485B-4292-A62E-E9CA90527914}" destId="{B164192C-70DF-42BC-8ECB-9E6FE82DBA1B}" srcOrd="3" destOrd="0" presId="urn:microsoft.com/office/officeart/2005/8/layout/vList2"/>
    <dgm:cxn modelId="{A0761CBB-F7FB-4737-9320-6B584EFDBBCA}" type="presParOf" srcId="{3E6356DE-485B-4292-A62E-E9CA90527914}" destId="{9CA88A47-AEC3-4117-8DCE-EC816B8FB67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52388CF-5254-461D-A34A-A8E4657E1E14}" type="doc">
      <dgm:prSet loTypeId="urn:microsoft.com/office/officeart/2005/8/layout/vList2" loCatId="list" qsTypeId="urn:microsoft.com/office/officeart/2005/8/quickstyle/3d3" qsCatId="3D" csTypeId="urn:microsoft.com/office/officeart/2005/8/colors/colorful1#16" csCatId="colorful" phldr="1"/>
      <dgm:spPr/>
      <dgm:t>
        <a:bodyPr/>
        <a:lstStyle/>
        <a:p>
          <a:endParaRPr lang="ru-RU"/>
        </a:p>
      </dgm:t>
    </dgm:pt>
    <dgm:pt modelId="{25D3180E-3998-4135-A351-ACA1AD151B95}">
      <dgm:prSet phldrT="[Текст]" custT="1"/>
      <dgm:spPr/>
      <dgm:t>
        <a:bodyPr/>
        <a:lstStyle/>
        <a:p>
          <a:r>
            <a:rPr lang="ru-RU" sz="2000" dirty="0" smtClean="0">
              <a:latin typeface="Arial" pitchFamily="34" charset="0"/>
              <a:cs typeface="Arial" pitchFamily="34" charset="0"/>
            </a:rPr>
            <a:t>Платные образовательные услуги не могут быть оказаны вместо образовательной деятельности, финансовое обеспечение которой осуществляется за счет бюджетных ассигнований федерального бюджета, бюджетов субъектов РФ, местных бюджетов (предусмотренных установленным государственным или муниципальным заданием либо соглашением о предоставлении субсидии на возмещение затрат)</a:t>
          </a:r>
          <a:endParaRPr lang="ru-RU" sz="2000" dirty="0"/>
        </a:p>
      </dgm:t>
    </dgm:pt>
    <dgm:pt modelId="{CC245B08-8584-4577-AFF2-651243A87755}" type="parTrans" cxnId="{61DF88D4-9C8E-4E11-91A4-3951C173F2EA}">
      <dgm:prSet/>
      <dgm:spPr/>
      <dgm:t>
        <a:bodyPr/>
        <a:lstStyle/>
        <a:p>
          <a:endParaRPr lang="ru-RU"/>
        </a:p>
      </dgm:t>
    </dgm:pt>
    <dgm:pt modelId="{853AC725-D370-44FD-B5EC-B402ECE0967C}" type="sibTrans" cxnId="{61DF88D4-9C8E-4E11-91A4-3951C173F2EA}">
      <dgm:prSet/>
      <dgm:spPr/>
      <dgm:t>
        <a:bodyPr/>
        <a:lstStyle/>
        <a:p>
          <a:endParaRPr lang="ru-RU"/>
        </a:p>
      </dgm:t>
    </dgm:pt>
    <dgm:pt modelId="{A30799CA-4C91-4989-A32A-00EC978D5D5C}">
      <dgm:prSet phldrT="[Текст]" custT="1"/>
      <dgm:spPr/>
      <dgm:t>
        <a:bodyPr/>
        <a:lstStyle/>
        <a:p>
          <a:r>
            <a:rPr lang="ru-RU" sz="2000" dirty="0" smtClean="0">
              <a:latin typeface="Arial" pitchFamily="34" charset="0"/>
              <a:cs typeface="Arial" pitchFamily="34" charset="0"/>
            </a:rPr>
            <a:t>Средства, полученные организациями, осуществляющими образовательную деятельность, при оказании таких платных образовательных услуг, возвращаются оплатившим эти услуги лицам (ранее предусматривалось изъятие данных средств в соответствующий бюджет)</a:t>
          </a:r>
          <a:endParaRPr lang="ru-RU" sz="2000" dirty="0"/>
        </a:p>
      </dgm:t>
    </dgm:pt>
    <dgm:pt modelId="{A065B036-5DBA-4BBA-9DE5-9CA86B95864B}" type="parTrans" cxnId="{864DC74F-A41C-4B79-AE64-3DC6190E46A6}">
      <dgm:prSet/>
      <dgm:spPr/>
      <dgm:t>
        <a:bodyPr/>
        <a:lstStyle/>
        <a:p>
          <a:endParaRPr lang="ru-RU"/>
        </a:p>
      </dgm:t>
    </dgm:pt>
    <dgm:pt modelId="{53F256AA-ACB1-49C8-A619-7ACD217CD4A3}" type="sibTrans" cxnId="{864DC74F-A41C-4B79-AE64-3DC6190E46A6}">
      <dgm:prSet/>
      <dgm:spPr/>
      <dgm:t>
        <a:bodyPr/>
        <a:lstStyle/>
        <a:p>
          <a:endParaRPr lang="ru-RU"/>
        </a:p>
      </dgm:t>
    </dgm:pt>
    <dgm:pt modelId="{3E6356DE-485B-4292-A62E-E9CA90527914}" type="pres">
      <dgm:prSet presAssocID="{252388CF-5254-461D-A34A-A8E4657E1E14}" presName="linear" presStyleCnt="0">
        <dgm:presLayoutVars>
          <dgm:animLvl val="lvl"/>
          <dgm:resizeHandles val="exact"/>
        </dgm:presLayoutVars>
      </dgm:prSet>
      <dgm:spPr/>
      <dgm:t>
        <a:bodyPr/>
        <a:lstStyle/>
        <a:p>
          <a:endParaRPr lang="ru-RU"/>
        </a:p>
      </dgm:t>
    </dgm:pt>
    <dgm:pt modelId="{C2C61200-8EFB-4687-AEB1-15297DAFA700}" type="pres">
      <dgm:prSet presAssocID="{25D3180E-3998-4135-A351-ACA1AD151B95}" presName="parentText" presStyleLbl="node1" presStyleIdx="0" presStyleCnt="2">
        <dgm:presLayoutVars>
          <dgm:chMax val="0"/>
          <dgm:bulletEnabled val="1"/>
        </dgm:presLayoutVars>
      </dgm:prSet>
      <dgm:spPr/>
      <dgm:t>
        <a:bodyPr/>
        <a:lstStyle/>
        <a:p>
          <a:endParaRPr lang="ru-RU"/>
        </a:p>
      </dgm:t>
    </dgm:pt>
    <dgm:pt modelId="{3C13AB55-D4AA-43C4-BBBD-A0F82C883B13}" type="pres">
      <dgm:prSet presAssocID="{853AC725-D370-44FD-B5EC-B402ECE0967C}" presName="spacer" presStyleCnt="0"/>
      <dgm:spPr/>
      <dgm:t>
        <a:bodyPr/>
        <a:lstStyle/>
        <a:p>
          <a:endParaRPr lang="ru-RU"/>
        </a:p>
      </dgm:t>
    </dgm:pt>
    <dgm:pt modelId="{94914C69-B26D-4AC6-BAA7-16655BB5217E}" type="pres">
      <dgm:prSet presAssocID="{A30799CA-4C91-4989-A32A-00EC978D5D5C}" presName="parentText" presStyleLbl="node1" presStyleIdx="1" presStyleCnt="2">
        <dgm:presLayoutVars>
          <dgm:chMax val="0"/>
          <dgm:bulletEnabled val="1"/>
        </dgm:presLayoutVars>
      </dgm:prSet>
      <dgm:spPr/>
      <dgm:t>
        <a:bodyPr/>
        <a:lstStyle/>
        <a:p>
          <a:endParaRPr lang="ru-RU"/>
        </a:p>
      </dgm:t>
    </dgm:pt>
  </dgm:ptLst>
  <dgm:cxnLst>
    <dgm:cxn modelId="{B70CDEC8-E3F2-4DCE-952E-68098DB5463C}" type="presOf" srcId="{25D3180E-3998-4135-A351-ACA1AD151B95}" destId="{C2C61200-8EFB-4687-AEB1-15297DAFA700}" srcOrd="0" destOrd="0" presId="urn:microsoft.com/office/officeart/2005/8/layout/vList2"/>
    <dgm:cxn modelId="{57AB2A52-42D8-42D0-B47C-101C68C464AB}" type="presOf" srcId="{A30799CA-4C91-4989-A32A-00EC978D5D5C}" destId="{94914C69-B26D-4AC6-BAA7-16655BB5217E}" srcOrd="0" destOrd="0" presId="urn:microsoft.com/office/officeart/2005/8/layout/vList2"/>
    <dgm:cxn modelId="{864DC74F-A41C-4B79-AE64-3DC6190E46A6}" srcId="{252388CF-5254-461D-A34A-A8E4657E1E14}" destId="{A30799CA-4C91-4989-A32A-00EC978D5D5C}" srcOrd="1" destOrd="0" parTransId="{A065B036-5DBA-4BBA-9DE5-9CA86B95864B}" sibTransId="{53F256AA-ACB1-49C8-A619-7ACD217CD4A3}"/>
    <dgm:cxn modelId="{96FA0C59-FAC8-485B-A8E2-D259A3DBFD6C}" type="presOf" srcId="{252388CF-5254-461D-A34A-A8E4657E1E14}" destId="{3E6356DE-485B-4292-A62E-E9CA90527914}" srcOrd="0" destOrd="0" presId="urn:microsoft.com/office/officeart/2005/8/layout/vList2"/>
    <dgm:cxn modelId="{61DF88D4-9C8E-4E11-91A4-3951C173F2EA}" srcId="{252388CF-5254-461D-A34A-A8E4657E1E14}" destId="{25D3180E-3998-4135-A351-ACA1AD151B95}" srcOrd="0" destOrd="0" parTransId="{CC245B08-8584-4577-AFF2-651243A87755}" sibTransId="{853AC725-D370-44FD-B5EC-B402ECE0967C}"/>
    <dgm:cxn modelId="{6E2687AF-BEA5-4C03-91F5-574654BC27DF}" type="presParOf" srcId="{3E6356DE-485B-4292-A62E-E9CA90527914}" destId="{C2C61200-8EFB-4687-AEB1-15297DAFA700}" srcOrd="0" destOrd="0" presId="urn:microsoft.com/office/officeart/2005/8/layout/vList2"/>
    <dgm:cxn modelId="{0AD17C6A-A283-443D-B4EC-0978B3FA1780}" type="presParOf" srcId="{3E6356DE-485B-4292-A62E-E9CA90527914}" destId="{3C13AB55-D4AA-43C4-BBBD-A0F82C883B13}" srcOrd="1" destOrd="0" presId="urn:microsoft.com/office/officeart/2005/8/layout/vList2"/>
    <dgm:cxn modelId="{1E8B05EA-DA1A-4CA5-8542-08C1AEB523E6}" type="presParOf" srcId="{3E6356DE-485B-4292-A62E-E9CA90527914}" destId="{94914C69-B26D-4AC6-BAA7-16655BB5217E}"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255091D-A7F5-42E3-8336-7B4091CC1AD9}" type="doc">
      <dgm:prSet loTypeId="urn:microsoft.com/office/officeart/2005/8/layout/vList2" loCatId="list" qsTypeId="urn:microsoft.com/office/officeart/2005/8/quickstyle/3d3" qsCatId="3D" csTypeId="urn:microsoft.com/office/officeart/2005/8/colors/colorful1#17" csCatId="colorful" phldr="1"/>
      <dgm:spPr/>
      <dgm:t>
        <a:bodyPr/>
        <a:lstStyle/>
        <a:p>
          <a:endParaRPr lang="ru-RU"/>
        </a:p>
      </dgm:t>
    </dgm:pt>
    <dgm:pt modelId="{A3C0DB31-8795-4D60-A70C-B865D370FD6D}">
      <dgm:prSet phldrT="[Текст]" custT="1"/>
      <dgm:spPr>
        <a:solidFill>
          <a:schemeClr val="accent2">
            <a:lumMod val="75000"/>
          </a:schemeClr>
        </a:solidFill>
      </dgm:spPr>
      <dgm:t>
        <a:bodyPr/>
        <a:lstStyle/>
        <a:p>
          <a:r>
            <a:rPr lang="ru-RU" sz="1800" dirty="0" smtClean="0"/>
            <a:t>выбирать до завершения получения ребенком основного общего образования с учетом мнения ребенка, а также с учетом рекомендаций </a:t>
          </a:r>
          <a:r>
            <a:rPr lang="ru-RU" sz="1800" dirty="0" err="1" smtClean="0"/>
            <a:t>психолого-медико-педагогической</a:t>
          </a:r>
          <a:r>
            <a:rPr lang="ru-RU" sz="1800" dirty="0" smtClean="0"/>
            <a:t> комиссии (при их наличии) формы получения образования и формы обучения, организации, осуществляющие образовательную деятельность, язык, языки образования, факультативные и элективные учебные предметы, курсы, дисциплины (модули) из перечня, предлагаемого организацией, осуществляющей образовательную деятельность</a:t>
          </a:r>
          <a:endParaRPr lang="ru-RU" sz="1800" dirty="0"/>
        </a:p>
      </dgm:t>
    </dgm:pt>
    <dgm:pt modelId="{A6C24FF0-2BF8-410C-8E6E-F04027DD8E37}" type="parTrans" cxnId="{1A36D423-3A4A-4E97-A3BB-43951A42945D}">
      <dgm:prSet/>
      <dgm:spPr/>
      <dgm:t>
        <a:bodyPr/>
        <a:lstStyle/>
        <a:p>
          <a:endParaRPr lang="ru-RU"/>
        </a:p>
      </dgm:t>
    </dgm:pt>
    <dgm:pt modelId="{D4D3F0F4-5641-458D-9313-0A82FF250590}" type="sibTrans" cxnId="{1A36D423-3A4A-4E97-A3BB-43951A42945D}">
      <dgm:prSet/>
      <dgm:spPr/>
      <dgm:t>
        <a:bodyPr/>
        <a:lstStyle/>
        <a:p>
          <a:endParaRPr lang="ru-RU"/>
        </a:p>
      </dgm:t>
    </dgm:pt>
    <dgm:pt modelId="{D1E9710B-37F7-4029-8CAE-B3D0FA93A865}">
      <dgm:prSet phldrT="[Текст]" custT="1"/>
      <dgm:spPr>
        <a:solidFill>
          <a:schemeClr val="accent3">
            <a:lumMod val="75000"/>
          </a:schemeClr>
        </a:solidFill>
      </dgm:spPr>
      <dgm:t>
        <a:bodyPr/>
        <a:lstStyle/>
        <a:p>
          <a:r>
            <a:rPr lang="ru-RU" sz="1800" dirty="0" smtClean="0"/>
            <a:t>дать ребенку дошкольное, начальное общее, основное общее, среднее общее образование в семье. Ребенок, получающий образование в семье, по решению его родителей (законных представителей) с учетом его мнения на любом этапе обучения вправе продолжить образование в образовательной организации</a:t>
          </a:r>
          <a:endParaRPr lang="ru-RU" sz="1800" dirty="0"/>
        </a:p>
      </dgm:t>
    </dgm:pt>
    <dgm:pt modelId="{A9C92FAC-AF0D-4F00-BA43-99EE0DA318EB}" type="sibTrans" cxnId="{1AFF895A-9670-40EA-A26D-29F479277A90}">
      <dgm:prSet/>
      <dgm:spPr/>
      <dgm:t>
        <a:bodyPr/>
        <a:lstStyle/>
        <a:p>
          <a:endParaRPr lang="ru-RU"/>
        </a:p>
      </dgm:t>
    </dgm:pt>
    <dgm:pt modelId="{BA752C9B-26A3-4A68-8DF4-82E14B7AD8E8}" type="parTrans" cxnId="{1AFF895A-9670-40EA-A26D-29F479277A90}">
      <dgm:prSet/>
      <dgm:spPr/>
      <dgm:t>
        <a:bodyPr/>
        <a:lstStyle/>
        <a:p>
          <a:endParaRPr lang="ru-RU"/>
        </a:p>
      </dgm:t>
    </dgm:pt>
    <dgm:pt modelId="{358028EC-66BF-443C-91B1-98F9D07F5B5F}">
      <dgm:prSet custT="1"/>
      <dgm:spPr>
        <a:solidFill>
          <a:schemeClr val="accent4">
            <a:lumMod val="75000"/>
          </a:schemeClr>
        </a:solidFill>
      </dgm:spPr>
      <dgm:t>
        <a:bodyPr/>
        <a:lstStyle/>
        <a:p>
          <a:r>
            <a:rPr lang="ru-RU" sz="1800" dirty="0" smtClean="0"/>
            <a:t>знакомиться с уставом организации, осуществляющей образовательную деятельность, лицензией на осуществление образовательной деятельности, со свидетельством о государственной аккредитации, с учебно-программной документацией и другими документами, регламентирующими организацию и осуществление образовательной деятельности</a:t>
          </a:r>
          <a:endParaRPr lang="ru-RU" sz="1800" dirty="0"/>
        </a:p>
      </dgm:t>
    </dgm:pt>
    <dgm:pt modelId="{8474FF40-6441-41D2-8283-661053E9C02A}" type="parTrans" cxnId="{5A93B1D7-90D6-42B0-A8BF-06D5C01904FA}">
      <dgm:prSet/>
      <dgm:spPr/>
      <dgm:t>
        <a:bodyPr/>
        <a:lstStyle/>
        <a:p>
          <a:endParaRPr lang="ru-RU"/>
        </a:p>
      </dgm:t>
    </dgm:pt>
    <dgm:pt modelId="{EFA8D625-F3F7-481C-95F0-3C0F1AB94FE0}" type="sibTrans" cxnId="{5A93B1D7-90D6-42B0-A8BF-06D5C01904FA}">
      <dgm:prSet/>
      <dgm:spPr/>
      <dgm:t>
        <a:bodyPr/>
        <a:lstStyle/>
        <a:p>
          <a:endParaRPr lang="ru-RU"/>
        </a:p>
      </dgm:t>
    </dgm:pt>
    <dgm:pt modelId="{65B923ED-C789-41F4-9831-F593A624D975}" type="pres">
      <dgm:prSet presAssocID="{F255091D-A7F5-42E3-8336-7B4091CC1AD9}" presName="linear" presStyleCnt="0">
        <dgm:presLayoutVars>
          <dgm:animLvl val="lvl"/>
          <dgm:resizeHandles val="exact"/>
        </dgm:presLayoutVars>
      </dgm:prSet>
      <dgm:spPr/>
      <dgm:t>
        <a:bodyPr/>
        <a:lstStyle/>
        <a:p>
          <a:endParaRPr lang="ru-RU"/>
        </a:p>
      </dgm:t>
    </dgm:pt>
    <dgm:pt modelId="{4425FA51-2F29-4C4F-BEFD-1041CCEAE84A}" type="pres">
      <dgm:prSet presAssocID="{A3C0DB31-8795-4D60-A70C-B865D370FD6D}" presName="parentText" presStyleLbl="node1" presStyleIdx="0" presStyleCnt="3" custLinFactY="-5943" custLinFactNeighborX="0" custLinFactNeighborY="-100000">
        <dgm:presLayoutVars>
          <dgm:chMax val="0"/>
          <dgm:bulletEnabled val="1"/>
        </dgm:presLayoutVars>
      </dgm:prSet>
      <dgm:spPr/>
      <dgm:t>
        <a:bodyPr/>
        <a:lstStyle/>
        <a:p>
          <a:endParaRPr lang="ru-RU"/>
        </a:p>
      </dgm:t>
    </dgm:pt>
    <dgm:pt modelId="{EA2239E1-F6A9-4BE8-A888-E972DC6A20A1}" type="pres">
      <dgm:prSet presAssocID="{D4D3F0F4-5641-458D-9313-0A82FF250590}" presName="spacer" presStyleCnt="0"/>
      <dgm:spPr/>
    </dgm:pt>
    <dgm:pt modelId="{408BE6B4-96C8-465B-A697-C116D9C06019}" type="pres">
      <dgm:prSet presAssocID="{D1E9710B-37F7-4029-8CAE-B3D0FA93A865}" presName="parentText" presStyleLbl="node1" presStyleIdx="1" presStyleCnt="3" custScaleY="65515" custLinFactY="-736" custLinFactNeighborX="0" custLinFactNeighborY="-100000">
        <dgm:presLayoutVars>
          <dgm:chMax val="0"/>
          <dgm:bulletEnabled val="1"/>
        </dgm:presLayoutVars>
      </dgm:prSet>
      <dgm:spPr/>
      <dgm:t>
        <a:bodyPr/>
        <a:lstStyle/>
        <a:p>
          <a:endParaRPr lang="ru-RU"/>
        </a:p>
      </dgm:t>
    </dgm:pt>
    <dgm:pt modelId="{76F5850D-F232-4BED-8E18-EDFBB2546D55}" type="pres">
      <dgm:prSet presAssocID="{A9C92FAC-AF0D-4F00-BA43-99EE0DA318EB}" presName="spacer" presStyleCnt="0"/>
      <dgm:spPr/>
    </dgm:pt>
    <dgm:pt modelId="{5A56B77A-5013-42AB-965C-30F84A659C20}" type="pres">
      <dgm:prSet presAssocID="{358028EC-66BF-443C-91B1-98F9D07F5B5F}" presName="parentText" presStyleLbl="node1" presStyleIdx="2" presStyleCnt="3">
        <dgm:presLayoutVars>
          <dgm:chMax val="0"/>
          <dgm:bulletEnabled val="1"/>
        </dgm:presLayoutVars>
      </dgm:prSet>
      <dgm:spPr/>
      <dgm:t>
        <a:bodyPr/>
        <a:lstStyle/>
        <a:p>
          <a:endParaRPr lang="ru-RU"/>
        </a:p>
      </dgm:t>
    </dgm:pt>
  </dgm:ptLst>
  <dgm:cxnLst>
    <dgm:cxn modelId="{742D996B-F14B-4ED3-B8DB-F0656B91D186}" type="presOf" srcId="{358028EC-66BF-443C-91B1-98F9D07F5B5F}" destId="{5A56B77A-5013-42AB-965C-30F84A659C20}" srcOrd="0" destOrd="0" presId="urn:microsoft.com/office/officeart/2005/8/layout/vList2"/>
    <dgm:cxn modelId="{1A36D423-3A4A-4E97-A3BB-43951A42945D}" srcId="{F255091D-A7F5-42E3-8336-7B4091CC1AD9}" destId="{A3C0DB31-8795-4D60-A70C-B865D370FD6D}" srcOrd="0" destOrd="0" parTransId="{A6C24FF0-2BF8-410C-8E6E-F04027DD8E37}" sibTransId="{D4D3F0F4-5641-458D-9313-0A82FF250590}"/>
    <dgm:cxn modelId="{1AFF895A-9670-40EA-A26D-29F479277A90}" srcId="{F255091D-A7F5-42E3-8336-7B4091CC1AD9}" destId="{D1E9710B-37F7-4029-8CAE-B3D0FA93A865}" srcOrd="1" destOrd="0" parTransId="{BA752C9B-26A3-4A68-8DF4-82E14B7AD8E8}" sibTransId="{A9C92FAC-AF0D-4F00-BA43-99EE0DA318EB}"/>
    <dgm:cxn modelId="{8BB2CC07-6B37-4A13-8F83-9D53D028DA95}" type="presOf" srcId="{D1E9710B-37F7-4029-8CAE-B3D0FA93A865}" destId="{408BE6B4-96C8-465B-A697-C116D9C06019}" srcOrd="0" destOrd="0" presId="urn:microsoft.com/office/officeart/2005/8/layout/vList2"/>
    <dgm:cxn modelId="{080591FD-F2E7-4F1E-B2B9-F2DE5BF61A71}" type="presOf" srcId="{A3C0DB31-8795-4D60-A70C-B865D370FD6D}" destId="{4425FA51-2F29-4C4F-BEFD-1041CCEAE84A}" srcOrd="0" destOrd="0" presId="urn:microsoft.com/office/officeart/2005/8/layout/vList2"/>
    <dgm:cxn modelId="{5A93B1D7-90D6-42B0-A8BF-06D5C01904FA}" srcId="{F255091D-A7F5-42E3-8336-7B4091CC1AD9}" destId="{358028EC-66BF-443C-91B1-98F9D07F5B5F}" srcOrd="2" destOrd="0" parTransId="{8474FF40-6441-41D2-8283-661053E9C02A}" sibTransId="{EFA8D625-F3F7-481C-95F0-3C0F1AB94FE0}"/>
    <dgm:cxn modelId="{36E42565-FBDD-4C80-B552-64C6488C42B8}" type="presOf" srcId="{F255091D-A7F5-42E3-8336-7B4091CC1AD9}" destId="{65B923ED-C789-41F4-9831-F593A624D975}" srcOrd="0" destOrd="0" presId="urn:microsoft.com/office/officeart/2005/8/layout/vList2"/>
    <dgm:cxn modelId="{648C4F4F-A542-4C30-9B9F-340812ADFA66}" type="presParOf" srcId="{65B923ED-C789-41F4-9831-F593A624D975}" destId="{4425FA51-2F29-4C4F-BEFD-1041CCEAE84A}" srcOrd="0" destOrd="0" presId="urn:microsoft.com/office/officeart/2005/8/layout/vList2"/>
    <dgm:cxn modelId="{CD6522EF-3981-4247-BB87-7775E9E73B38}" type="presParOf" srcId="{65B923ED-C789-41F4-9831-F593A624D975}" destId="{EA2239E1-F6A9-4BE8-A888-E972DC6A20A1}" srcOrd="1" destOrd="0" presId="urn:microsoft.com/office/officeart/2005/8/layout/vList2"/>
    <dgm:cxn modelId="{E37ACEB9-8330-49EE-9962-3CF75FEE88A9}" type="presParOf" srcId="{65B923ED-C789-41F4-9831-F593A624D975}" destId="{408BE6B4-96C8-465B-A697-C116D9C06019}" srcOrd="2" destOrd="0" presId="urn:microsoft.com/office/officeart/2005/8/layout/vList2"/>
    <dgm:cxn modelId="{A324A0B4-5AFD-4E63-8CF9-C3BE95FC9AB3}" type="presParOf" srcId="{65B923ED-C789-41F4-9831-F593A624D975}" destId="{76F5850D-F232-4BED-8E18-EDFBB2546D55}" srcOrd="3" destOrd="0" presId="urn:microsoft.com/office/officeart/2005/8/layout/vList2"/>
    <dgm:cxn modelId="{BBF3E388-7779-4144-A010-7CC21928BC69}" type="presParOf" srcId="{65B923ED-C789-41F4-9831-F593A624D975}" destId="{5A56B77A-5013-42AB-965C-30F84A659C2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255091D-A7F5-42E3-8336-7B4091CC1AD9}" type="doc">
      <dgm:prSet loTypeId="urn:microsoft.com/office/officeart/2005/8/layout/vList2" loCatId="list" qsTypeId="urn:microsoft.com/office/officeart/2005/8/quickstyle/3d3" qsCatId="3D" csTypeId="urn:microsoft.com/office/officeart/2005/8/colors/colorful1#18" csCatId="colorful" phldr="1"/>
      <dgm:spPr/>
      <dgm:t>
        <a:bodyPr/>
        <a:lstStyle/>
        <a:p>
          <a:endParaRPr lang="ru-RU"/>
        </a:p>
      </dgm:t>
    </dgm:pt>
    <dgm:pt modelId="{A3C0DB31-8795-4D60-A70C-B865D370FD6D}">
      <dgm:prSet phldrT="[Текст]" custT="1"/>
      <dgm:spPr>
        <a:solidFill>
          <a:schemeClr val="accent2">
            <a:lumMod val="75000"/>
          </a:schemeClr>
        </a:solidFill>
      </dgm:spPr>
      <dgm:t>
        <a:bodyPr/>
        <a:lstStyle/>
        <a:p>
          <a:r>
            <a:rPr lang="ru-RU" sz="1800" dirty="0" smtClean="0"/>
            <a:t>получать информацию о всех видах планируемых обследований (психологических, психолого-педагогических) обучающихся, давать согласие на проведение таких обследований или участие в таких обследованиях, отказаться от их проведения или участия в них, получать информацию о результатах проведенных обследований обучающихся</a:t>
          </a:r>
          <a:endParaRPr lang="ru-RU" sz="1800" dirty="0"/>
        </a:p>
      </dgm:t>
    </dgm:pt>
    <dgm:pt modelId="{A6C24FF0-2BF8-410C-8E6E-F04027DD8E37}" type="parTrans" cxnId="{1A36D423-3A4A-4E97-A3BB-43951A42945D}">
      <dgm:prSet/>
      <dgm:spPr/>
      <dgm:t>
        <a:bodyPr/>
        <a:lstStyle/>
        <a:p>
          <a:endParaRPr lang="ru-RU"/>
        </a:p>
      </dgm:t>
    </dgm:pt>
    <dgm:pt modelId="{D4D3F0F4-5641-458D-9313-0A82FF250590}" type="sibTrans" cxnId="{1A36D423-3A4A-4E97-A3BB-43951A42945D}">
      <dgm:prSet/>
      <dgm:spPr/>
      <dgm:t>
        <a:bodyPr/>
        <a:lstStyle/>
        <a:p>
          <a:endParaRPr lang="ru-RU"/>
        </a:p>
      </dgm:t>
    </dgm:pt>
    <dgm:pt modelId="{D1E9710B-37F7-4029-8CAE-B3D0FA93A865}">
      <dgm:prSet phldrT="[Текст]" custT="1"/>
      <dgm:spPr>
        <a:solidFill>
          <a:schemeClr val="accent3">
            <a:lumMod val="75000"/>
          </a:schemeClr>
        </a:solidFill>
      </dgm:spPr>
      <dgm:t>
        <a:bodyPr/>
        <a:lstStyle/>
        <a:p>
          <a:r>
            <a:rPr lang="ru-RU" sz="1800" dirty="0" smtClean="0"/>
            <a:t>знакомиться с содержанием образования, используемыми методами обучения и воспитания, образовательными технологиями, а также с оценками успеваемости своих детей</a:t>
          </a:r>
          <a:endParaRPr lang="ru-RU" sz="1800" dirty="0"/>
        </a:p>
      </dgm:t>
    </dgm:pt>
    <dgm:pt modelId="{A9C92FAC-AF0D-4F00-BA43-99EE0DA318EB}" type="sibTrans" cxnId="{1AFF895A-9670-40EA-A26D-29F479277A90}">
      <dgm:prSet/>
      <dgm:spPr/>
      <dgm:t>
        <a:bodyPr/>
        <a:lstStyle/>
        <a:p>
          <a:endParaRPr lang="ru-RU"/>
        </a:p>
      </dgm:t>
    </dgm:pt>
    <dgm:pt modelId="{BA752C9B-26A3-4A68-8DF4-82E14B7AD8E8}" type="parTrans" cxnId="{1AFF895A-9670-40EA-A26D-29F479277A90}">
      <dgm:prSet/>
      <dgm:spPr/>
      <dgm:t>
        <a:bodyPr/>
        <a:lstStyle/>
        <a:p>
          <a:endParaRPr lang="ru-RU"/>
        </a:p>
      </dgm:t>
    </dgm:pt>
    <dgm:pt modelId="{358028EC-66BF-443C-91B1-98F9D07F5B5F}">
      <dgm:prSet custT="1"/>
      <dgm:spPr>
        <a:solidFill>
          <a:schemeClr val="accent4">
            <a:lumMod val="75000"/>
          </a:schemeClr>
        </a:solidFill>
      </dgm:spPr>
      <dgm:t>
        <a:bodyPr/>
        <a:lstStyle/>
        <a:p>
          <a:r>
            <a:rPr lang="ru-RU" sz="1800" dirty="0" smtClean="0"/>
            <a:t>защищать права и законные интересы обучающихся</a:t>
          </a:r>
          <a:endParaRPr lang="ru-RU" sz="1800" dirty="0"/>
        </a:p>
      </dgm:t>
    </dgm:pt>
    <dgm:pt modelId="{8474FF40-6441-41D2-8283-661053E9C02A}" type="parTrans" cxnId="{5A93B1D7-90D6-42B0-A8BF-06D5C01904FA}">
      <dgm:prSet/>
      <dgm:spPr/>
      <dgm:t>
        <a:bodyPr/>
        <a:lstStyle/>
        <a:p>
          <a:endParaRPr lang="ru-RU"/>
        </a:p>
      </dgm:t>
    </dgm:pt>
    <dgm:pt modelId="{EFA8D625-F3F7-481C-95F0-3C0F1AB94FE0}" type="sibTrans" cxnId="{5A93B1D7-90D6-42B0-A8BF-06D5C01904FA}">
      <dgm:prSet/>
      <dgm:spPr/>
      <dgm:t>
        <a:bodyPr/>
        <a:lstStyle/>
        <a:p>
          <a:endParaRPr lang="ru-RU"/>
        </a:p>
      </dgm:t>
    </dgm:pt>
    <dgm:pt modelId="{BBFB7620-ABCE-4575-B482-4527E88D9275}">
      <dgm:prSet custT="1"/>
      <dgm:spPr>
        <a:solidFill>
          <a:schemeClr val="accent5">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t>принимать участие в управлении организацией, осуществляющей образовательную деятельность, в форме, определяемой уставом этой организации</a:t>
          </a:r>
        </a:p>
        <a:p>
          <a:pPr defTabSz="222250">
            <a:lnSpc>
              <a:spcPct val="90000"/>
            </a:lnSpc>
            <a:spcBef>
              <a:spcPct val="0"/>
            </a:spcBef>
            <a:spcAft>
              <a:spcPct val="35000"/>
            </a:spcAft>
          </a:pPr>
          <a:endParaRPr lang="ru-RU" sz="500" dirty="0"/>
        </a:p>
      </dgm:t>
    </dgm:pt>
    <dgm:pt modelId="{61979B39-2443-45E5-9E82-2742714162EE}" type="parTrans" cxnId="{35F57D05-93C4-43D2-8E17-6BA6A17BF0A5}">
      <dgm:prSet/>
      <dgm:spPr/>
      <dgm:t>
        <a:bodyPr/>
        <a:lstStyle/>
        <a:p>
          <a:endParaRPr lang="ru-RU"/>
        </a:p>
      </dgm:t>
    </dgm:pt>
    <dgm:pt modelId="{10FA6A51-B49C-4D23-84A3-ABB30477DCAB}" type="sibTrans" cxnId="{35F57D05-93C4-43D2-8E17-6BA6A17BF0A5}">
      <dgm:prSet/>
      <dgm:spPr/>
      <dgm:t>
        <a:bodyPr/>
        <a:lstStyle/>
        <a:p>
          <a:endParaRPr lang="ru-RU"/>
        </a:p>
      </dgm:t>
    </dgm:pt>
    <dgm:pt modelId="{4CEDAE69-148E-4899-A34F-A86FA64ED246}">
      <dgm:prSet custT="1"/>
      <dgm:spPr>
        <a:solidFill>
          <a:schemeClr val="accent6">
            <a:lumMod val="75000"/>
          </a:schemeClr>
        </a:solidFill>
      </dgm:spPr>
      <dgm:t>
        <a:bodyPr/>
        <a:lstStyle/>
        <a:p>
          <a:r>
            <a:rPr lang="ru-RU" sz="1800" dirty="0" smtClean="0"/>
            <a:t>присутствовать при обследовании детей </a:t>
          </a:r>
          <a:r>
            <a:rPr lang="ru-RU" sz="1800" dirty="0" err="1" smtClean="0"/>
            <a:t>психолого-медико-педагогической</a:t>
          </a:r>
          <a:r>
            <a:rPr lang="ru-RU" sz="1800" dirty="0" smtClean="0"/>
            <a:t> комиссией, обсуждении результатов обследования и рекомендаций, полученных по результатам обследования, высказывать свое мнение относительно предлагаемых условий для организации обучения и воспитания детей</a:t>
          </a:r>
          <a:endParaRPr lang="ru-RU" sz="1800" dirty="0"/>
        </a:p>
      </dgm:t>
    </dgm:pt>
    <dgm:pt modelId="{2B6C2A16-B4CC-4245-88D9-3D56B9B4E7E4}" type="parTrans" cxnId="{785085AB-A365-4BE8-9364-E2607A5E53E1}">
      <dgm:prSet/>
      <dgm:spPr/>
      <dgm:t>
        <a:bodyPr/>
        <a:lstStyle/>
        <a:p>
          <a:endParaRPr lang="ru-RU"/>
        </a:p>
      </dgm:t>
    </dgm:pt>
    <dgm:pt modelId="{9F752350-990D-4816-B0A5-9821DB43FA75}" type="sibTrans" cxnId="{785085AB-A365-4BE8-9364-E2607A5E53E1}">
      <dgm:prSet/>
      <dgm:spPr/>
      <dgm:t>
        <a:bodyPr/>
        <a:lstStyle/>
        <a:p>
          <a:endParaRPr lang="ru-RU"/>
        </a:p>
      </dgm:t>
    </dgm:pt>
    <dgm:pt modelId="{65B923ED-C789-41F4-9831-F593A624D975}" type="pres">
      <dgm:prSet presAssocID="{F255091D-A7F5-42E3-8336-7B4091CC1AD9}" presName="linear" presStyleCnt="0">
        <dgm:presLayoutVars>
          <dgm:animLvl val="lvl"/>
          <dgm:resizeHandles val="exact"/>
        </dgm:presLayoutVars>
      </dgm:prSet>
      <dgm:spPr/>
      <dgm:t>
        <a:bodyPr/>
        <a:lstStyle/>
        <a:p>
          <a:endParaRPr lang="ru-RU"/>
        </a:p>
      </dgm:t>
    </dgm:pt>
    <dgm:pt modelId="{4425FA51-2F29-4C4F-BEFD-1041CCEAE84A}" type="pres">
      <dgm:prSet presAssocID="{A3C0DB31-8795-4D60-A70C-B865D370FD6D}" presName="parentText" presStyleLbl="node1" presStyleIdx="0" presStyleCnt="5" custLinFactY="-5943" custLinFactNeighborX="0" custLinFactNeighborY="-100000">
        <dgm:presLayoutVars>
          <dgm:chMax val="0"/>
          <dgm:bulletEnabled val="1"/>
        </dgm:presLayoutVars>
      </dgm:prSet>
      <dgm:spPr/>
      <dgm:t>
        <a:bodyPr/>
        <a:lstStyle/>
        <a:p>
          <a:endParaRPr lang="ru-RU"/>
        </a:p>
      </dgm:t>
    </dgm:pt>
    <dgm:pt modelId="{EA2239E1-F6A9-4BE8-A888-E972DC6A20A1}" type="pres">
      <dgm:prSet presAssocID="{D4D3F0F4-5641-458D-9313-0A82FF250590}" presName="spacer" presStyleCnt="0"/>
      <dgm:spPr/>
    </dgm:pt>
    <dgm:pt modelId="{408BE6B4-96C8-465B-A697-C116D9C06019}" type="pres">
      <dgm:prSet presAssocID="{D1E9710B-37F7-4029-8CAE-B3D0FA93A865}" presName="parentText" presStyleLbl="node1" presStyleIdx="1" presStyleCnt="5" custScaleY="65515" custLinFactY="770" custLinFactNeighborX="0" custLinFactNeighborY="100000">
        <dgm:presLayoutVars>
          <dgm:chMax val="0"/>
          <dgm:bulletEnabled val="1"/>
        </dgm:presLayoutVars>
      </dgm:prSet>
      <dgm:spPr/>
      <dgm:t>
        <a:bodyPr/>
        <a:lstStyle/>
        <a:p>
          <a:endParaRPr lang="ru-RU"/>
        </a:p>
      </dgm:t>
    </dgm:pt>
    <dgm:pt modelId="{76F5850D-F232-4BED-8E18-EDFBB2546D55}" type="pres">
      <dgm:prSet presAssocID="{A9C92FAC-AF0D-4F00-BA43-99EE0DA318EB}" presName="spacer" presStyleCnt="0"/>
      <dgm:spPr/>
    </dgm:pt>
    <dgm:pt modelId="{5A56B77A-5013-42AB-965C-30F84A659C20}" type="pres">
      <dgm:prSet presAssocID="{358028EC-66BF-443C-91B1-98F9D07F5B5F}" presName="parentText" presStyleLbl="node1" presStyleIdx="2" presStyleCnt="5" custScaleY="44281" custLinFactNeighborX="0" custLinFactNeighborY="-73729">
        <dgm:presLayoutVars>
          <dgm:chMax val="0"/>
          <dgm:bulletEnabled val="1"/>
        </dgm:presLayoutVars>
      </dgm:prSet>
      <dgm:spPr/>
      <dgm:t>
        <a:bodyPr/>
        <a:lstStyle/>
        <a:p>
          <a:endParaRPr lang="ru-RU"/>
        </a:p>
      </dgm:t>
    </dgm:pt>
    <dgm:pt modelId="{FD0D355C-3608-4B42-9536-835C6ADCAF88}" type="pres">
      <dgm:prSet presAssocID="{EFA8D625-F3F7-481C-95F0-3C0F1AB94FE0}" presName="spacer" presStyleCnt="0"/>
      <dgm:spPr/>
    </dgm:pt>
    <dgm:pt modelId="{DAFFFB3E-4C2E-41F2-ADA8-A68F12200BC3}" type="pres">
      <dgm:prSet presAssocID="{BBFB7620-ABCE-4575-B482-4527E88D9275}" presName="parentText" presStyleLbl="node1" presStyleIdx="3" presStyleCnt="5" custScaleY="66946">
        <dgm:presLayoutVars>
          <dgm:chMax val="0"/>
          <dgm:bulletEnabled val="1"/>
        </dgm:presLayoutVars>
      </dgm:prSet>
      <dgm:spPr/>
      <dgm:t>
        <a:bodyPr/>
        <a:lstStyle/>
        <a:p>
          <a:endParaRPr lang="ru-RU"/>
        </a:p>
      </dgm:t>
    </dgm:pt>
    <dgm:pt modelId="{6E0588CE-1890-4F65-86A3-497A8641246E}" type="pres">
      <dgm:prSet presAssocID="{10FA6A51-B49C-4D23-84A3-ABB30477DCAB}" presName="spacer" presStyleCnt="0"/>
      <dgm:spPr/>
    </dgm:pt>
    <dgm:pt modelId="{67C0740D-8700-4083-AA73-0AF648DA8536}" type="pres">
      <dgm:prSet presAssocID="{4CEDAE69-148E-4899-A34F-A86FA64ED246}" presName="parentText" presStyleLbl="node1" presStyleIdx="4" presStyleCnt="5">
        <dgm:presLayoutVars>
          <dgm:chMax val="0"/>
          <dgm:bulletEnabled val="1"/>
        </dgm:presLayoutVars>
      </dgm:prSet>
      <dgm:spPr/>
      <dgm:t>
        <a:bodyPr/>
        <a:lstStyle/>
        <a:p>
          <a:endParaRPr lang="ru-RU"/>
        </a:p>
      </dgm:t>
    </dgm:pt>
  </dgm:ptLst>
  <dgm:cxnLst>
    <dgm:cxn modelId="{84CC2AD9-0977-478A-8BD0-84E2F5211C17}" type="presOf" srcId="{F255091D-A7F5-42E3-8336-7B4091CC1AD9}" destId="{65B923ED-C789-41F4-9831-F593A624D975}" srcOrd="0" destOrd="0" presId="urn:microsoft.com/office/officeart/2005/8/layout/vList2"/>
    <dgm:cxn modelId="{1A36D423-3A4A-4E97-A3BB-43951A42945D}" srcId="{F255091D-A7F5-42E3-8336-7B4091CC1AD9}" destId="{A3C0DB31-8795-4D60-A70C-B865D370FD6D}" srcOrd="0" destOrd="0" parTransId="{A6C24FF0-2BF8-410C-8E6E-F04027DD8E37}" sibTransId="{D4D3F0F4-5641-458D-9313-0A82FF250590}"/>
    <dgm:cxn modelId="{1AFF895A-9670-40EA-A26D-29F479277A90}" srcId="{F255091D-A7F5-42E3-8336-7B4091CC1AD9}" destId="{D1E9710B-37F7-4029-8CAE-B3D0FA93A865}" srcOrd="1" destOrd="0" parTransId="{BA752C9B-26A3-4A68-8DF4-82E14B7AD8E8}" sibTransId="{A9C92FAC-AF0D-4F00-BA43-99EE0DA318EB}"/>
    <dgm:cxn modelId="{717C5C27-5685-47C9-99A5-65C23483B919}" type="presOf" srcId="{BBFB7620-ABCE-4575-B482-4527E88D9275}" destId="{DAFFFB3E-4C2E-41F2-ADA8-A68F12200BC3}" srcOrd="0" destOrd="0" presId="urn:microsoft.com/office/officeart/2005/8/layout/vList2"/>
    <dgm:cxn modelId="{0516228C-E92D-45AA-BBA9-386F29050657}" type="presOf" srcId="{358028EC-66BF-443C-91B1-98F9D07F5B5F}" destId="{5A56B77A-5013-42AB-965C-30F84A659C20}" srcOrd="0" destOrd="0" presId="urn:microsoft.com/office/officeart/2005/8/layout/vList2"/>
    <dgm:cxn modelId="{35F57D05-93C4-43D2-8E17-6BA6A17BF0A5}" srcId="{F255091D-A7F5-42E3-8336-7B4091CC1AD9}" destId="{BBFB7620-ABCE-4575-B482-4527E88D9275}" srcOrd="3" destOrd="0" parTransId="{61979B39-2443-45E5-9E82-2742714162EE}" sibTransId="{10FA6A51-B49C-4D23-84A3-ABB30477DCAB}"/>
    <dgm:cxn modelId="{1F3C3D02-9E5E-433B-BA85-D4EF32370B35}" type="presOf" srcId="{D1E9710B-37F7-4029-8CAE-B3D0FA93A865}" destId="{408BE6B4-96C8-465B-A697-C116D9C06019}" srcOrd="0" destOrd="0" presId="urn:microsoft.com/office/officeart/2005/8/layout/vList2"/>
    <dgm:cxn modelId="{95F8D77A-67A6-4D4E-853C-D882858F8C55}" type="presOf" srcId="{4CEDAE69-148E-4899-A34F-A86FA64ED246}" destId="{67C0740D-8700-4083-AA73-0AF648DA8536}" srcOrd="0" destOrd="0" presId="urn:microsoft.com/office/officeart/2005/8/layout/vList2"/>
    <dgm:cxn modelId="{785085AB-A365-4BE8-9364-E2607A5E53E1}" srcId="{F255091D-A7F5-42E3-8336-7B4091CC1AD9}" destId="{4CEDAE69-148E-4899-A34F-A86FA64ED246}" srcOrd="4" destOrd="0" parTransId="{2B6C2A16-B4CC-4245-88D9-3D56B9B4E7E4}" sibTransId="{9F752350-990D-4816-B0A5-9821DB43FA75}"/>
    <dgm:cxn modelId="{5A93B1D7-90D6-42B0-A8BF-06D5C01904FA}" srcId="{F255091D-A7F5-42E3-8336-7B4091CC1AD9}" destId="{358028EC-66BF-443C-91B1-98F9D07F5B5F}" srcOrd="2" destOrd="0" parTransId="{8474FF40-6441-41D2-8283-661053E9C02A}" sibTransId="{EFA8D625-F3F7-481C-95F0-3C0F1AB94FE0}"/>
    <dgm:cxn modelId="{B41D6916-BDC9-4C09-86F6-5AB495EAF9BC}" type="presOf" srcId="{A3C0DB31-8795-4D60-A70C-B865D370FD6D}" destId="{4425FA51-2F29-4C4F-BEFD-1041CCEAE84A}" srcOrd="0" destOrd="0" presId="urn:microsoft.com/office/officeart/2005/8/layout/vList2"/>
    <dgm:cxn modelId="{F41B6CB3-353E-47B7-95A7-4B583A8FB5B3}" type="presParOf" srcId="{65B923ED-C789-41F4-9831-F593A624D975}" destId="{4425FA51-2F29-4C4F-BEFD-1041CCEAE84A}" srcOrd="0" destOrd="0" presId="urn:microsoft.com/office/officeart/2005/8/layout/vList2"/>
    <dgm:cxn modelId="{D66334B7-9D15-48A7-897A-24D83E58A09C}" type="presParOf" srcId="{65B923ED-C789-41F4-9831-F593A624D975}" destId="{EA2239E1-F6A9-4BE8-A888-E972DC6A20A1}" srcOrd="1" destOrd="0" presId="urn:microsoft.com/office/officeart/2005/8/layout/vList2"/>
    <dgm:cxn modelId="{4FB8721A-9E96-4947-A5B4-AC09C29AC71E}" type="presParOf" srcId="{65B923ED-C789-41F4-9831-F593A624D975}" destId="{408BE6B4-96C8-465B-A697-C116D9C06019}" srcOrd="2" destOrd="0" presId="urn:microsoft.com/office/officeart/2005/8/layout/vList2"/>
    <dgm:cxn modelId="{3BEC2F86-57F6-4380-990C-E50DF2B4CF66}" type="presParOf" srcId="{65B923ED-C789-41F4-9831-F593A624D975}" destId="{76F5850D-F232-4BED-8E18-EDFBB2546D55}" srcOrd="3" destOrd="0" presId="urn:microsoft.com/office/officeart/2005/8/layout/vList2"/>
    <dgm:cxn modelId="{FB3410C0-C8B6-4F9B-A620-28ECDC606C4F}" type="presParOf" srcId="{65B923ED-C789-41F4-9831-F593A624D975}" destId="{5A56B77A-5013-42AB-965C-30F84A659C20}" srcOrd="4" destOrd="0" presId="urn:microsoft.com/office/officeart/2005/8/layout/vList2"/>
    <dgm:cxn modelId="{CD35136A-FA0B-4F58-BA54-75D2277D1A0D}" type="presParOf" srcId="{65B923ED-C789-41F4-9831-F593A624D975}" destId="{FD0D355C-3608-4B42-9536-835C6ADCAF88}" srcOrd="5" destOrd="0" presId="urn:microsoft.com/office/officeart/2005/8/layout/vList2"/>
    <dgm:cxn modelId="{704A80EE-DC49-4F64-8310-F874649CF58C}" type="presParOf" srcId="{65B923ED-C789-41F4-9831-F593A624D975}" destId="{DAFFFB3E-4C2E-41F2-ADA8-A68F12200BC3}" srcOrd="6" destOrd="0" presId="urn:microsoft.com/office/officeart/2005/8/layout/vList2"/>
    <dgm:cxn modelId="{36AF3988-0DB8-4978-8CD7-0FBAFEC49524}" type="presParOf" srcId="{65B923ED-C789-41F4-9831-F593A624D975}" destId="{6E0588CE-1890-4F65-86A3-497A8641246E}" srcOrd="7" destOrd="0" presId="urn:microsoft.com/office/officeart/2005/8/layout/vList2"/>
    <dgm:cxn modelId="{1C9549B2-10CC-4205-9B69-22166A48FC00}" type="presParOf" srcId="{65B923ED-C789-41F4-9831-F593A624D975}" destId="{67C0740D-8700-4083-AA73-0AF648DA8536}"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05158B9-A355-465C-ADA4-F9549E8F3047}" type="doc">
      <dgm:prSet loTypeId="urn:microsoft.com/office/officeart/2005/8/layout/hierarchy3" loCatId="list" qsTypeId="urn:microsoft.com/office/officeart/2005/8/quickstyle/3d3" qsCatId="3D" csTypeId="urn:microsoft.com/office/officeart/2005/8/colors/accent0_3" csCatId="mainScheme" phldr="1"/>
      <dgm:spPr/>
      <dgm:t>
        <a:bodyPr/>
        <a:lstStyle/>
        <a:p>
          <a:endParaRPr lang="ru-RU"/>
        </a:p>
      </dgm:t>
    </dgm:pt>
    <dgm:pt modelId="{E8DDDC72-4162-4BE5-961B-F2BCC6575967}">
      <dgm:prSet phldrT="[Текст]"/>
      <dgm:spPr/>
      <dgm:t>
        <a:bodyPr/>
        <a:lstStyle/>
        <a:p>
          <a:r>
            <a:rPr lang="ru-RU" dirty="0" smtClean="0"/>
            <a:t>Родители (законные представители) несовершеннолетних обучающихся обязаны:</a:t>
          </a:r>
          <a:endParaRPr lang="ru-RU" dirty="0"/>
        </a:p>
      </dgm:t>
    </dgm:pt>
    <dgm:pt modelId="{90D6A6E9-5A1B-45EA-89E2-456EB617C353}" type="parTrans" cxnId="{405735A4-4B78-419D-9B41-BF0C26988DE6}">
      <dgm:prSet/>
      <dgm:spPr/>
      <dgm:t>
        <a:bodyPr/>
        <a:lstStyle/>
        <a:p>
          <a:endParaRPr lang="ru-RU"/>
        </a:p>
      </dgm:t>
    </dgm:pt>
    <dgm:pt modelId="{1D3FBC28-A49D-4430-92BF-5E9A8C2AEF3D}" type="sibTrans" cxnId="{405735A4-4B78-419D-9B41-BF0C26988DE6}">
      <dgm:prSet/>
      <dgm:spPr/>
      <dgm:t>
        <a:bodyPr/>
        <a:lstStyle/>
        <a:p>
          <a:endParaRPr lang="ru-RU"/>
        </a:p>
      </dgm:t>
    </dgm:pt>
    <dgm:pt modelId="{F21208EE-1AD3-431C-9A70-6AA1CAE4C6D7}">
      <dgm:prSet phldrT="[Текст]" custT="1"/>
      <dgm:spPr/>
      <dgm:t>
        <a:bodyPr/>
        <a:lstStyle/>
        <a:p>
          <a:pPr marL="266700" indent="0" algn="l"/>
          <a:r>
            <a:rPr lang="ru-RU" sz="1750" dirty="0" smtClean="0"/>
            <a:t>обеспечить получение детьми общего образования</a:t>
          </a:r>
          <a:endParaRPr lang="ru-RU" sz="1750" dirty="0"/>
        </a:p>
      </dgm:t>
    </dgm:pt>
    <dgm:pt modelId="{2F3B0D18-6789-4348-B8DE-13AF6DB86486}" type="parTrans" cxnId="{7A9AA575-4FEE-4726-AB37-750240516A14}">
      <dgm:prSet/>
      <dgm:spPr/>
      <dgm:t>
        <a:bodyPr/>
        <a:lstStyle/>
        <a:p>
          <a:endParaRPr lang="ru-RU"/>
        </a:p>
      </dgm:t>
    </dgm:pt>
    <dgm:pt modelId="{A2FAFBBD-93AC-4F80-9DA5-F1121185B6F7}" type="sibTrans" cxnId="{7A9AA575-4FEE-4726-AB37-750240516A14}">
      <dgm:prSet/>
      <dgm:spPr/>
      <dgm:t>
        <a:bodyPr/>
        <a:lstStyle/>
        <a:p>
          <a:endParaRPr lang="ru-RU"/>
        </a:p>
      </dgm:t>
    </dgm:pt>
    <dgm:pt modelId="{85099357-65BC-4020-A4C4-A3C62CB1DD44}">
      <dgm:prSet phldrT="[Текст]" custT="1"/>
      <dgm:spPr/>
      <dgm:t>
        <a:bodyPr/>
        <a:lstStyle/>
        <a:p>
          <a:pPr marL="266700" indent="0" algn="l"/>
          <a:r>
            <a:rPr lang="ru-RU" sz="1750" dirty="0" smtClean="0"/>
            <a:t>соблюдать правила внутреннего распорядка организации, осуществляющей образовательную деятельность, правила проживания обучающихся в интернатах, требования локальных нормативных актов, которые устанавливают режим занятий обучающихся, порядок регламентации образовательных отношений между образовательной организацией и обучающимися и (или) их родителями (законными представителями) и оформления возникновения, приостановления и прекращения этих отношений</a:t>
          </a:r>
          <a:endParaRPr lang="ru-RU" sz="1750" dirty="0"/>
        </a:p>
      </dgm:t>
    </dgm:pt>
    <dgm:pt modelId="{C8ED349B-C013-4C5A-AABF-FB195A916A8B}" type="parTrans" cxnId="{9BB329A9-9C23-49FF-A05B-C8E3746706AF}">
      <dgm:prSet/>
      <dgm:spPr/>
      <dgm:t>
        <a:bodyPr/>
        <a:lstStyle/>
        <a:p>
          <a:endParaRPr lang="ru-RU"/>
        </a:p>
      </dgm:t>
    </dgm:pt>
    <dgm:pt modelId="{47CF5EF4-F5E0-4B22-BDDC-CAFA43FC3CC2}" type="sibTrans" cxnId="{9BB329A9-9C23-49FF-A05B-C8E3746706AF}">
      <dgm:prSet/>
      <dgm:spPr/>
      <dgm:t>
        <a:bodyPr/>
        <a:lstStyle/>
        <a:p>
          <a:endParaRPr lang="ru-RU"/>
        </a:p>
      </dgm:t>
    </dgm:pt>
    <dgm:pt modelId="{214CAA65-93A0-4C83-BEFC-E0EC4C84A802}">
      <dgm:prSet custT="1"/>
      <dgm:spPr/>
      <dgm:t>
        <a:bodyPr/>
        <a:lstStyle/>
        <a:p>
          <a:pPr marL="266700" indent="0" algn="l"/>
          <a:r>
            <a:rPr lang="ru-RU" sz="1750" dirty="0" smtClean="0"/>
            <a:t>уважать честь и достоинство обучающихся и работников организации, осуществляющей образовательную деятельность</a:t>
          </a:r>
          <a:endParaRPr lang="ru-RU" sz="1750" dirty="0"/>
        </a:p>
      </dgm:t>
    </dgm:pt>
    <dgm:pt modelId="{8CAF876B-8D7E-487A-8E1F-D579F1F02EAE}" type="parTrans" cxnId="{5975C9B1-9E14-4184-8E65-4019AEA9B4F0}">
      <dgm:prSet/>
      <dgm:spPr/>
      <dgm:t>
        <a:bodyPr/>
        <a:lstStyle/>
        <a:p>
          <a:endParaRPr lang="ru-RU"/>
        </a:p>
      </dgm:t>
    </dgm:pt>
    <dgm:pt modelId="{8890F56D-D6A6-40FA-BF67-28661C73667C}" type="sibTrans" cxnId="{5975C9B1-9E14-4184-8E65-4019AEA9B4F0}">
      <dgm:prSet/>
      <dgm:spPr/>
      <dgm:t>
        <a:bodyPr/>
        <a:lstStyle/>
        <a:p>
          <a:endParaRPr lang="ru-RU"/>
        </a:p>
      </dgm:t>
    </dgm:pt>
    <dgm:pt modelId="{ED960120-C768-4DAD-8F73-C9829603FD16}" type="pres">
      <dgm:prSet presAssocID="{A05158B9-A355-465C-ADA4-F9549E8F3047}" presName="diagram" presStyleCnt="0">
        <dgm:presLayoutVars>
          <dgm:chPref val="1"/>
          <dgm:dir/>
          <dgm:animOne val="branch"/>
          <dgm:animLvl val="lvl"/>
          <dgm:resizeHandles/>
        </dgm:presLayoutVars>
      </dgm:prSet>
      <dgm:spPr/>
      <dgm:t>
        <a:bodyPr/>
        <a:lstStyle/>
        <a:p>
          <a:endParaRPr lang="ru-RU"/>
        </a:p>
      </dgm:t>
    </dgm:pt>
    <dgm:pt modelId="{47B47F3D-EC79-45A2-BD3F-0CD8520535A0}" type="pres">
      <dgm:prSet presAssocID="{E8DDDC72-4162-4BE5-961B-F2BCC6575967}" presName="root" presStyleCnt="0"/>
      <dgm:spPr/>
    </dgm:pt>
    <dgm:pt modelId="{10904149-9934-4C63-8CB8-D804EEC7B654}" type="pres">
      <dgm:prSet presAssocID="{E8DDDC72-4162-4BE5-961B-F2BCC6575967}" presName="rootComposite" presStyleCnt="0"/>
      <dgm:spPr/>
    </dgm:pt>
    <dgm:pt modelId="{46FB83A1-7A39-46E5-B546-BC4D1061F318}" type="pres">
      <dgm:prSet presAssocID="{E8DDDC72-4162-4BE5-961B-F2BCC6575967}" presName="rootText" presStyleLbl="node1" presStyleIdx="0" presStyleCnt="1" custScaleX="279149" custLinFactNeighborX="-13946" custLinFactNeighborY="-4"/>
      <dgm:spPr/>
      <dgm:t>
        <a:bodyPr/>
        <a:lstStyle/>
        <a:p>
          <a:endParaRPr lang="ru-RU"/>
        </a:p>
      </dgm:t>
    </dgm:pt>
    <dgm:pt modelId="{27A163E2-1354-4DCA-A884-403B8984BFA6}" type="pres">
      <dgm:prSet presAssocID="{E8DDDC72-4162-4BE5-961B-F2BCC6575967}" presName="rootConnector" presStyleLbl="node1" presStyleIdx="0" presStyleCnt="1"/>
      <dgm:spPr/>
      <dgm:t>
        <a:bodyPr/>
        <a:lstStyle/>
        <a:p>
          <a:endParaRPr lang="ru-RU"/>
        </a:p>
      </dgm:t>
    </dgm:pt>
    <dgm:pt modelId="{E648921A-9197-41BE-AD0D-A1F18051040C}" type="pres">
      <dgm:prSet presAssocID="{E8DDDC72-4162-4BE5-961B-F2BCC6575967}" presName="childShape" presStyleCnt="0"/>
      <dgm:spPr/>
    </dgm:pt>
    <dgm:pt modelId="{264AD976-D8B4-43A7-BCD3-102EDF7A82B5}" type="pres">
      <dgm:prSet presAssocID="{2F3B0D18-6789-4348-B8DE-13AF6DB86486}" presName="Name13" presStyleLbl="parChTrans1D2" presStyleIdx="0" presStyleCnt="3"/>
      <dgm:spPr/>
      <dgm:t>
        <a:bodyPr/>
        <a:lstStyle/>
        <a:p>
          <a:endParaRPr lang="ru-RU"/>
        </a:p>
      </dgm:t>
    </dgm:pt>
    <dgm:pt modelId="{C97E6DFB-497D-4367-8BB9-7CC9FE56D1C5}" type="pres">
      <dgm:prSet presAssocID="{F21208EE-1AD3-431C-9A70-6AA1CAE4C6D7}" presName="childText" presStyleLbl="bgAcc1" presStyleIdx="0" presStyleCnt="3" custScaleX="499305" custScaleY="56384" custLinFactNeighborX="-11163" custLinFactNeighborY="-15535">
        <dgm:presLayoutVars>
          <dgm:bulletEnabled val="1"/>
        </dgm:presLayoutVars>
      </dgm:prSet>
      <dgm:spPr/>
      <dgm:t>
        <a:bodyPr/>
        <a:lstStyle/>
        <a:p>
          <a:endParaRPr lang="ru-RU"/>
        </a:p>
      </dgm:t>
    </dgm:pt>
    <dgm:pt modelId="{BEFF3272-A0DD-4F33-A558-74A77CDA7BB5}" type="pres">
      <dgm:prSet presAssocID="{C8ED349B-C013-4C5A-AABF-FB195A916A8B}" presName="Name13" presStyleLbl="parChTrans1D2" presStyleIdx="1" presStyleCnt="3"/>
      <dgm:spPr/>
      <dgm:t>
        <a:bodyPr/>
        <a:lstStyle/>
        <a:p>
          <a:endParaRPr lang="ru-RU"/>
        </a:p>
      </dgm:t>
    </dgm:pt>
    <dgm:pt modelId="{E48F0CC3-FA3B-4913-8972-259E90073933}" type="pres">
      <dgm:prSet presAssocID="{85099357-65BC-4020-A4C4-A3C62CB1DD44}" presName="childText" presStyleLbl="bgAcc1" presStyleIdx="1" presStyleCnt="3" custScaleX="499661" custScaleY="212014" custLinFactNeighborX="-11163" custLinFactNeighborY="-12622">
        <dgm:presLayoutVars>
          <dgm:bulletEnabled val="1"/>
        </dgm:presLayoutVars>
      </dgm:prSet>
      <dgm:spPr/>
      <dgm:t>
        <a:bodyPr/>
        <a:lstStyle/>
        <a:p>
          <a:endParaRPr lang="ru-RU"/>
        </a:p>
      </dgm:t>
    </dgm:pt>
    <dgm:pt modelId="{4DE7F652-44B8-4AD0-928D-A020DD1624FB}" type="pres">
      <dgm:prSet presAssocID="{8CAF876B-8D7E-487A-8E1F-D579F1F02EAE}" presName="Name13" presStyleLbl="parChTrans1D2" presStyleIdx="2" presStyleCnt="3"/>
      <dgm:spPr/>
      <dgm:t>
        <a:bodyPr/>
        <a:lstStyle/>
        <a:p>
          <a:endParaRPr lang="ru-RU"/>
        </a:p>
      </dgm:t>
    </dgm:pt>
    <dgm:pt modelId="{B7645106-92D3-4C45-B785-4D630876FE48}" type="pres">
      <dgm:prSet presAssocID="{214CAA65-93A0-4C83-BEFC-E0EC4C84A802}" presName="childText" presStyleLbl="bgAcc1" presStyleIdx="2" presStyleCnt="3" custScaleX="501577" custScaleY="63998" custLinFactNeighborX="-13699" custLinFactNeighborY="-14113">
        <dgm:presLayoutVars>
          <dgm:bulletEnabled val="1"/>
        </dgm:presLayoutVars>
      </dgm:prSet>
      <dgm:spPr/>
      <dgm:t>
        <a:bodyPr/>
        <a:lstStyle/>
        <a:p>
          <a:endParaRPr lang="ru-RU"/>
        </a:p>
      </dgm:t>
    </dgm:pt>
  </dgm:ptLst>
  <dgm:cxnLst>
    <dgm:cxn modelId="{5975C9B1-9E14-4184-8E65-4019AEA9B4F0}" srcId="{E8DDDC72-4162-4BE5-961B-F2BCC6575967}" destId="{214CAA65-93A0-4C83-BEFC-E0EC4C84A802}" srcOrd="2" destOrd="0" parTransId="{8CAF876B-8D7E-487A-8E1F-D579F1F02EAE}" sibTransId="{8890F56D-D6A6-40FA-BF67-28661C73667C}"/>
    <dgm:cxn modelId="{1F42A99D-B92D-43D4-BB77-E7E628E28918}" type="presOf" srcId="{85099357-65BC-4020-A4C4-A3C62CB1DD44}" destId="{E48F0CC3-FA3B-4913-8972-259E90073933}" srcOrd="0" destOrd="0" presId="urn:microsoft.com/office/officeart/2005/8/layout/hierarchy3"/>
    <dgm:cxn modelId="{316D48F4-D65B-4FCE-8F22-FE46F5E5AC32}" type="presOf" srcId="{E8DDDC72-4162-4BE5-961B-F2BCC6575967}" destId="{27A163E2-1354-4DCA-A884-403B8984BFA6}" srcOrd="1" destOrd="0" presId="urn:microsoft.com/office/officeart/2005/8/layout/hierarchy3"/>
    <dgm:cxn modelId="{405735A4-4B78-419D-9B41-BF0C26988DE6}" srcId="{A05158B9-A355-465C-ADA4-F9549E8F3047}" destId="{E8DDDC72-4162-4BE5-961B-F2BCC6575967}" srcOrd="0" destOrd="0" parTransId="{90D6A6E9-5A1B-45EA-89E2-456EB617C353}" sibTransId="{1D3FBC28-A49D-4430-92BF-5E9A8C2AEF3D}"/>
    <dgm:cxn modelId="{F2D00AF8-7A28-419D-8E99-40436024C152}" type="presOf" srcId="{C8ED349B-C013-4C5A-AABF-FB195A916A8B}" destId="{BEFF3272-A0DD-4F33-A558-74A77CDA7BB5}" srcOrd="0" destOrd="0" presId="urn:microsoft.com/office/officeart/2005/8/layout/hierarchy3"/>
    <dgm:cxn modelId="{5CF010B3-EB4C-4DEB-807B-3CFE47F0805D}" type="presOf" srcId="{F21208EE-1AD3-431C-9A70-6AA1CAE4C6D7}" destId="{C97E6DFB-497D-4367-8BB9-7CC9FE56D1C5}" srcOrd="0" destOrd="0" presId="urn:microsoft.com/office/officeart/2005/8/layout/hierarchy3"/>
    <dgm:cxn modelId="{66AFCB77-FD20-4393-905D-5E9398FB4EA4}" type="presOf" srcId="{A05158B9-A355-465C-ADA4-F9549E8F3047}" destId="{ED960120-C768-4DAD-8F73-C9829603FD16}" srcOrd="0" destOrd="0" presId="urn:microsoft.com/office/officeart/2005/8/layout/hierarchy3"/>
    <dgm:cxn modelId="{09E18294-747D-4853-A280-E2465143AD47}" type="presOf" srcId="{214CAA65-93A0-4C83-BEFC-E0EC4C84A802}" destId="{B7645106-92D3-4C45-B785-4D630876FE48}" srcOrd="0" destOrd="0" presId="urn:microsoft.com/office/officeart/2005/8/layout/hierarchy3"/>
    <dgm:cxn modelId="{7A9AA575-4FEE-4726-AB37-750240516A14}" srcId="{E8DDDC72-4162-4BE5-961B-F2BCC6575967}" destId="{F21208EE-1AD3-431C-9A70-6AA1CAE4C6D7}" srcOrd="0" destOrd="0" parTransId="{2F3B0D18-6789-4348-B8DE-13AF6DB86486}" sibTransId="{A2FAFBBD-93AC-4F80-9DA5-F1121185B6F7}"/>
    <dgm:cxn modelId="{F5B158D4-FF41-4D7F-B86B-E61A44B5C876}" type="presOf" srcId="{2F3B0D18-6789-4348-B8DE-13AF6DB86486}" destId="{264AD976-D8B4-43A7-BCD3-102EDF7A82B5}" srcOrd="0" destOrd="0" presId="urn:microsoft.com/office/officeart/2005/8/layout/hierarchy3"/>
    <dgm:cxn modelId="{719FAA7E-59FE-410F-8C21-CBC807D72CE6}" type="presOf" srcId="{8CAF876B-8D7E-487A-8E1F-D579F1F02EAE}" destId="{4DE7F652-44B8-4AD0-928D-A020DD1624FB}" srcOrd="0" destOrd="0" presId="urn:microsoft.com/office/officeart/2005/8/layout/hierarchy3"/>
    <dgm:cxn modelId="{9BB329A9-9C23-49FF-A05B-C8E3746706AF}" srcId="{E8DDDC72-4162-4BE5-961B-F2BCC6575967}" destId="{85099357-65BC-4020-A4C4-A3C62CB1DD44}" srcOrd="1" destOrd="0" parTransId="{C8ED349B-C013-4C5A-AABF-FB195A916A8B}" sibTransId="{47CF5EF4-F5E0-4B22-BDDC-CAFA43FC3CC2}"/>
    <dgm:cxn modelId="{C3126C1A-B0E7-4333-BAF5-0D6ABAF17A56}" type="presOf" srcId="{E8DDDC72-4162-4BE5-961B-F2BCC6575967}" destId="{46FB83A1-7A39-46E5-B546-BC4D1061F318}" srcOrd="0" destOrd="0" presId="urn:microsoft.com/office/officeart/2005/8/layout/hierarchy3"/>
    <dgm:cxn modelId="{7801010B-4003-4531-ACC4-D207245BAAAF}" type="presParOf" srcId="{ED960120-C768-4DAD-8F73-C9829603FD16}" destId="{47B47F3D-EC79-45A2-BD3F-0CD8520535A0}" srcOrd="0" destOrd="0" presId="urn:microsoft.com/office/officeart/2005/8/layout/hierarchy3"/>
    <dgm:cxn modelId="{1CF1A925-6901-4977-AEC0-F2BA1FABE423}" type="presParOf" srcId="{47B47F3D-EC79-45A2-BD3F-0CD8520535A0}" destId="{10904149-9934-4C63-8CB8-D804EEC7B654}" srcOrd="0" destOrd="0" presId="urn:microsoft.com/office/officeart/2005/8/layout/hierarchy3"/>
    <dgm:cxn modelId="{9E6757ED-2082-460A-AE1B-4352B1546E2E}" type="presParOf" srcId="{10904149-9934-4C63-8CB8-D804EEC7B654}" destId="{46FB83A1-7A39-46E5-B546-BC4D1061F318}" srcOrd="0" destOrd="0" presId="urn:microsoft.com/office/officeart/2005/8/layout/hierarchy3"/>
    <dgm:cxn modelId="{DCEDD74D-7C3A-4697-81F6-D129446B5918}" type="presParOf" srcId="{10904149-9934-4C63-8CB8-D804EEC7B654}" destId="{27A163E2-1354-4DCA-A884-403B8984BFA6}" srcOrd="1" destOrd="0" presId="urn:microsoft.com/office/officeart/2005/8/layout/hierarchy3"/>
    <dgm:cxn modelId="{44886073-E1E7-4FED-AF41-2271FC7CCE98}" type="presParOf" srcId="{47B47F3D-EC79-45A2-BD3F-0CD8520535A0}" destId="{E648921A-9197-41BE-AD0D-A1F18051040C}" srcOrd="1" destOrd="0" presId="urn:microsoft.com/office/officeart/2005/8/layout/hierarchy3"/>
    <dgm:cxn modelId="{1294B33A-C551-4CB5-A90F-449055D26EDE}" type="presParOf" srcId="{E648921A-9197-41BE-AD0D-A1F18051040C}" destId="{264AD976-D8B4-43A7-BCD3-102EDF7A82B5}" srcOrd="0" destOrd="0" presId="urn:microsoft.com/office/officeart/2005/8/layout/hierarchy3"/>
    <dgm:cxn modelId="{FD3859A2-A31A-4867-BFA8-EB97CACDBA5C}" type="presParOf" srcId="{E648921A-9197-41BE-AD0D-A1F18051040C}" destId="{C97E6DFB-497D-4367-8BB9-7CC9FE56D1C5}" srcOrd="1" destOrd="0" presId="urn:microsoft.com/office/officeart/2005/8/layout/hierarchy3"/>
    <dgm:cxn modelId="{B0713A69-AE1A-4455-B1B5-22DA154880A6}" type="presParOf" srcId="{E648921A-9197-41BE-AD0D-A1F18051040C}" destId="{BEFF3272-A0DD-4F33-A558-74A77CDA7BB5}" srcOrd="2" destOrd="0" presId="urn:microsoft.com/office/officeart/2005/8/layout/hierarchy3"/>
    <dgm:cxn modelId="{BB3DFCFF-6738-469D-AF61-E32A65D54FE1}" type="presParOf" srcId="{E648921A-9197-41BE-AD0D-A1F18051040C}" destId="{E48F0CC3-FA3B-4913-8972-259E90073933}" srcOrd="3" destOrd="0" presId="urn:microsoft.com/office/officeart/2005/8/layout/hierarchy3"/>
    <dgm:cxn modelId="{5671AB86-E8DD-4C6E-B3D5-21629FA463D1}" type="presParOf" srcId="{E648921A-9197-41BE-AD0D-A1F18051040C}" destId="{4DE7F652-44B8-4AD0-928D-A020DD1624FB}" srcOrd="4" destOrd="0" presId="urn:microsoft.com/office/officeart/2005/8/layout/hierarchy3"/>
    <dgm:cxn modelId="{521461FF-D101-4C8F-A45A-09A279FA604C}" type="presParOf" srcId="{E648921A-9197-41BE-AD0D-A1F18051040C}" destId="{B7645106-92D3-4C45-B785-4D630876FE48}"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36D6EB1-C76C-47EB-9CF7-3D4F9E980C9E}" type="doc">
      <dgm:prSet loTypeId="urn:microsoft.com/office/officeart/2005/8/layout/list1" loCatId="list" qsTypeId="urn:microsoft.com/office/officeart/2005/8/quickstyle/3d3" qsCatId="3D" csTypeId="urn:microsoft.com/office/officeart/2005/8/colors/colorful1#19" csCatId="colorful" phldr="1"/>
      <dgm:spPr/>
      <dgm:t>
        <a:bodyPr/>
        <a:lstStyle/>
        <a:p>
          <a:endParaRPr lang="ru-RU"/>
        </a:p>
      </dgm:t>
    </dgm:pt>
    <dgm:pt modelId="{B7AA1238-CCD9-43A6-8A87-C059E516CF35}">
      <dgm:prSet phldrT="[Текст]" custT="1"/>
      <dgm:spPr>
        <a:solidFill>
          <a:schemeClr val="accent2">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smtClean="0">
              <a:latin typeface="Arial" pitchFamily="34" charset="0"/>
              <a:cs typeface="Arial" pitchFamily="34" charset="0"/>
            </a:rPr>
            <a:t>Основное регулирование – ТК РФ</a:t>
          </a:r>
        </a:p>
        <a:p>
          <a:pPr defTabSz="1377950">
            <a:lnSpc>
              <a:spcPct val="90000"/>
            </a:lnSpc>
            <a:spcBef>
              <a:spcPct val="0"/>
            </a:spcBef>
            <a:spcAft>
              <a:spcPct val="35000"/>
            </a:spcAft>
          </a:pPr>
          <a:endParaRPr lang="ru-RU" sz="900" dirty="0"/>
        </a:p>
      </dgm:t>
    </dgm:pt>
    <dgm:pt modelId="{D5DF931B-F4F9-449E-84C9-9A2D78A54BAB}" type="parTrans" cxnId="{C69DBB47-4724-4498-811E-B5A017937C87}">
      <dgm:prSet/>
      <dgm:spPr/>
      <dgm:t>
        <a:bodyPr/>
        <a:lstStyle/>
        <a:p>
          <a:endParaRPr lang="ru-RU"/>
        </a:p>
      </dgm:t>
    </dgm:pt>
    <dgm:pt modelId="{24999263-D0CA-4326-BA40-3C767A411C2F}" type="sibTrans" cxnId="{C69DBB47-4724-4498-811E-B5A017937C87}">
      <dgm:prSet/>
      <dgm:spPr/>
      <dgm:t>
        <a:bodyPr/>
        <a:lstStyle/>
        <a:p>
          <a:endParaRPr lang="ru-RU"/>
        </a:p>
      </dgm:t>
    </dgm:pt>
    <dgm:pt modelId="{29C07642-7D15-4EC8-BC9F-B68D4100C0EE}">
      <dgm:prSet phldrT="[Текст]" custT="1"/>
      <dgm:spPr>
        <a:solidFill>
          <a:schemeClr val="accent3">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smtClean="0">
              <a:latin typeface="Arial" pitchFamily="34" charset="0"/>
              <a:cs typeface="Arial" pitchFamily="34" charset="0"/>
            </a:rPr>
            <a:t>Аттестация на соответствие занимаемой должности переносится на уровень образовательной организации</a:t>
          </a:r>
        </a:p>
        <a:p>
          <a:pPr defTabSz="1111250">
            <a:lnSpc>
              <a:spcPct val="90000"/>
            </a:lnSpc>
            <a:spcBef>
              <a:spcPct val="0"/>
            </a:spcBef>
            <a:spcAft>
              <a:spcPct val="35000"/>
            </a:spcAft>
          </a:pPr>
          <a:endParaRPr lang="ru-RU" sz="800" dirty="0"/>
        </a:p>
      </dgm:t>
    </dgm:pt>
    <dgm:pt modelId="{9624F8D8-3D58-425C-AF6B-87E34ADA2373}" type="parTrans" cxnId="{5D470167-AFBA-47DC-BE2C-21D3A2663F60}">
      <dgm:prSet/>
      <dgm:spPr/>
      <dgm:t>
        <a:bodyPr/>
        <a:lstStyle/>
        <a:p>
          <a:endParaRPr lang="ru-RU"/>
        </a:p>
      </dgm:t>
    </dgm:pt>
    <dgm:pt modelId="{CDB6D6E5-7BFB-479F-9EE8-58BFC5B3EAC6}" type="sibTrans" cxnId="{5D470167-AFBA-47DC-BE2C-21D3A2663F60}">
      <dgm:prSet/>
      <dgm:spPr/>
      <dgm:t>
        <a:bodyPr/>
        <a:lstStyle/>
        <a:p>
          <a:endParaRPr lang="ru-RU"/>
        </a:p>
      </dgm:t>
    </dgm:pt>
    <dgm:pt modelId="{35662C86-963A-405B-B33F-2CA0BDD4887E}">
      <dgm:prSet custT="1"/>
      <dgm:spPr>
        <a:solidFill>
          <a:schemeClr val="accent4">
            <a:lumMod val="75000"/>
          </a:schemeClr>
        </a:solidFill>
      </dgm:spPr>
      <dgm:t>
        <a:bodyPr/>
        <a:lstStyle/>
        <a:p>
          <a:r>
            <a:rPr lang="ru-RU" sz="2000" dirty="0" smtClean="0">
              <a:latin typeface="Arial" pitchFamily="34" charset="0"/>
              <a:cs typeface="Arial" pitchFamily="34" charset="0"/>
            </a:rPr>
            <a:t>Вводится понятие «Конфликт интересов педагогического работника»</a:t>
          </a:r>
        </a:p>
      </dgm:t>
    </dgm:pt>
    <dgm:pt modelId="{BA4F7F86-0D81-4EF4-86CD-D231DF846F73}" type="parTrans" cxnId="{599948AD-BECF-4054-A472-1FD71D92FF8B}">
      <dgm:prSet/>
      <dgm:spPr/>
      <dgm:t>
        <a:bodyPr/>
        <a:lstStyle/>
        <a:p>
          <a:endParaRPr lang="ru-RU"/>
        </a:p>
      </dgm:t>
    </dgm:pt>
    <dgm:pt modelId="{FE717C6C-3B6D-488A-BBF3-439B3FC8993D}" type="sibTrans" cxnId="{599948AD-BECF-4054-A472-1FD71D92FF8B}">
      <dgm:prSet/>
      <dgm:spPr/>
      <dgm:t>
        <a:bodyPr/>
        <a:lstStyle/>
        <a:p>
          <a:endParaRPr lang="ru-RU"/>
        </a:p>
      </dgm:t>
    </dgm:pt>
    <dgm:pt modelId="{CC1FBFAB-7A2A-49E9-BF17-3830DDDE34F3}" type="pres">
      <dgm:prSet presAssocID="{836D6EB1-C76C-47EB-9CF7-3D4F9E980C9E}" presName="linear" presStyleCnt="0">
        <dgm:presLayoutVars>
          <dgm:dir/>
          <dgm:animLvl val="lvl"/>
          <dgm:resizeHandles val="exact"/>
        </dgm:presLayoutVars>
      </dgm:prSet>
      <dgm:spPr/>
      <dgm:t>
        <a:bodyPr/>
        <a:lstStyle/>
        <a:p>
          <a:endParaRPr lang="ru-RU"/>
        </a:p>
      </dgm:t>
    </dgm:pt>
    <dgm:pt modelId="{C9CA8D91-7E7E-4609-9953-8BF768F4749B}" type="pres">
      <dgm:prSet presAssocID="{B7AA1238-CCD9-43A6-8A87-C059E516CF35}" presName="parentLin" presStyleCnt="0"/>
      <dgm:spPr/>
    </dgm:pt>
    <dgm:pt modelId="{9824D73F-0D07-483C-9ECB-4A426DC7A938}" type="pres">
      <dgm:prSet presAssocID="{B7AA1238-CCD9-43A6-8A87-C059E516CF35}" presName="parentLeftMargin" presStyleLbl="node1" presStyleIdx="0" presStyleCnt="3"/>
      <dgm:spPr/>
      <dgm:t>
        <a:bodyPr/>
        <a:lstStyle/>
        <a:p>
          <a:endParaRPr lang="ru-RU"/>
        </a:p>
      </dgm:t>
    </dgm:pt>
    <dgm:pt modelId="{1D427E72-EE20-47E2-9B81-ABD9C5409A26}" type="pres">
      <dgm:prSet presAssocID="{B7AA1238-CCD9-43A6-8A87-C059E516CF35}" presName="parentText" presStyleLbl="node1" presStyleIdx="0" presStyleCnt="3" custScaleY="545787">
        <dgm:presLayoutVars>
          <dgm:chMax val="0"/>
          <dgm:bulletEnabled val="1"/>
        </dgm:presLayoutVars>
      </dgm:prSet>
      <dgm:spPr/>
      <dgm:t>
        <a:bodyPr/>
        <a:lstStyle/>
        <a:p>
          <a:endParaRPr lang="ru-RU"/>
        </a:p>
      </dgm:t>
    </dgm:pt>
    <dgm:pt modelId="{7403B915-ED61-4A4B-9ABB-4FF0E40EA820}" type="pres">
      <dgm:prSet presAssocID="{B7AA1238-CCD9-43A6-8A87-C059E516CF35}" presName="negativeSpace" presStyleCnt="0"/>
      <dgm:spPr/>
    </dgm:pt>
    <dgm:pt modelId="{B83F8619-FC14-458F-B728-FA27478DA2DE}" type="pres">
      <dgm:prSet presAssocID="{B7AA1238-CCD9-43A6-8A87-C059E516CF35}" presName="childText" presStyleLbl="conFgAcc1" presStyleIdx="0" presStyleCnt="3">
        <dgm:presLayoutVars>
          <dgm:bulletEnabled val="1"/>
        </dgm:presLayoutVars>
      </dgm:prSet>
      <dgm:spPr/>
    </dgm:pt>
    <dgm:pt modelId="{52D3A0A0-92D3-4998-AFA5-84CF704F80A6}" type="pres">
      <dgm:prSet presAssocID="{24999263-D0CA-4326-BA40-3C767A411C2F}" presName="spaceBetweenRectangles" presStyleCnt="0"/>
      <dgm:spPr/>
    </dgm:pt>
    <dgm:pt modelId="{67DB766A-3537-4EF2-9A17-39B134E9169F}" type="pres">
      <dgm:prSet presAssocID="{29C07642-7D15-4EC8-BC9F-B68D4100C0EE}" presName="parentLin" presStyleCnt="0"/>
      <dgm:spPr/>
    </dgm:pt>
    <dgm:pt modelId="{905BC840-32DE-4252-94E0-846AC0B8507C}" type="pres">
      <dgm:prSet presAssocID="{29C07642-7D15-4EC8-BC9F-B68D4100C0EE}" presName="parentLeftMargin" presStyleLbl="node1" presStyleIdx="0" presStyleCnt="3"/>
      <dgm:spPr/>
      <dgm:t>
        <a:bodyPr/>
        <a:lstStyle/>
        <a:p>
          <a:endParaRPr lang="ru-RU"/>
        </a:p>
      </dgm:t>
    </dgm:pt>
    <dgm:pt modelId="{6B04F15C-7956-46CD-A67C-CACA1A258452}" type="pres">
      <dgm:prSet presAssocID="{29C07642-7D15-4EC8-BC9F-B68D4100C0EE}" presName="parentText" presStyleLbl="node1" presStyleIdx="1" presStyleCnt="3" custScaleY="511981">
        <dgm:presLayoutVars>
          <dgm:chMax val="0"/>
          <dgm:bulletEnabled val="1"/>
        </dgm:presLayoutVars>
      </dgm:prSet>
      <dgm:spPr/>
      <dgm:t>
        <a:bodyPr/>
        <a:lstStyle/>
        <a:p>
          <a:endParaRPr lang="ru-RU"/>
        </a:p>
      </dgm:t>
    </dgm:pt>
    <dgm:pt modelId="{A68BEC83-6D96-4B5E-B531-BC38B53FA96B}" type="pres">
      <dgm:prSet presAssocID="{29C07642-7D15-4EC8-BC9F-B68D4100C0EE}" presName="negativeSpace" presStyleCnt="0"/>
      <dgm:spPr/>
    </dgm:pt>
    <dgm:pt modelId="{058B70DE-650E-436A-B6AA-15A8DAE7B9A3}" type="pres">
      <dgm:prSet presAssocID="{29C07642-7D15-4EC8-BC9F-B68D4100C0EE}" presName="childText" presStyleLbl="conFgAcc1" presStyleIdx="1" presStyleCnt="3">
        <dgm:presLayoutVars>
          <dgm:bulletEnabled val="1"/>
        </dgm:presLayoutVars>
      </dgm:prSet>
      <dgm:spPr/>
    </dgm:pt>
    <dgm:pt modelId="{F57CA1F0-89E5-442D-AB70-C4191E136053}" type="pres">
      <dgm:prSet presAssocID="{CDB6D6E5-7BFB-479F-9EE8-58BFC5B3EAC6}" presName="spaceBetweenRectangles" presStyleCnt="0"/>
      <dgm:spPr/>
    </dgm:pt>
    <dgm:pt modelId="{30E44389-DC7B-440C-AF61-B19CEB192CFC}" type="pres">
      <dgm:prSet presAssocID="{35662C86-963A-405B-B33F-2CA0BDD4887E}" presName="parentLin" presStyleCnt="0"/>
      <dgm:spPr/>
    </dgm:pt>
    <dgm:pt modelId="{A4495514-0D40-4E19-9100-B49493714ED4}" type="pres">
      <dgm:prSet presAssocID="{35662C86-963A-405B-B33F-2CA0BDD4887E}" presName="parentLeftMargin" presStyleLbl="node1" presStyleIdx="1" presStyleCnt="3"/>
      <dgm:spPr/>
      <dgm:t>
        <a:bodyPr/>
        <a:lstStyle/>
        <a:p>
          <a:endParaRPr lang="ru-RU"/>
        </a:p>
      </dgm:t>
    </dgm:pt>
    <dgm:pt modelId="{274EB8CB-6C87-443D-91D1-B0C2CAA72C75}" type="pres">
      <dgm:prSet presAssocID="{35662C86-963A-405B-B33F-2CA0BDD4887E}" presName="parentText" presStyleLbl="node1" presStyleIdx="2" presStyleCnt="3" custScaleY="529520">
        <dgm:presLayoutVars>
          <dgm:chMax val="0"/>
          <dgm:bulletEnabled val="1"/>
        </dgm:presLayoutVars>
      </dgm:prSet>
      <dgm:spPr/>
      <dgm:t>
        <a:bodyPr/>
        <a:lstStyle/>
        <a:p>
          <a:endParaRPr lang="ru-RU"/>
        </a:p>
      </dgm:t>
    </dgm:pt>
    <dgm:pt modelId="{2E5DA231-6EE6-4DCA-8205-4434AA7065A6}" type="pres">
      <dgm:prSet presAssocID="{35662C86-963A-405B-B33F-2CA0BDD4887E}" presName="negativeSpace" presStyleCnt="0"/>
      <dgm:spPr/>
    </dgm:pt>
    <dgm:pt modelId="{F1935D49-074F-4820-B48F-5B036FD1A035}" type="pres">
      <dgm:prSet presAssocID="{35662C86-963A-405B-B33F-2CA0BDD4887E}" presName="childText" presStyleLbl="conFgAcc1" presStyleIdx="2" presStyleCnt="3">
        <dgm:presLayoutVars>
          <dgm:bulletEnabled val="1"/>
        </dgm:presLayoutVars>
      </dgm:prSet>
      <dgm:spPr/>
    </dgm:pt>
  </dgm:ptLst>
  <dgm:cxnLst>
    <dgm:cxn modelId="{B52A1B85-E1EE-4941-9714-9552FA172385}" type="presOf" srcId="{B7AA1238-CCD9-43A6-8A87-C059E516CF35}" destId="{9824D73F-0D07-483C-9ECB-4A426DC7A938}" srcOrd="0" destOrd="0" presId="urn:microsoft.com/office/officeart/2005/8/layout/list1"/>
    <dgm:cxn modelId="{41624AC9-AB18-45FA-B3A6-479FFED61B71}" type="presOf" srcId="{29C07642-7D15-4EC8-BC9F-B68D4100C0EE}" destId="{905BC840-32DE-4252-94E0-846AC0B8507C}" srcOrd="0" destOrd="0" presId="urn:microsoft.com/office/officeart/2005/8/layout/list1"/>
    <dgm:cxn modelId="{08378881-39AC-4C18-948D-4CEBD4ED1EB2}" type="presOf" srcId="{836D6EB1-C76C-47EB-9CF7-3D4F9E980C9E}" destId="{CC1FBFAB-7A2A-49E9-BF17-3830DDDE34F3}" srcOrd="0" destOrd="0" presId="urn:microsoft.com/office/officeart/2005/8/layout/list1"/>
    <dgm:cxn modelId="{599948AD-BECF-4054-A472-1FD71D92FF8B}" srcId="{836D6EB1-C76C-47EB-9CF7-3D4F9E980C9E}" destId="{35662C86-963A-405B-B33F-2CA0BDD4887E}" srcOrd="2" destOrd="0" parTransId="{BA4F7F86-0D81-4EF4-86CD-D231DF846F73}" sibTransId="{FE717C6C-3B6D-488A-BBF3-439B3FC8993D}"/>
    <dgm:cxn modelId="{3E4CD7A9-CE25-4607-AAC6-5A0D73BE4B6B}" type="presOf" srcId="{35662C86-963A-405B-B33F-2CA0BDD4887E}" destId="{274EB8CB-6C87-443D-91D1-B0C2CAA72C75}" srcOrd="1" destOrd="0" presId="urn:microsoft.com/office/officeart/2005/8/layout/list1"/>
    <dgm:cxn modelId="{5CC0FE1C-7133-4602-9A5C-7BAF8F549714}" type="presOf" srcId="{29C07642-7D15-4EC8-BC9F-B68D4100C0EE}" destId="{6B04F15C-7956-46CD-A67C-CACA1A258452}" srcOrd="1" destOrd="0" presId="urn:microsoft.com/office/officeart/2005/8/layout/list1"/>
    <dgm:cxn modelId="{9CF12D3A-B27E-4C42-A71E-68F169B0EAF0}" type="presOf" srcId="{35662C86-963A-405B-B33F-2CA0BDD4887E}" destId="{A4495514-0D40-4E19-9100-B49493714ED4}" srcOrd="0" destOrd="0" presId="urn:microsoft.com/office/officeart/2005/8/layout/list1"/>
    <dgm:cxn modelId="{5D470167-AFBA-47DC-BE2C-21D3A2663F60}" srcId="{836D6EB1-C76C-47EB-9CF7-3D4F9E980C9E}" destId="{29C07642-7D15-4EC8-BC9F-B68D4100C0EE}" srcOrd="1" destOrd="0" parTransId="{9624F8D8-3D58-425C-AF6B-87E34ADA2373}" sibTransId="{CDB6D6E5-7BFB-479F-9EE8-58BFC5B3EAC6}"/>
    <dgm:cxn modelId="{C69DBB47-4724-4498-811E-B5A017937C87}" srcId="{836D6EB1-C76C-47EB-9CF7-3D4F9E980C9E}" destId="{B7AA1238-CCD9-43A6-8A87-C059E516CF35}" srcOrd="0" destOrd="0" parTransId="{D5DF931B-F4F9-449E-84C9-9A2D78A54BAB}" sibTransId="{24999263-D0CA-4326-BA40-3C767A411C2F}"/>
    <dgm:cxn modelId="{20F3E754-42D0-4BF4-A773-2733E3F0F2EB}" type="presOf" srcId="{B7AA1238-CCD9-43A6-8A87-C059E516CF35}" destId="{1D427E72-EE20-47E2-9B81-ABD9C5409A26}" srcOrd="1" destOrd="0" presId="urn:microsoft.com/office/officeart/2005/8/layout/list1"/>
    <dgm:cxn modelId="{185941C8-3476-48D7-9340-E0291A1C063C}" type="presParOf" srcId="{CC1FBFAB-7A2A-49E9-BF17-3830DDDE34F3}" destId="{C9CA8D91-7E7E-4609-9953-8BF768F4749B}" srcOrd="0" destOrd="0" presId="urn:microsoft.com/office/officeart/2005/8/layout/list1"/>
    <dgm:cxn modelId="{9C463052-4268-43A6-A7EF-D3B7A61525EF}" type="presParOf" srcId="{C9CA8D91-7E7E-4609-9953-8BF768F4749B}" destId="{9824D73F-0D07-483C-9ECB-4A426DC7A938}" srcOrd="0" destOrd="0" presId="urn:microsoft.com/office/officeart/2005/8/layout/list1"/>
    <dgm:cxn modelId="{D9D2C24C-C806-42B1-8EAF-B3FDA806525D}" type="presParOf" srcId="{C9CA8D91-7E7E-4609-9953-8BF768F4749B}" destId="{1D427E72-EE20-47E2-9B81-ABD9C5409A26}" srcOrd="1" destOrd="0" presId="urn:microsoft.com/office/officeart/2005/8/layout/list1"/>
    <dgm:cxn modelId="{43010099-26D8-48F6-8E0E-AC397FED8A8D}" type="presParOf" srcId="{CC1FBFAB-7A2A-49E9-BF17-3830DDDE34F3}" destId="{7403B915-ED61-4A4B-9ABB-4FF0E40EA820}" srcOrd="1" destOrd="0" presId="urn:microsoft.com/office/officeart/2005/8/layout/list1"/>
    <dgm:cxn modelId="{5C98DE79-4B1F-424D-9206-7AE38DBFD816}" type="presParOf" srcId="{CC1FBFAB-7A2A-49E9-BF17-3830DDDE34F3}" destId="{B83F8619-FC14-458F-B728-FA27478DA2DE}" srcOrd="2" destOrd="0" presId="urn:microsoft.com/office/officeart/2005/8/layout/list1"/>
    <dgm:cxn modelId="{8B607600-8703-4D59-A50C-6B49BBB218CB}" type="presParOf" srcId="{CC1FBFAB-7A2A-49E9-BF17-3830DDDE34F3}" destId="{52D3A0A0-92D3-4998-AFA5-84CF704F80A6}" srcOrd="3" destOrd="0" presId="urn:microsoft.com/office/officeart/2005/8/layout/list1"/>
    <dgm:cxn modelId="{841115FB-36B6-4CAB-8084-02817E5D8273}" type="presParOf" srcId="{CC1FBFAB-7A2A-49E9-BF17-3830DDDE34F3}" destId="{67DB766A-3537-4EF2-9A17-39B134E9169F}" srcOrd="4" destOrd="0" presId="urn:microsoft.com/office/officeart/2005/8/layout/list1"/>
    <dgm:cxn modelId="{EDBBD81B-A45B-4283-AFED-AC1F33C9B221}" type="presParOf" srcId="{67DB766A-3537-4EF2-9A17-39B134E9169F}" destId="{905BC840-32DE-4252-94E0-846AC0B8507C}" srcOrd="0" destOrd="0" presId="urn:microsoft.com/office/officeart/2005/8/layout/list1"/>
    <dgm:cxn modelId="{4327F60F-61E7-4BDB-AB4B-F7050485CFBB}" type="presParOf" srcId="{67DB766A-3537-4EF2-9A17-39B134E9169F}" destId="{6B04F15C-7956-46CD-A67C-CACA1A258452}" srcOrd="1" destOrd="0" presId="urn:microsoft.com/office/officeart/2005/8/layout/list1"/>
    <dgm:cxn modelId="{7A519723-68FD-4AFC-9016-CF2485AB79F0}" type="presParOf" srcId="{CC1FBFAB-7A2A-49E9-BF17-3830DDDE34F3}" destId="{A68BEC83-6D96-4B5E-B531-BC38B53FA96B}" srcOrd="5" destOrd="0" presId="urn:microsoft.com/office/officeart/2005/8/layout/list1"/>
    <dgm:cxn modelId="{9AECC5B3-6B41-466E-9578-EF33D2338E84}" type="presParOf" srcId="{CC1FBFAB-7A2A-49E9-BF17-3830DDDE34F3}" destId="{058B70DE-650E-436A-B6AA-15A8DAE7B9A3}" srcOrd="6" destOrd="0" presId="urn:microsoft.com/office/officeart/2005/8/layout/list1"/>
    <dgm:cxn modelId="{8BB32301-0822-40D8-8BE3-ED511326E9B0}" type="presParOf" srcId="{CC1FBFAB-7A2A-49E9-BF17-3830DDDE34F3}" destId="{F57CA1F0-89E5-442D-AB70-C4191E136053}" srcOrd="7" destOrd="0" presId="urn:microsoft.com/office/officeart/2005/8/layout/list1"/>
    <dgm:cxn modelId="{17217D2D-5085-4B1E-95B8-960020465E72}" type="presParOf" srcId="{CC1FBFAB-7A2A-49E9-BF17-3830DDDE34F3}" destId="{30E44389-DC7B-440C-AF61-B19CEB192CFC}" srcOrd="8" destOrd="0" presId="urn:microsoft.com/office/officeart/2005/8/layout/list1"/>
    <dgm:cxn modelId="{D1A69098-07B8-4188-92D6-A361E32A1474}" type="presParOf" srcId="{30E44389-DC7B-440C-AF61-B19CEB192CFC}" destId="{A4495514-0D40-4E19-9100-B49493714ED4}" srcOrd="0" destOrd="0" presId="urn:microsoft.com/office/officeart/2005/8/layout/list1"/>
    <dgm:cxn modelId="{80D7ABDB-383A-42AB-966F-D5A23D5FCB7E}" type="presParOf" srcId="{30E44389-DC7B-440C-AF61-B19CEB192CFC}" destId="{274EB8CB-6C87-443D-91D1-B0C2CAA72C75}" srcOrd="1" destOrd="0" presId="urn:microsoft.com/office/officeart/2005/8/layout/list1"/>
    <dgm:cxn modelId="{1D929923-97EC-4B5F-ACD8-934C7D3D8008}" type="presParOf" srcId="{CC1FBFAB-7A2A-49E9-BF17-3830DDDE34F3}" destId="{2E5DA231-6EE6-4DCA-8205-4434AA7065A6}" srcOrd="9" destOrd="0" presId="urn:microsoft.com/office/officeart/2005/8/layout/list1"/>
    <dgm:cxn modelId="{B53B1C05-4DAB-4EEF-805D-191AF4257EC8}" type="presParOf" srcId="{CC1FBFAB-7A2A-49E9-BF17-3830DDDE34F3}" destId="{F1935D49-074F-4820-B48F-5B036FD1A035}"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B4F2E08-1845-4D7B-9DAC-B3B210E9C8AB}" type="doc">
      <dgm:prSet loTypeId="urn:microsoft.com/office/officeart/2005/8/layout/default#4" loCatId="list" qsTypeId="urn:microsoft.com/office/officeart/2005/8/quickstyle/3d3" qsCatId="3D" csTypeId="urn:microsoft.com/office/officeart/2005/8/colors/colorful1#20" csCatId="colorful" phldr="1"/>
      <dgm:spPr/>
      <dgm:t>
        <a:bodyPr/>
        <a:lstStyle/>
        <a:p>
          <a:endParaRPr lang="ru-RU"/>
        </a:p>
      </dgm:t>
    </dgm:pt>
    <dgm:pt modelId="{276BBEEE-2263-4873-BA7E-24BFAB748006}">
      <dgm:prSet phldrT="[Текст]"/>
      <dgm:spPr>
        <a:solidFill>
          <a:schemeClr val="accent3">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t>В должностные оклады научно-педагогических работников высшего образования включаются размеры надбавок за ученые степени по соответствующим должностям</a:t>
          </a:r>
        </a:p>
        <a:p>
          <a:pPr defTabSz="444500">
            <a:lnSpc>
              <a:spcPct val="90000"/>
            </a:lnSpc>
            <a:spcBef>
              <a:spcPct val="0"/>
            </a:spcBef>
            <a:spcAft>
              <a:spcPct val="35000"/>
            </a:spcAft>
          </a:pPr>
          <a:endParaRPr lang="ru-RU" dirty="0"/>
        </a:p>
      </dgm:t>
    </dgm:pt>
    <dgm:pt modelId="{CE734E7F-0484-42DD-98DB-C5B4DF7EA3FD}" type="parTrans" cxnId="{FF7551C6-2820-4F22-BF32-7C61CCC310E0}">
      <dgm:prSet/>
      <dgm:spPr/>
      <dgm:t>
        <a:bodyPr/>
        <a:lstStyle/>
        <a:p>
          <a:endParaRPr lang="ru-RU"/>
        </a:p>
      </dgm:t>
    </dgm:pt>
    <dgm:pt modelId="{FE7568BE-A078-49F8-A8BA-85E6AEE1E7F0}" type="sibTrans" cxnId="{FF7551C6-2820-4F22-BF32-7C61CCC310E0}">
      <dgm:prSet/>
      <dgm:spPr/>
      <dgm:t>
        <a:bodyPr/>
        <a:lstStyle/>
        <a:p>
          <a:endParaRPr lang="ru-RU"/>
        </a:p>
      </dgm:t>
    </dgm:pt>
    <dgm:pt modelId="{726E044B-03A2-4AD6-911C-E595A2322D0F}">
      <dgm:prSet/>
      <dgm:spPr>
        <a:solidFill>
          <a:schemeClr val="accent2">
            <a:lumMod val="75000"/>
          </a:schemeClr>
        </a:solidFill>
      </dgm:spPr>
      <dgm:t>
        <a:bodyPr/>
        <a:lstStyle/>
        <a:p>
          <a:r>
            <a:rPr lang="ru-RU" dirty="0" smtClean="0"/>
            <a:t>В должностные оклады педагогических работников включается размер ежемесячной денежной компенсации (по состоянию на 31.12.2012) на обеспечение книгоиздательской продукцией и периодическими изданиям</a:t>
          </a:r>
          <a:endParaRPr lang="ru-RU" dirty="0"/>
        </a:p>
      </dgm:t>
    </dgm:pt>
    <dgm:pt modelId="{592EAEBC-5066-4FC0-91B2-C11853E0F4D3}" type="parTrans" cxnId="{C86E58CC-6FB3-4291-AD43-3F032665C492}">
      <dgm:prSet/>
      <dgm:spPr/>
      <dgm:t>
        <a:bodyPr/>
        <a:lstStyle/>
        <a:p>
          <a:endParaRPr lang="ru-RU"/>
        </a:p>
      </dgm:t>
    </dgm:pt>
    <dgm:pt modelId="{1894D32D-3E6A-4D00-BBB4-FDDBCF0C4BDE}" type="sibTrans" cxnId="{C86E58CC-6FB3-4291-AD43-3F032665C492}">
      <dgm:prSet/>
      <dgm:spPr/>
      <dgm:t>
        <a:bodyPr/>
        <a:lstStyle/>
        <a:p>
          <a:endParaRPr lang="ru-RU"/>
        </a:p>
      </dgm:t>
    </dgm:pt>
    <dgm:pt modelId="{7B1E18A8-A2A1-4A98-8FD5-EA461735A8BD}" type="pres">
      <dgm:prSet presAssocID="{8B4F2E08-1845-4D7B-9DAC-B3B210E9C8AB}" presName="diagram" presStyleCnt="0">
        <dgm:presLayoutVars>
          <dgm:dir/>
          <dgm:resizeHandles val="exact"/>
        </dgm:presLayoutVars>
      </dgm:prSet>
      <dgm:spPr/>
      <dgm:t>
        <a:bodyPr/>
        <a:lstStyle/>
        <a:p>
          <a:endParaRPr lang="ru-RU"/>
        </a:p>
      </dgm:t>
    </dgm:pt>
    <dgm:pt modelId="{FB732CB5-7A24-4B80-A8ED-216CFD3DAF9E}" type="pres">
      <dgm:prSet presAssocID="{726E044B-03A2-4AD6-911C-E595A2322D0F}" presName="node" presStyleLbl="node1" presStyleIdx="0" presStyleCnt="2" custScaleY="172025">
        <dgm:presLayoutVars>
          <dgm:bulletEnabled val="1"/>
        </dgm:presLayoutVars>
      </dgm:prSet>
      <dgm:spPr/>
      <dgm:t>
        <a:bodyPr/>
        <a:lstStyle/>
        <a:p>
          <a:endParaRPr lang="ru-RU"/>
        </a:p>
      </dgm:t>
    </dgm:pt>
    <dgm:pt modelId="{282DD79D-CADB-458A-A3D3-2E5E29A543D9}" type="pres">
      <dgm:prSet presAssocID="{1894D32D-3E6A-4D00-BBB4-FDDBCF0C4BDE}" presName="sibTrans" presStyleCnt="0"/>
      <dgm:spPr/>
      <dgm:t>
        <a:bodyPr/>
        <a:lstStyle/>
        <a:p>
          <a:endParaRPr lang="ru-RU"/>
        </a:p>
      </dgm:t>
    </dgm:pt>
    <dgm:pt modelId="{8525B029-8874-4C4A-8314-207C31F30110}" type="pres">
      <dgm:prSet presAssocID="{276BBEEE-2263-4873-BA7E-24BFAB748006}" presName="node" presStyleLbl="node1" presStyleIdx="1" presStyleCnt="2" custScaleY="172025" custLinFactNeighborX="4144" custLinFactNeighborY="-24">
        <dgm:presLayoutVars>
          <dgm:bulletEnabled val="1"/>
        </dgm:presLayoutVars>
      </dgm:prSet>
      <dgm:spPr/>
      <dgm:t>
        <a:bodyPr/>
        <a:lstStyle/>
        <a:p>
          <a:endParaRPr lang="ru-RU"/>
        </a:p>
      </dgm:t>
    </dgm:pt>
  </dgm:ptLst>
  <dgm:cxnLst>
    <dgm:cxn modelId="{A7961143-2DEE-408C-A1F8-07BDDC989B81}" type="presOf" srcId="{8B4F2E08-1845-4D7B-9DAC-B3B210E9C8AB}" destId="{7B1E18A8-A2A1-4A98-8FD5-EA461735A8BD}" srcOrd="0" destOrd="0" presId="urn:microsoft.com/office/officeart/2005/8/layout/default#4"/>
    <dgm:cxn modelId="{35840921-97CE-4B59-B878-EFA6E7998C86}" type="presOf" srcId="{276BBEEE-2263-4873-BA7E-24BFAB748006}" destId="{8525B029-8874-4C4A-8314-207C31F30110}" srcOrd="0" destOrd="0" presId="urn:microsoft.com/office/officeart/2005/8/layout/default#4"/>
    <dgm:cxn modelId="{C86E58CC-6FB3-4291-AD43-3F032665C492}" srcId="{8B4F2E08-1845-4D7B-9DAC-B3B210E9C8AB}" destId="{726E044B-03A2-4AD6-911C-E595A2322D0F}" srcOrd="0" destOrd="0" parTransId="{592EAEBC-5066-4FC0-91B2-C11853E0F4D3}" sibTransId="{1894D32D-3E6A-4D00-BBB4-FDDBCF0C4BDE}"/>
    <dgm:cxn modelId="{FF7551C6-2820-4F22-BF32-7C61CCC310E0}" srcId="{8B4F2E08-1845-4D7B-9DAC-B3B210E9C8AB}" destId="{276BBEEE-2263-4873-BA7E-24BFAB748006}" srcOrd="1" destOrd="0" parTransId="{CE734E7F-0484-42DD-98DB-C5B4DF7EA3FD}" sibTransId="{FE7568BE-A078-49F8-A8BA-85E6AEE1E7F0}"/>
    <dgm:cxn modelId="{730F1FB7-AD54-4434-8632-D2B9E216ED6C}" type="presOf" srcId="{726E044B-03A2-4AD6-911C-E595A2322D0F}" destId="{FB732CB5-7A24-4B80-A8ED-216CFD3DAF9E}" srcOrd="0" destOrd="0" presId="urn:microsoft.com/office/officeart/2005/8/layout/default#4"/>
    <dgm:cxn modelId="{B644B9C4-66FA-4BDE-89C4-C94CA46582FA}" type="presParOf" srcId="{7B1E18A8-A2A1-4A98-8FD5-EA461735A8BD}" destId="{FB732CB5-7A24-4B80-A8ED-216CFD3DAF9E}" srcOrd="0" destOrd="0" presId="urn:microsoft.com/office/officeart/2005/8/layout/default#4"/>
    <dgm:cxn modelId="{6D357C5F-ADC8-438F-B95B-0C1769A13416}" type="presParOf" srcId="{7B1E18A8-A2A1-4A98-8FD5-EA461735A8BD}" destId="{282DD79D-CADB-458A-A3D3-2E5E29A543D9}" srcOrd="1" destOrd="0" presId="urn:microsoft.com/office/officeart/2005/8/layout/default#4"/>
    <dgm:cxn modelId="{EBB1804F-21E0-4A30-9ED0-A7212DA279A9}" type="presParOf" srcId="{7B1E18A8-A2A1-4A98-8FD5-EA461735A8BD}" destId="{8525B029-8874-4C4A-8314-207C31F30110}" srcOrd="2" destOrd="0" presId="urn:microsoft.com/office/officeart/2005/8/layout/defaul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55F89346-C74F-4135-94DB-C7AC1D4898CC}" type="doc">
      <dgm:prSet loTypeId="urn:microsoft.com/office/officeart/2005/8/layout/arrow5" loCatId="relationship" qsTypeId="urn:microsoft.com/office/officeart/2005/8/quickstyle/simple1#1" qsCatId="simple" csTypeId="urn:microsoft.com/office/officeart/2005/8/colors/accent1_2#2" csCatId="accent1" phldr="1"/>
      <dgm:spPr/>
      <dgm:t>
        <a:bodyPr/>
        <a:lstStyle/>
        <a:p>
          <a:endParaRPr lang="ru-RU"/>
        </a:p>
      </dgm:t>
    </dgm:pt>
    <dgm:pt modelId="{9D4302D3-231D-459D-87AB-4F7DCC1DF6E2}">
      <dgm:prSet phldrT="[Текст]" custT="1"/>
      <dgm:spPr/>
      <dgm:t>
        <a:bodyPr/>
        <a:lstStyle/>
        <a:p>
          <a:r>
            <a:rPr lang="ru-RU" sz="2000" dirty="0" smtClean="0"/>
            <a:t>Нормативные затраты включают в себя затраты на оплату труда педагогических работников с учетом обеспечения уровня средней заработной платы*</a:t>
          </a:r>
          <a:endParaRPr lang="ru-RU" sz="2000" dirty="0"/>
        </a:p>
      </dgm:t>
    </dgm:pt>
    <dgm:pt modelId="{69F088E7-D2F4-4528-BCE6-24491F2FE5E7}" type="parTrans" cxnId="{93705700-AFD9-4DEA-B56E-15638396A277}">
      <dgm:prSet/>
      <dgm:spPr/>
      <dgm:t>
        <a:bodyPr/>
        <a:lstStyle/>
        <a:p>
          <a:endParaRPr lang="ru-RU"/>
        </a:p>
      </dgm:t>
    </dgm:pt>
    <dgm:pt modelId="{BF5FFFF7-136E-429E-BA6C-EE0F04A6CBAC}" type="sibTrans" cxnId="{93705700-AFD9-4DEA-B56E-15638396A277}">
      <dgm:prSet/>
      <dgm:spPr/>
      <dgm:t>
        <a:bodyPr/>
        <a:lstStyle/>
        <a:p>
          <a:endParaRPr lang="ru-RU"/>
        </a:p>
      </dgm:t>
    </dgm:pt>
    <dgm:pt modelId="{FBF04722-4824-4AF8-95AF-A594EA91133E}">
      <dgm:prSet phldrT="[Текст]"/>
      <dgm:spPr/>
      <dgm:t>
        <a:bodyPr/>
        <a:lstStyle/>
        <a:p>
          <a:r>
            <a:rPr lang="ru-RU" dirty="0" smtClean="0"/>
            <a:t>Расходы на оплату труда педагогических работников муниципальных общеобразовательных организаций, включаемые  ОГВ субъектов  РФ в нормативы, не могут быть ниже уровня средней заработной платы в соответствующем субъекте РФ</a:t>
          </a:r>
          <a:endParaRPr lang="ru-RU" dirty="0"/>
        </a:p>
      </dgm:t>
    </dgm:pt>
    <dgm:pt modelId="{F1C3032A-C0C1-4C9F-9DB2-832E241AAD97}" type="parTrans" cxnId="{0D30E2C1-9F51-46A4-972E-B503B214AB5E}">
      <dgm:prSet/>
      <dgm:spPr/>
      <dgm:t>
        <a:bodyPr/>
        <a:lstStyle/>
        <a:p>
          <a:endParaRPr lang="ru-RU"/>
        </a:p>
      </dgm:t>
    </dgm:pt>
    <dgm:pt modelId="{C5B1998C-4A2D-47BD-93D5-FEF6BFC809D3}" type="sibTrans" cxnId="{0D30E2C1-9F51-46A4-972E-B503B214AB5E}">
      <dgm:prSet/>
      <dgm:spPr/>
      <dgm:t>
        <a:bodyPr/>
        <a:lstStyle/>
        <a:p>
          <a:endParaRPr lang="ru-RU"/>
        </a:p>
      </dgm:t>
    </dgm:pt>
    <dgm:pt modelId="{FA865774-C7A9-43AD-99DE-DC4DDC795434}" type="pres">
      <dgm:prSet presAssocID="{55F89346-C74F-4135-94DB-C7AC1D4898CC}" presName="diagram" presStyleCnt="0">
        <dgm:presLayoutVars>
          <dgm:dir/>
          <dgm:resizeHandles val="exact"/>
        </dgm:presLayoutVars>
      </dgm:prSet>
      <dgm:spPr/>
      <dgm:t>
        <a:bodyPr/>
        <a:lstStyle/>
        <a:p>
          <a:endParaRPr lang="ru-RU"/>
        </a:p>
      </dgm:t>
    </dgm:pt>
    <dgm:pt modelId="{0C1769FC-E053-4B30-80B7-6CBFFC03A359}" type="pres">
      <dgm:prSet presAssocID="{9D4302D3-231D-459D-87AB-4F7DCC1DF6E2}" presName="arrow" presStyleLbl="node1" presStyleIdx="0" presStyleCnt="2" custScaleX="122724">
        <dgm:presLayoutVars>
          <dgm:bulletEnabled val="1"/>
        </dgm:presLayoutVars>
      </dgm:prSet>
      <dgm:spPr/>
      <dgm:t>
        <a:bodyPr/>
        <a:lstStyle/>
        <a:p>
          <a:endParaRPr lang="ru-RU"/>
        </a:p>
      </dgm:t>
    </dgm:pt>
    <dgm:pt modelId="{8E1F2842-6557-472D-9340-555C7CE29289}" type="pres">
      <dgm:prSet presAssocID="{FBF04722-4824-4AF8-95AF-A594EA91133E}" presName="arrow" presStyleLbl="node1" presStyleIdx="1" presStyleCnt="2" custScaleX="126133">
        <dgm:presLayoutVars>
          <dgm:bulletEnabled val="1"/>
        </dgm:presLayoutVars>
      </dgm:prSet>
      <dgm:spPr/>
      <dgm:t>
        <a:bodyPr/>
        <a:lstStyle/>
        <a:p>
          <a:endParaRPr lang="ru-RU"/>
        </a:p>
      </dgm:t>
    </dgm:pt>
  </dgm:ptLst>
  <dgm:cxnLst>
    <dgm:cxn modelId="{1640390E-1DDA-40CF-9D29-862468929907}" type="presOf" srcId="{FBF04722-4824-4AF8-95AF-A594EA91133E}" destId="{8E1F2842-6557-472D-9340-555C7CE29289}" srcOrd="0" destOrd="0" presId="urn:microsoft.com/office/officeart/2005/8/layout/arrow5"/>
    <dgm:cxn modelId="{0D30E2C1-9F51-46A4-972E-B503B214AB5E}" srcId="{55F89346-C74F-4135-94DB-C7AC1D4898CC}" destId="{FBF04722-4824-4AF8-95AF-A594EA91133E}" srcOrd="1" destOrd="0" parTransId="{F1C3032A-C0C1-4C9F-9DB2-832E241AAD97}" sibTransId="{C5B1998C-4A2D-47BD-93D5-FEF6BFC809D3}"/>
    <dgm:cxn modelId="{BD53489D-700A-41FF-8E67-863704D5A5B4}" type="presOf" srcId="{9D4302D3-231D-459D-87AB-4F7DCC1DF6E2}" destId="{0C1769FC-E053-4B30-80B7-6CBFFC03A359}" srcOrd="0" destOrd="0" presId="urn:microsoft.com/office/officeart/2005/8/layout/arrow5"/>
    <dgm:cxn modelId="{93705700-AFD9-4DEA-B56E-15638396A277}" srcId="{55F89346-C74F-4135-94DB-C7AC1D4898CC}" destId="{9D4302D3-231D-459D-87AB-4F7DCC1DF6E2}" srcOrd="0" destOrd="0" parTransId="{69F088E7-D2F4-4528-BCE6-24491F2FE5E7}" sibTransId="{BF5FFFF7-136E-429E-BA6C-EE0F04A6CBAC}"/>
    <dgm:cxn modelId="{FB77EBA6-BF14-41AE-AFDD-CD5D93F9C314}" type="presOf" srcId="{55F89346-C74F-4135-94DB-C7AC1D4898CC}" destId="{FA865774-C7A9-43AD-99DE-DC4DDC795434}" srcOrd="0" destOrd="0" presId="urn:microsoft.com/office/officeart/2005/8/layout/arrow5"/>
    <dgm:cxn modelId="{48AE174A-7286-4543-9CD0-D4FA14E99FE3}" type="presParOf" srcId="{FA865774-C7A9-43AD-99DE-DC4DDC795434}" destId="{0C1769FC-E053-4B30-80B7-6CBFFC03A359}" srcOrd="0" destOrd="0" presId="urn:microsoft.com/office/officeart/2005/8/layout/arrow5"/>
    <dgm:cxn modelId="{1729102F-AF0C-45FA-8418-51C12DD2FFB4}" type="presParOf" srcId="{FA865774-C7A9-43AD-99DE-DC4DDC795434}" destId="{8E1F2842-6557-472D-9340-555C7CE29289}" srcOrd="1"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3252081-0A43-4281-958B-821421508725}" type="doc">
      <dgm:prSet loTypeId="urn:microsoft.com/office/officeart/2005/8/layout/radial4" loCatId="relationship" qsTypeId="urn:microsoft.com/office/officeart/2005/8/quickstyle/3d3" qsCatId="3D" csTypeId="urn:microsoft.com/office/officeart/2005/8/colors/colorful1#21" csCatId="colorful" phldr="1"/>
      <dgm:spPr/>
      <dgm:t>
        <a:bodyPr/>
        <a:lstStyle/>
        <a:p>
          <a:endParaRPr lang="ru-RU"/>
        </a:p>
      </dgm:t>
    </dgm:pt>
    <dgm:pt modelId="{B0D0FE94-EC40-4389-A054-FBEC62310B7D}">
      <dgm:prSet/>
      <dgm:spPr/>
      <dgm:t>
        <a:bodyPr/>
        <a:lstStyle/>
        <a:p>
          <a:r>
            <a:rPr lang="ru-RU" dirty="0" smtClean="0"/>
            <a:t>Рабочее время педагогических работников </a:t>
          </a:r>
          <a:endParaRPr lang="ru-RU" dirty="0"/>
        </a:p>
      </dgm:t>
    </dgm:pt>
    <dgm:pt modelId="{7BDCAA27-5FC5-409D-9F0A-6102C247DC94}" type="parTrans" cxnId="{43DE8B82-FCB7-4473-BA6D-99BC1E695526}">
      <dgm:prSet/>
      <dgm:spPr/>
      <dgm:t>
        <a:bodyPr/>
        <a:lstStyle/>
        <a:p>
          <a:endParaRPr lang="ru-RU"/>
        </a:p>
      </dgm:t>
    </dgm:pt>
    <dgm:pt modelId="{B1C718A9-CA68-44DA-8B59-30103D1F160D}" type="sibTrans" cxnId="{43DE8B82-FCB7-4473-BA6D-99BC1E695526}">
      <dgm:prSet/>
      <dgm:spPr/>
      <dgm:t>
        <a:bodyPr/>
        <a:lstStyle/>
        <a:p>
          <a:endParaRPr lang="ru-RU"/>
        </a:p>
      </dgm:t>
    </dgm:pt>
    <dgm:pt modelId="{1508F6FE-3137-4962-A2D9-9A77F9828A80}">
      <dgm:prSet phldrT="[Текст]" custT="1"/>
      <dgm:spPr/>
      <dgm:t>
        <a:bodyPr/>
        <a:lstStyle/>
        <a:p>
          <a:r>
            <a:rPr lang="ru-RU" sz="1600" dirty="0" smtClean="0"/>
            <a:t>Учебная </a:t>
          </a:r>
          <a:r>
            <a:rPr lang="ru-RU" sz="1000" dirty="0" smtClean="0"/>
            <a:t>(преподавательская) </a:t>
          </a:r>
          <a:r>
            <a:rPr lang="ru-RU" sz="1600" dirty="0" smtClean="0"/>
            <a:t>работа</a:t>
          </a:r>
          <a:endParaRPr lang="ru-RU" sz="1600" dirty="0"/>
        </a:p>
      </dgm:t>
    </dgm:pt>
    <dgm:pt modelId="{0A380190-D62F-4817-BDB5-30671A905940}" type="parTrans" cxnId="{AEB50D55-6D87-4AC5-BD21-F550CAA366F4}">
      <dgm:prSet/>
      <dgm:spPr/>
      <dgm:t>
        <a:bodyPr/>
        <a:lstStyle/>
        <a:p>
          <a:endParaRPr lang="ru-RU"/>
        </a:p>
      </dgm:t>
    </dgm:pt>
    <dgm:pt modelId="{C17AE745-CB93-42F1-9971-80052F1E4D1B}" type="sibTrans" cxnId="{AEB50D55-6D87-4AC5-BD21-F550CAA366F4}">
      <dgm:prSet/>
      <dgm:spPr/>
      <dgm:t>
        <a:bodyPr/>
        <a:lstStyle/>
        <a:p>
          <a:endParaRPr lang="ru-RU"/>
        </a:p>
      </dgm:t>
    </dgm:pt>
    <dgm:pt modelId="{E332E397-82C3-4CBC-9601-9B6202A44108}">
      <dgm:prSet phldrT="[Текст]" custT="1"/>
      <dgm:spPr/>
      <dgm:t>
        <a:bodyPr/>
        <a:lstStyle/>
        <a:p>
          <a:r>
            <a:rPr lang="ru-RU" sz="1500" dirty="0" smtClean="0"/>
            <a:t>Воспитательная работа</a:t>
          </a:r>
          <a:endParaRPr lang="ru-RU" sz="1500" dirty="0"/>
        </a:p>
      </dgm:t>
    </dgm:pt>
    <dgm:pt modelId="{3A7837D4-6548-45F9-818C-FF3262F53306}" type="parTrans" cxnId="{E5BFD385-E11D-49F7-85ED-04146309FA5E}">
      <dgm:prSet/>
      <dgm:spPr/>
      <dgm:t>
        <a:bodyPr/>
        <a:lstStyle/>
        <a:p>
          <a:endParaRPr lang="ru-RU"/>
        </a:p>
      </dgm:t>
    </dgm:pt>
    <dgm:pt modelId="{56ED3AB7-1843-4AC4-991F-E89FCDE61A99}" type="sibTrans" cxnId="{E5BFD385-E11D-49F7-85ED-04146309FA5E}">
      <dgm:prSet/>
      <dgm:spPr/>
      <dgm:t>
        <a:bodyPr/>
        <a:lstStyle/>
        <a:p>
          <a:endParaRPr lang="ru-RU"/>
        </a:p>
      </dgm:t>
    </dgm:pt>
    <dgm:pt modelId="{640A4256-2D72-4566-9EB3-42C8EB88A677}">
      <dgm:prSet phldrT="[Текст]" custT="1"/>
      <dgm:spPr/>
      <dgm:t>
        <a:bodyPr/>
        <a:lstStyle/>
        <a:p>
          <a:r>
            <a:rPr lang="ru-RU" sz="1400" dirty="0" smtClean="0"/>
            <a:t>Индивидуальная работа с обучающимися</a:t>
          </a:r>
          <a:endParaRPr lang="ru-RU" sz="1400" dirty="0"/>
        </a:p>
      </dgm:t>
    </dgm:pt>
    <dgm:pt modelId="{DEDBEF1A-6E79-48FD-A472-E323AD1699EF}" type="parTrans" cxnId="{03C763AC-8582-4D55-91EC-66EF5E9E3840}">
      <dgm:prSet/>
      <dgm:spPr/>
      <dgm:t>
        <a:bodyPr/>
        <a:lstStyle/>
        <a:p>
          <a:endParaRPr lang="ru-RU"/>
        </a:p>
      </dgm:t>
    </dgm:pt>
    <dgm:pt modelId="{DF2F4546-F60A-4ADC-A474-BD4F5F7C1728}" type="sibTrans" cxnId="{03C763AC-8582-4D55-91EC-66EF5E9E3840}">
      <dgm:prSet/>
      <dgm:spPr/>
      <dgm:t>
        <a:bodyPr/>
        <a:lstStyle/>
        <a:p>
          <a:endParaRPr lang="ru-RU"/>
        </a:p>
      </dgm:t>
    </dgm:pt>
    <dgm:pt modelId="{E662A918-88AE-4063-9C3B-0CD5378E4FF6}">
      <dgm:prSet custT="1"/>
      <dgm:spPr/>
      <dgm:t>
        <a:bodyPr/>
        <a:lstStyle/>
        <a:p>
          <a:r>
            <a:rPr lang="ru-RU" sz="1600" dirty="0" smtClean="0"/>
            <a:t>Научная работа</a:t>
          </a:r>
          <a:endParaRPr lang="ru-RU" sz="1600" dirty="0"/>
        </a:p>
      </dgm:t>
    </dgm:pt>
    <dgm:pt modelId="{A946F924-2FC7-450D-9481-CF133DF7C98C}" type="parTrans" cxnId="{3404B571-B630-4718-8EFD-B99EB25DE02C}">
      <dgm:prSet/>
      <dgm:spPr/>
      <dgm:t>
        <a:bodyPr/>
        <a:lstStyle/>
        <a:p>
          <a:endParaRPr lang="ru-RU"/>
        </a:p>
      </dgm:t>
    </dgm:pt>
    <dgm:pt modelId="{91BFE7E6-1BED-4686-BA2A-90953C2DA664}" type="sibTrans" cxnId="{3404B571-B630-4718-8EFD-B99EB25DE02C}">
      <dgm:prSet/>
      <dgm:spPr/>
      <dgm:t>
        <a:bodyPr/>
        <a:lstStyle/>
        <a:p>
          <a:endParaRPr lang="ru-RU"/>
        </a:p>
      </dgm:t>
    </dgm:pt>
    <dgm:pt modelId="{42A73427-A87A-41E2-8FC9-615A2C32C758}">
      <dgm:prSet custT="1"/>
      <dgm:spPr/>
      <dgm:t>
        <a:bodyPr/>
        <a:lstStyle/>
        <a:p>
          <a:r>
            <a:rPr lang="ru-RU" sz="1600" dirty="0" smtClean="0"/>
            <a:t>Творческая работа</a:t>
          </a:r>
          <a:endParaRPr lang="ru-RU" sz="1600" dirty="0"/>
        </a:p>
      </dgm:t>
    </dgm:pt>
    <dgm:pt modelId="{EC53737D-6C8A-4CFE-BE60-BDF24CA471FB}" type="parTrans" cxnId="{3F1D132A-BC8B-4EEC-8DAB-B922A9AA4D6A}">
      <dgm:prSet/>
      <dgm:spPr/>
      <dgm:t>
        <a:bodyPr/>
        <a:lstStyle/>
        <a:p>
          <a:endParaRPr lang="ru-RU"/>
        </a:p>
      </dgm:t>
    </dgm:pt>
    <dgm:pt modelId="{E1638713-F539-4A92-96F4-86C5C14AB903}" type="sibTrans" cxnId="{3F1D132A-BC8B-4EEC-8DAB-B922A9AA4D6A}">
      <dgm:prSet/>
      <dgm:spPr/>
      <dgm:t>
        <a:bodyPr/>
        <a:lstStyle/>
        <a:p>
          <a:endParaRPr lang="ru-RU"/>
        </a:p>
      </dgm:t>
    </dgm:pt>
    <dgm:pt modelId="{1999F15D-C5FF-43FD-B446-C3AB9C12CD0F}">
      <dgm:prSet custT="1"/>
      <dgm:spPr/>
      <dgm:t>
        <a:bodyPr/>
        <a:lstStyle/>
        <a:p>
          <a:r>
            <a:rPr lang="ru-RU" sz="1500" dirty="0" smtClean="0"/>
            <a:t>Исследовательская работа</a:t>
          </a:r>
          <a:endParaRPr lang="ru-RU" sz="1500" dirty="0"/>
        </a:p>
      </dgm:t>
    </dgm:pt>
    <dgm:pt modelId="{1F270F01-0646-4E62-81B3-65D799BA1C40}" type="parTrans" cxnId="{75C1A2DB-C9CD-4A55-8DD6-0F6D1FB03C8E}">
      <dgm:prSet/>
      <dgm:spPr/>
      <dgm:t>
        <a:bodyPr/>
        <a:lstStyle/>
        <a:p>
          <a:endParaRPr lang="ru-RU"/>
        </a:p>
      </dgm:t>
    </dgm:pt>
    <dgm:pt modelId="{38E268B2-B9D3-4ECF-AA76-3B2E99A5D3C5}" type="sibTrans" cxnId="{75C1A2DB-C9CD-4A55-8DD6-0F6D1FB03C8E}">
      <dgm:prSet/>
      <dgm:spPr/>
      <dgm:t>
        <a:bodyPr/>
        <a:lstStyle/>
        <a:p>
          <a:endParaRPr lang="ru-RU"/>
        </a:p>
      </dgm:t>
    </dgm:pt>
    <dgm:pt modelId="{2FC8D161-E5FF-42F4-B33F-BB2D1790B3D5}">
      <dgm:prSet/>
      <dgm:spPr/>
      <dgm:t>
        <a:bodyPr/>
        <a:lstStyle/>
        <a:p>
          <a:r>
            <a:rPr lang="ru-RU" dirty="0" smtClean="0"/>
            <a:t>Иная работа, предусмотренная  трудовыми (должностными) обязанностями и (или) индивидуальным планом</a:t>
          </a:r>
          <a:endParaRPr lang="ru-RU" dirty="0"/>
        </a:p>
      </dgm:t>
    </dgm:pt>
    <dgm:pt modelId="{64E8EFA7-DC9D-46F8-9C81-17C57BA8337A}" type="parTrans" cxnId="{49385E30-8D5A-4E5F-9FF3-E13BC4D0B403}">
      <dgm:prSet/>
      <dgm:spPr/>
      <dgm:t>
        <a:bodyPr/>
        <a:lstStyle/>
        <a:p>
          <a:endParaRPr lang="ru-RU"/>
        </a:p>
      </dgm:t>
    </dgm:pt>
    <dgm:pt modelId="{3383FD39-EDF7-4969-A77F-A98C915FF495}" type="sibTrans" cxnId="{49385E30-8D5A-4E5F-9FF3-E13BC4D0B403}">
      <dgm:prSet/>
      <dgm:spPr/>
      <dgm:t>
        <a:bodyPr/>
        <a:lstStyle/>
        <a:p>
          <a:endParaRPr lang="ru-RU"/>
        </a:p>
      </dgm:t>
    </dgm:pt>
    <dgm:pt modelId="{1454E28A-97B0-4E1B-853B-079C73F7CF50}" type="pres">
      <dgm:prSet presAssocID="{C3252081-0A43-4281-958B-821421508725}" presName="cycle" presStyleCnt="0">
        <dgm:presLayoutVars>
          <dgm:chMax val="1"/>
          <dgm:dir/>
          <dgm:animLvl val="ctr"/>
          <dgm:resizeHandles val="exact"/>
        </dgm:presLayoutVars>
      </dgm:prSet>
      <dgm:spPr/>
      <dgm:t>
        <a:bodyPr/>
        <a:lstStyle/>
        <a:p>
          <a:endParaRPr lang="ru-RU"/>
        </a:p>
      </dgm:t>
    </dgm:pt>
    <dgm:pt modelId="{AF7BD63E-238B-4A3B-990F-5D6E4602A0DF}" type="pres">
      <dgm:prSet presAssocID="{B0D0FE94-EC40-4389-A054-FBEC62310B7D}" presName="centerShape" presStyleLbl="node0" presStyleIdx="0" presStyleCnt="1" custScaleY="96345"/>
      <dgm:spPr/>
      <dgm:t>
        <a:bodyPr/>
        <a:lstStyle/>
        <a:p>
          <a:endParaRPr lang="ru-RU"/>
        </a:p>
      </dgm:t>
    </dgm:pt>
    <dgm:pt modelId="{44B83396-A38F-4929-A520-92FF55F8D561}" type="pres">
      <dgm:prSet presAssocID="{0A380190-D62F-4817-BDB5-30671A905940}" presName="parTrans" presStyleLbl="bgSibTrans2D1" presStyleIdx="0" presStyleCnt="7"/>
      <dgm:spPr/>
      <dgm:t>
        <a:bodyPr/>
        <a:lstStyle/>
        <a:p>
          <a:endParaRPr lang="ru-RU"/>
        </a:p>
      </dgm:t>
    </dgm:pt>
    <dgm:pt modelId="{DF86AB9D-60FA-43A1-A020-3B0F598ED05F}" type="pres">
      <dgm:prSet presAssocID="{1508F6FE-3137-4962-A2D9-9A77F9828A80}" presName="node" presStyleLbl="node1" presStyleIdx="0" presStyleCnt="7" custScaleX="114328">
        <dgm:presLayoutVars>
          <dgm:bulletEnabled val="1"/>
        </dgm:presLayoutVars>
      </dgm:prSet>
      <dgm:spPr/>
      <dgm:t>
        <a:bodyPr/>
        <a:lstStyle/>
        <a:p>
          <a:endParaRPr lang="ru-RU"/>
        </a:p>
      </dgm:t>
    </dgm:pt>
    <dgm:pt modelId="{99B2698B-7A47-4BCE-8863-E713F15D80C4}" type="pres">
      <dgm:prSet presAssocID="{3A7837D4-6548-45F9-818C-FF3262F53306}" presName="parTrans" presStyleLbl="bgSibTrans2D1" presStyleIdx="1" presStyleCnt="7"/>
      <dgm:spPr/>
      <dgm:t>
        <a:bodyPr/>
        <a:lstStyle/>
        <a:p>
          <a:endParaRPr lang="ru-RU"/>
        </a:p>
      </dgm:t>
    </dgm:pt>
    <dgm:pt modelId="{66FB14A9-D84E-46E8-837C-C44357D69B8B}" type="pres">
      <dgm:prSet presAssocID="{E332E397-82C3-4CBC-9601-9B6202A44108}" presName="node" presStyleLbl="node1" presStyleIdx="1" presStyleCnt="7" custScaleX="130419">
        <dgm:presLayoutVars>
          <dgm:bulletEnabled val="1"/>
        </dgm:presLayoutVars>
      </dgm:prSet>
      <dgm:spPr/>
      <dgm:t>
        <a:bodyPr/>
        <a:lstStyle/>
        <a:p>
          <a:endParaRPr lang="ru-RU"/>
        </a:p>
      </dgm:t>
    </dgm:pt>
    <dgm:pt modelId="{B5FB1B0A-127C-4E2C-B864-758E488708B7}" type="pres">
      <dgm:prSet presAssocID="{DEDBEF1A-6E79-48FD-A472-E323AD1699EF}" presName="parTrans" presStyleLbl="bgSibTrans2D1" presStyleIdx="2" presStyleCnt="7"/>
      <dgm:spPr/>
      <dgm:t>
        <a:bodyPr/>
        <a:lstStyle/>
        <a:p>
          <a:endParaRPr lang="ru-RU"/>
        </a:p>
      </dgm:t>
    </dgm:pt>
    <dgm:pt modelId="{A762DEE1-4557-4BCD-B93A-A4418C1F58D0}" type="pres">
      <dgm:prSet presAssocID="{640A4256-2D72-4566-9EB3-42C8EB88A677}" presName="node" presStyleLbl="node1" presStyleIdx="2" presStyleCnt="7" custScaleX="129420">
        <dgm:presLayoutVars>
          <dgm:bulletEnabled val="1"/>
        </dgm:presLayoutVars>
      </dgm:prSet>
      <dgm:spPr/>
      <dgm:t>
        <a:bodyPr/>
        <a:lstStyle/>
        <a:p>
          <a:endParaRPr lang="ru-RU"/>
        </a:p>
      </dgm:t>
    </dgm:pt>
    <dgm:pt modelId="{7DA0A625-5965-4CDA-933C-CF0F4AEE7696}" type="pres">
      <dgm:prSet presAssocID="{A946F924-2FC7-450D-9481-CF133DF7C98C}" presName="parTrans" presStyleLbl="bgSibTrans2D1" presStyleIdx="3" presStyleCnt="7"/>
      <dgm:spPr/>
      <dgm:t>
        <a:bodyPr/>
        <a:lstStyle/>
        <a:p>
          <a:endParaRPr lang="ru-RU"/>
        </a:p>
      </dgm:t>
    </dgm:pt>
    <dgm:pt modelId="{93AB4A86-4C66-4461-99BC-A14722CE04BE}" type="pres">
      <dgm:prSet presAssocID="{E662A918-88AE-4063-9C3B-0CD5378E4FF6}" presName="node" presStyleLbl="node1" presStyleIdx="3" presStyleCnt="7">
        <dgm:presLayoutVars>
          <dgm:bulletEnabled val="1"/>
        </dgm:presLayoutVars>
      </dgm:prSet>
      <dgm:spPr/>
      <dgm:t>
        <a:bodyPr/>
        <a:lstStyle/>
        <a:p>
          <a:endParaRPr lang="ru-RU"/>
        </a:p>
      </dgm:t>
    </dgm:pt>
    <dgm:pt modelId="{75790031-DDAC-4638-BC77-93DE66F3025A}" type="pres">
      <dgm:prSet presAssocID="{EC53737D-6C8A-4CFE-BE60-BDF24CA471FB}" presName="parTrans" presStyleLbl="bgSibTrans2D1" presStyleIdx="4" presStyleCnt="7"/>
      <dgm:spPr/>
      <dgm:t>
        <a:bodyPr/>
        <a:lstStyle/>
        <a:p>
          <a:endParaRPr lang="ru-RU"/>
        </a:p>
      </dgm:t>
    </dgm:pt>
    <dgm:pt modelId="{795410F3-024D-4049-9F1A-8EC17BAFCE64}" type="pres">
      <dgm:prSet presAssocID="{42A73427-A87A-41E2-8FC9-615A2C32C758}" presName="node" presStyleLbl="node1" presStyleIdx="4" presStyleCnt="7">
        <dgm:presLayoutVars>
          <dgm:bulletEnabled val="1"/>
        </dgm:presLayoutVars>
      </dgm:prSet>
      <dgm:spPr/>
      <dgm:t>
        <a:bodyPr/>
        <a:lstStyle/>
        <a:p>
          <a:endParaRPr lang="ru-RU"/>
        </a:p>
      </dgm:t>
    </dgm:pt>
    <dgm:pt modelId="{26460663-7A35-414A-BFA3-B62CFB966964}" type="pres">
      <dgm:prSet presAssocID="{1F270F01-0646-4E62-81B3-65D799BA1C40}" presName="parTrans" presStyleLbl="bgSibTrans2D1" presStyleIdx="5" presStyleCnt="7"/>
      <dgm:spPr/>
      <dgm:t>
        <a:bodyPr/>
        <a:lstStyle/>
        <a:p>
          <a:endParaRPr lang="ru-RU"/>
        </a:p>
      </dgm:t>
    </dgm:pt>
    <dgm:pt modelId="{031B516D-FC7D-4292-8FB3-17872B9F451A}" type="pres">
      <dgm:prSet presAssocID="{1999F15D-C5FF-43FD-B446-C3AB9C12CD0F}" presName="node" presStyleLbl="node1" presStyleIdx="5" presStyleCnt="7" custScaleX="151060">
        <dgm:presLayoutVars>
          <dgm:bulletEnabled val="1"/>
        </dgm:presLayoutVars>
      </dgm:prSet>
      <dgm:spPr/>
      <dgm:t>
        <a:bodyPr/>
        <a:lstStyle/>
        <a:p>
          <a:endParaRPr lang="ru-RU"/>
        </a:p>
      </dgm:t>
    </dgm:pt>
    <dgm:pt modelId="{7B0A05E2-67C7-44AB-AC06-9E8A451539AB}" type="pres">
      <dgm:prSet presAssocID="{64E8EFA7-DC9D-46F8-9C81-17C57BA8337A}" presName="parTrans" presStyleLbl="bgSibTrans2D1" presStyleIdx="6" presStyleCnt="7"/>
      <dgm:spPr/>
      <dgm:t>
        <a:bodyPr/>
        <a:lstStyle/>
        <a:p>
          <a:endParaRPr lang="ru-RU"/>
        </a:p>
      </dgm:t>
    </dgm:pt>
    <dgm:pt modelId="{42990489-90F7-4B39-8AC3-56C7F7564F0A}" type="pres">
      <dgm:prSet presAssocID="{2FC8D161-E5FF-42F4-B33F-BB2D1790B3D5}" presName="node" presStyleLbl="node1" presStyleIdx="6" presStyleCnt="7" custScaleX="212391">
        <dgm:presLayoutVars>
          <dgm:bulletEnabled val="1"/>
        </dgm:presLayoutVars>
      </dgm:prSet>
      <dgm:spPr/>
      <dgm:t>
        <a:bodyPr/>
        <a:lstStyle/>
        <a:p>
          <a:endParaRPr lang="ru-RU"/>
        </a:p>
      </dgm:t>
    </dgm:pt>
  </dgm:ptLst>
  <dgm:cxnLst>
    <dgm:cxn modelId="{8BF0FDD8-52AD-4D54-96BE-374A7CE9CC0D}" type="presOf" srcId="{C3252081-0A43-4281-958B-821421508725}" destId="{1454E28A-97B0-4E1B-853B-079C73F7CF50}" srcOrd="0" destOrd="0" presId="urn:microsoft.com/office/officeart/2005/8/layout/radial4"/>
    <dgm:cxn modelId="{1B542BB0-7FC1-4F7B-B3E4-015CBB9461A8}" type="presOf" srcId="{3A7837D4-6548-45F9-818C-FF3262F53306}" destId="{99B2698B-7A47-4BCE-8863-E713F15D80C4}" srcOrd="0" destOrd="0" presId="urn:microsoft.com/office/officeart/2005/8/layout/radial4"/>
    <dgm:cxn modelId="{51326A91-85FC-45ED-97C7-2E18682C4285}" type="presOf" srcId="{0A380190-D62F-4817-BDB5-30671A905940}" destId="{44B83396-A38F-4929-A520-92FF55F8D561}" srcOrd="0" destOrd="0" presId="urn:microsoft.com/office/officeart/2005/8/layout/radial4"/>
    <dgm:cxn modelId="{3404B571-B630-4718-8EFD-B99EB25DE02C}" srcId="{B0D0FE94-EC40-4389-A054-FBEC62310B7D}" destId="{E662A918-88AE-4063-9C3B-0CD5378E4FF6}" srcOrd="3" destOrd="0" parTransId="{A946F924-2FC7-450D-9481-CF133DF7C98C}" sibTransId="{91BFE7E6-1BED-4686-BA2A-90953C2DA664}"/>
    <dgm:cxn modelId="{F7B2457D-E65F-4ED8-B6B2-A6A42D9149A7}" type="presOf" srcId="{1F270F01-0646-4E62-81B3-65D799BA1C40}" destId="{26460663-7A35-414A-BFA3-B62CFB966964}" srcOrd="0" destOrd="0" presId="urn:microsoft.com/office/officeart/2005/8/layout/radial4"/>
    <dgm:cxn modelId="{9EF23B8F-2F4B-4C0D-B57C-ED22EC5B1853}" type="presOf" srcId="{2FC8D161-E5FF-42F4-B33F-BB2D1790B3D5}" destId="{42990489-90F7-4B39-8AC3-56C7F7564F0A}" srcOrd="0" destOrd="0" presId="urn:microsoft.com/office/officeart/2005/8/layout/radial4"/>
    <dgm:cxn modelId="{75C1A2DB-C9CD-4A55-8DD6-0F6D1FB03C8E}" srcId="{B0D0FE94-EC40-4389-A054-FBEC62310B7D}" destId="{1999F15D-C5FF-43FD-B446-C3AB9C12CD0F}" srcOrd="5" destOrd="0" parTransId="{1F270F01-0646-4E62-81B3-65D799BA1C40}" sibTransId="{38E268B2-B9D3-4ECF-AA76-3B2E99A5D3C5}"/>
    <dgm:cxn modelId="{03C763AC-8582-4D55-91EC-66EF5E9E3840}" srcId="{B0D0FE94-EC40-4389-A054-FBEC62310B7D}" destId="{640A4256-2D72-4566-9EB3-42C8EB88A677}" srcOrd="2" destOrd="0" parTransId="{DEDBEF1A-6E79-48FD-A472-E323AD1699EF}" sibTransId="{DF2F4546-F60A-4ADC-A474-BD4F5F7C1728}"/>
    <dgm:cxn modelId="{EDD0FE4C-327D-437F-9158-D019F2D828B3}" type="presOf" srcId="{B0D0FE94-EC40-4389-A054-FBEC62310B7D}" destId="{AF7BD63E-238B-4A3B-990F-5D6E4602A0DF}" srcOrd="0" destOrd="0" presId="urn:microsoft.com/office/officeart/2005/8/layout/radial4"/>
    <dgm:cxn modelId="{90F8A38E-8666-4E53-8F47-23DFD781D84C}" type="presOf" srcId="{640A4256-2D72-4566-9EB3-42C8EB88A677}" destId="{A762DEE1-4557-4BCD-B93A-A4418C1F58D0}" srcOrd="0" destOrd="0" presId="urn:microsoft.com/office/officeart/2005/8/layout/radial4"/>
    <dgm:cxn modelId="{3F1D132A-BC8B-4EEC-8DAB-B922A9AA4D6A}" srcId="{B0D0FE94-EC40-4389-A054-FBEC62310B7D}" destId="{42A73427-A87A-41E2-8FC9-615A2C32C758}" srcOrd="4" destOrd="0" parTransId="{EC53737D-6C8A-4CFE-BE60-BDF24CA471FB}" sibTransId="{E1638713-F539-4A92-96F4-86C5C14AB903}"/>
    <dgm:cxn modelId="{25DD7A45-92C6-4EE6-8024-124731B254AB}" type="presOf" srcId="{1999F15D-C5FF-43FD-B446-C3AB9C12CD0F}" destId="{031B516D-FC7D-4292-8FB3-17872B9F451A}" srcOrd="0" destOrd="0" presId="urn:microsoft.com/office/officeart/2005/8/layout/radial4"/>
    <dgm:cxn modelId="{49385E30-8D5A-4E5F-9FF3-E13BC4D0B403}" srcId="{B0D0FE94-EC40-4389-A054-FBEC62310B7D}" destId="{2FC8D161-E5FF-42F4-B33F-BB2D1790B3D5}" srcOrd="6" destOrd="0" parTransId="{64E8EFA7-DC9D-46F8-9C81-17C57BA8337A}" sibTransId="{3383FD39-EDF7-4969-A77F-A98C915FF495}"/>
    <dgm:cxn modelId="{7441EF0D-7D49-4AD9-8E2F-16D412D10CBF}" type="presOf" srcId="{64E8EFA7-DC9D-46F8-9C81-17C57BA8337A}" destId="{7B0A05E2-67C7-44AB-AC06-9E8A451539AB}" srcOrd="0" destOrd="0" presId="urn:microsoft.com/office/officeart/2005/8/layout/radial4"/>
    <dgm:cxn modelId="{14C23F60-9B41-45F2-89E7-F68734F35BF2}" type="presOf" srcId="{42A73427-A87A-41E2-8FC9-615A2C32C758}" destId="{795410F3-024D-4049-9F1A-8EC17BAFCE64}" srcOrd="0" destOrd="0" presId="urn:microsoft.com/office/officeart/2005/8/layout/radial4"/>
    <dgm:cxn modelId="{DCD55622-47CE-429E-9E13-DCB680DAB09A}" type="presOf" srcId="{DEDBEF1A-6E79-48FD-A472-E323AD1699EF}" destId="{B5FB1B0A-127C-4E2C-B864-758E488708B7}" srcOrd="0" destOrd="0" presId="urn:microsoft.com/office/officeart/2005/8/layout/radial4"/>
    <dgm:cxn modelId="{43DE8B82-FCB7-4473-BA6D-99BC1E695526}" srcId="{C3252081-0A43-4281-958B-821421508725}" destId="{B0D0FE94-EC40-4389-A054-FBEC62310B7D}" srcOrd="0" destOrd="0" parTransId="{7BDCAA27-5FC5-409D-9F0A-6102C247DC94}" sibTransId="{B1C718A9-CA68-44DA-8B59-30103D1F160D}"/>
    <dgm:cxn modelId="{07579A02-03AB-454F-B9F3-9B6AA609E43E}" type="presOf" srcId="{EC53737D-6C8A-4CFE-BE60-BDF24CA471FB}" destId="{75790031-DDAC-4638-BC77-93DE66F3025A}" srcOrd="0" destOrd="0" presId="urn:microsoft.com/office/officeart/2005/8/layout/radial4"/>
    <dgm:cxn modelId="{97079996-4295-4BBD-B1E0-1EED0FE1B059}" type="presOf" srcId="{E332E397-82C3-4CBC-9601-9B6202A44108}" destId="{66FB14A9-D84E-46E8-837C-C44357D69B8B}" srcOrd="0" destOrd="0" presId="urn:microsoft.com/office/officeart/2005/8/layout/radial4"/>
    <dgm:cxn modelId="{F56367C8-6040-49CF-BCCA-14EA25B27168}" type="presOf" srcId="{E662A918-88AE-4063-9C3B-0CD5378E4FF6}" destId="{93AB4A86-4C66-4461-99BC-A14722CE04BE}" srcOrd="0" destOrd="0" presId="urn:microsoft.com/office/officeart/2005/8/layout/radial4"/>
    <dgm:cxn modelId="{AEB50D55-6D87-4AC5-BD21-F550CAA366F4}" srcId="{B0D0FE94-EC40-4389-A054-FBEC62310B7D}" destId="{1508F6FE-3137-4962-A2D9-9A77F9828A80}" srcOrd="0" destOrd="0" parTransId="{0A380190-D62F-4817-BDB5-30671A905940}" sibTransId="{C17AE745-CB93-42F1-9971-80052F1E4D1B}"/>
    <dgm:cxn modelId="{E5BFD385-E11D-49F7-85ED-04146309FA5E}" srcId="{B0D0FE94-EC40-4389-A054-FBEC62310B7D}" destId="{E332E397-82C3-4CBC-9601-9B6202A44108}" srcOrd="1" destOrd="0" parTransId="{3A7837D4-6548-45F9-818C-FF3262F53306}" sibTransId="{56ED3AB7-1843-4AC4-991F-E89FCDE61A99}"/>
    <dgm:cxn modelId="{D65DCE7A-7B1C-49B4-BD4D-7EDC0E7D3F33}" type="presOf" srcId="{1508F6FE-3137-4962-A2D9-9A77F9828A80}" destId="{DF86AB9D-60FA-43A1-A020-3B0F598ED05F}" srcOrd="0" destOrd="0" presId="urn:microsoft.com/office/officeart/2005/8/layout/radial4"/>
    <dgm:cxn modelId="{31B0BBC5-DEF3-4F48-A988-AE04683D70AA}" type="presOf" srcId="{A946F924-2FC7-450D-9481-CF133DF7C98C}" destId="{7DA0A625-5965-4CDA-933C-CF0F4AEE7696}" srcOrd="0" destOrd="0" presId="urn:microsoft.com/office/officeart/2005/8/layout/radial4"/>
    <dgm:cxn modelId="{3F4D8EAB-8141-47C7-A7F5-86803ED2BADE}" type="presParOf" srcId="{1454E28A-97B0-4E1B-853B-079C73F7CF50}" destId="{AF7BD63E-238B-4A3B-990F-5D6E4602A0DF}" srcOrd="0" destOrd="0" presId="urn:microsoft.com/office/officeart/2005/8/layout/radial4"/>
    <dgm:cxn modelId="{C7F8EB13-AC45-49B6-B080-008FD4B090FF}" type="presParOf" srcId="{1454E28A-97B0-4E1B-853B-079C73F7CF50}" destId="{44B83396-A38F-4929-A520-92FF55F8D561}" srcOrd="1" destOrd="0" presId="urn:microsoft.com/office/officeart/2005/8/layout/radial4"/>
    <dgm:cxn modelId="{27A4620B-7469-4F54-98CF-05F5B372029D}" type="presParOf" srcId="{1454E28A-97B0-4E1B-853B-079C73F7CF50}" destId="{DF86AB9D-60FA-43A1-A020-3B0F598ED05F}" srcOrd="2" destOrd="0" presId="urn:microsoft.com/office/officeart/2005/8/layout/radial4"/>
    <dgm:cxn modelId="{CB3FDA01-FC0F-49A1-8F10-8B9DA9E2A9FC}" type="presParOf" srcId="{1454E28A-97B0-4E1B-853B-079C73F7CF50}" destId="{99B2698B-7A47-4BCE-8863-E713F15D80C4}" srcOrd="3" destOrd="0" presId="urn:microsoft.com/office/officeart/2005/8/layout/radial4"/>
    <dgm:cxn modelId="{CD969398-C066-4D7D-9340-54C33E4DCE0B}" type="presParOf" srcId="{1454E28A-97B0-4E1B-853B-079C73F7CF50}" destId="{66FB14A9-D84E-46E8-837C-C44357D69B8B}" srcOrd="4" destOrd="0" presId="urn:microsoft.com/office/officeart/2005/8/layout/radial4"/>
    <dgm:cxn modelId="{3D7F646E-3D4E-4A25-94D5-96ABDA843A7D}" type="presParOf" srcId="{1454E28A-97B0-4E1B-853B-079C73F7CF50}" destId="{B5FB1B0A-127C-4E2C-B864-758E488708B7}" srcOrd="5" destOrd="0" presId="urn:microsoft.com/office/officeart/2005/8/layout/radial4"/>
    <dgm:cxn modelId="{482E2D09-3DD3-48C3-9657-359D5616B2AF}" type="presParOf" srcId="{1454E28A-97B0-4E1B-853B-079C73F7CF50}" destId="{A762DEE1-4557-4BCD-B93A-A4418C1F58D0}" srcOrd="6" destOrd="0" presId="urn:microsoft.com/office/officeart/2005/8/layout/radial4"/>
    <dgm:cxn modelId="{6DB00389-A753-4C25-8966-7DDAEAC12C3A}" type="presParOf" srcId="{1454E28A-97B0-4E1B-853B-079C73F7CF50}" destId="{7DA0A625-5965-4CDA-933C-CF0F4AEE7696}" srcOrd="7" destOrd="0" presId="urn:microsoft.com/office/officeart/2005/8/layout/radial4"/>
    <dgm:cxn modelId="{D1D1F8B4-E920-487F-9D4C-6A06AFE8D965}" type="presParOf" srcId="{1454E28A-97B0-4E1B-853B-079C73F7CF50}" destId="{93AB4A86-4C66-4461-99BC-A14722CE04BE}" srcOrd="8" destOrd="0" presId="urn:microsoft.com/office/officeart/2005/8/layout/radial4"/>
    <dgm:cxn modelId="{60342825-B300-4FE3-BEDF-8D613F2AC614}" type="presParOf" srcId="{1454E28A-97B0-4E1B-853B-079C73F7CF50}" destId="{75790031-DDAC-4638-BC77-93DE66F3025A}" srcOrd="9" destOrd="0" presId="urn:microsoft.com/office/officeart/2005/8/layout/radial4"/>
    <dgm:cxn modelId="{088B7826-281C-4051-89DB-5DB70649AE10}" type="presParOf" srcId="{1454E28A-97B0-4E1B-853B-079C73F7CF50}" destId="{795410F3-024D-4049-9F1A-8EC17BAFCE64}" srcOrd="10" destOrd="0" presId="urn:microsoft.com/office/officeart/2005/8/layout/radial4"/>
    <dgm:cxn modelId="{F37655BB-6F0E-4678-B2A1-E4E615CF2520}" type="presParOf" srcId="{1454E28A-97B0-4E1B-853B-079C73F7CF50}" destId="{26460663-7A35-414A-BFA3-B62CFB966964}" srcOrd="11" destOrd="0" presId="urn:microsoft.com/office/officeart/2005/8/layout/radial4"/>
    <dgm:cxn modelId="{C83E6F3C-7439-4E82-8DA5-E3E0DABC5C7A}" type="presParOf" srcId="{1454E28A-97B0-4E1B-853B-079C73F7CF50}" destId="{031B516D-FC7D-4292-8FB3-17872B9F451A}" srcOrd="12" destOrd="0" presId="urn:microsoft.com/office/officeart/2005/8/layout/radial4"/>
    <dgm:cxn modelId="{88EA7606-1F7E-4E17-BEBB-286D2F68B0CF}" type="presParOf" srcId="{1454E28A-97B0-4E1B-853B-079C73F7CF50}" destId="{7B0A05E2-67C7-44AB-AC06-9E8A451539AB}" srcOrd="13" destOrd="0" presId="urn:microsoft.com/office/officeart/2005/8/layout/radial4"/>
    <dgm:cxn modelId="{DC8C9B9A-89B9-4D45-A0C9-A0EEB94CCF1C}" type="presParOf" srcId="{1454E28A-97B0-4E1B-853B-079C73F7CF50}" destId="{42990489-90F7-4B39-8AC3-56C7F7564F0A}" srcOrd="1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6885B82-3D35-47FC-B312-751B70F279D8}" type="doc">
      <dgm:prSet loTypeId="urn:microsoft.com/office/officeart/2005/8/layout/arrow3" loCatId="relationship" qsTypeId="urn:microsoft.com/office/officeart/2005/8/quickstyle/simple1#2" qsCatId="simple" csTypeId="urn:microsoft.com/office/officeart/2005/8/colors/accent1_2#3" csCatId="accent1" phldr="1"/>
      <dgm:spPr/>
      <dgm:t>
        <a:bodyPr/>
        <a:lstStyle/>
        <a:p>
          <a:endParaRPr lang="ru-RU"/>
        </a:p>
      </dgm:t>
    </dgm:pt>
    <dgm:pt modelId="{660D2A91-626F-445F-9A2E-E277B2555F8D}">
      <dgm:prSet phldrT="[Текст]"/>
      <dgm:spPr/>
      <dgm:t>
        <a:bodyPr/>
        <a:lstStyle/>
        <a:p>
          <a:r>
            <a:rPr lang="ru-RU" dirty="0" smtClean="0"/>
            <a:t>Учебная (преподавательская)</a:t>
          </a:r>
          <a:endParaRPr lang="ru-RU" dirty="0"/>
        </a:p>
      </dgm:t>
    </dgm:pt>
    <dgm:pt modelId="{91EBA889-EE6A-4A13-B1A3-79DD6B4FAB8D}" type="parTrans" cxnId="{4FF5E572-FB69-4DFC-B5A7-C95E08E9A170}">
      <dgm:prSet/>
      <dgm:spPr/>
      <dgm:t>
        <a:bodyPr/>
        <a:lstStyle/>
        <a:p>
          <a:endParaRPr lang="ru-RU"/>
        </a:p>
      </dgm:t>
    </dgm:pt>
    <dgm:pt modelId="{13A8C6B8-0251-4D7D-B198-0BAFA02D9BA9}" type="sibTrans" cxnId="{4FF5E572-FB69-4DFC-B5A7-C95E08E9A170}">
      <dgm:prSet/>
      <dgm:spPr/>
      <dgm:t>
        <a:bodyPr/>
        <a:lstStyle/>
        <a:p>
          <a:endParaRPr lang="ru-RU"/>
        </a:p>
      </dgm:t>
    </dgm:pt>
    <dgm:pt modelId="{00596B4A-887E-4909-B7D0-EB4670BD851F}">
      <dgm:prSet phldrT="[Текст]"/>
      <dgm:spPr/>
      <dgm:t>
        <a:bodyPr/>
        <a:lstStyle/>
        <a:p>
          <a:r>
            <a:rPr lang="ru-RU" dirty="0" smtClean="0"/>
            <a:t>Другая педагогическая работа</a:t>
          </a:r>
          <a:endParaRPr lang="ru-RU" dirty="0"/>
        </a:p>
      </dgm:t>
    </dgm:pt>
    <dgm:pt modelId="{D58620EB-3803-48BA-AAD8-D532EBBB41FD}" type="parTrans" cxnId="{4A45D185-2F62-4A48-A451-9E15ADF56834}">
      <dgm:prSet/>
      <dgm:spPr/>
      <dgm:t>
        <a:bodyPr/>
        <a:lstStyle/>
        <a:p>
          <a:endParaRPr lang="ru-RU"/>
        </a:p>
      </dgm:t>
    </dgm:pt>
    <dgm:pt modelId="{50A5B784-F9FA-451D-BB1D-8645E2A25C12}" type="sibTrans" cxnId="{4A45D185-2F62-4A48-A451-9E15ADF56834}">
      <dgm:prSet/>
      <dgm:spPr/>
      <dgm:t>
        <a:bodyPr/>
        <a:lstStyle/>
        <a:p>
          <a:endParaRPr lang="ru-RU"/>
        </a:p>
      </dgm:t>
    </dgm:pt>
    <dgm:pt modelId="{C2379F25-809A-48E3-973A-107F9687E056}" type="pres">
      <dgm:prSet presAssocID="{F6885B82-3D35-47FC-B312-751B70F279D8}" presName="compositeShape" presStyleCnt="0">
        <dgm:presLayoutVars>
          <dgm:chMax val="2"/>
          <dgm:dir/>
          <dgm:resizeHandles val="exact"/>
        </dgm:presLayoutVars>
      </dgm:prSet>
      <dgm:spPr/>
      <dgm:t>
        <a:bodyPr/>
        <a:lstStyle/>
        <a:p>
          <a:endParaRPr lang="ru-RU"/>
        </a:p>
      </dgm:t>
    </dgm:pt>
    <dgm:pt modelId="{D7243451-370B-42F8-A146-C3AA620C8266}" type="pres">
      <dgm:prSet presAssocID="{F6885B82-3D35-47FC-B312-751B70F279D8}" presName="divider" presStyleLbl="fgShp" presStyleIdx="0" presStyleCnt="1"/>
      <dgm:spPr/>
    </dgm:pt>
    <dgm:pt modelId="{50ABDFA3-BBF1-4CAA-8408-9C914C3E4C45}" type="pres">
      <dgm:prSet presAssocID="{660D2A91-626F-445F-9A2E-E277B2555F8D}" presName="downArrow" presStyleLbl="node1" presStyleIdx="0" presStyleCnt="2" custLinFactNeighborY="3055"/>
      <dgm:spPr/>
    </dgm:pt>
    <dgm:pt modelId="{4652E8EC-9B2D-44E3-83F1-8762059FA7EE}" type="pres">
      <dgm:prSet presAssocID="{660D2A91-626F-445F-9A2E-E277B2555F8D}" presName="downArrowText" presStyleLbl="revTx" presStyleIdx="0" presStyleCnt="2">
        <dgm:presLayoutVars>
          <dgm:bulletEnabled val="1"/>
        </dgm:presLayoutVars>
      </dgm:prSet>
      <dgm:spPr/>
      <dgm:t>
        <a:bodyPr/>
        <a:lstStyle/>
        <a:p>
          <a:endParaRPr lang="ru-RU"/>
        </a:p>
      </dgm:t>
    </dgm:pt>
    <dgm:pt modelId="{8E02C0CF-1B9B-4491-A933-87C7E295F12F}" type="pres">
      <dgm:prSet presAssocID="{00596B4A-887E-4909-B7D0-EB4670BD851F}" presName="upArrow" presStyleLbl="node1" presStyleIdx="1" presStyleCnt="2"/>
      <dgm:spPr/>
    </dgm:pt>
    <dgm:pt modelId="{6E8CABFA-6616-4A7D-9059-10AB339163B3}" type="pres">
      <dgm:prSet presAssocID="{00596B4A-887E-4909-B7D0-EB4670BD851F}" presName="upArrowText" presStyleLbl="revTx" presStyleIdx="1" presStyleCnt="2">
        <dgm:presLayoutVars>
          <dgm:bulletEnabled val="1"/>
        </dgm:presLayoutVars>
      </dgm:prSet>
      <dgm:spPr/>
      <dgm:t>
        <a:bodyPr/>
        <a:lstStyle/>
        <a:p>
          <a:endParaRPr lang="ru-RU"/>
        </a:p>
      </dgm:t>
    </dgm:pt>
  </dgm:ptLst>
  <dgm:cxnLst>
    <dgm:cxn modelId="{6BCCB717-E86D-45B8-89C7-12D82D6CDBE9}" type="presOf" srcId="{F6885B82-3D35-47FC-B312-751B70F279D8}" destId="{C2379F25-809A-48E3-973A-107F9687E056}" srcOrd="0" destOrd="0" presId="urn:microsoft.com/office/officeart/2005/8/layout/arrow3"/>
    <dgm:cxn modelId="{4FF5E572-FB69-4DFC-B5A7-C95E08E9A170}" srcId="{F6885B82-3D35-47FC-B312-751B70F279D8}" destId="{660D2A91-626F-445F-9A2E-E277B2555F8D}" srcOrd="0" destOrd="0" parTransId="{91EBA889-EE6A-4A13-B1A3-79DD6B4FAB8D}" sibTransId="{13A8C6B8-0251-4D7D-B198-0BAFA02D9BA9}"/>
    <dgm:cxn modelId="{E9404575-9A67-4D21-8F3B-240511C981A9}" type="presOf" srcId="{00596B4A-887E-4909-B7D0-EB4670BD851F}" destId="{6E8CABFA-6616-4A7D-9059-10AB339163B3}" srcOrd="0" destOrd="0" presId="urn:microsoft.com/office/officeart/2005/8/layout/arrow3"/>
    <dgm:cxn modelId="{4A45D185-2F62-4A48-A451-9E15ADF56834}" srcId="{F6885B82-3D35-47FC-B312-751B70F279D8}" destId="{00596B4A-887E-4909-B7D0-EB4670BD851F}" srcOrd="1" destOrd="0" parTransId="{D58620EB-3803-48BA-AAD8-D532EBBB41FD}" sibTransId="{50A5B784-F9FA-451D-BB1D-8645E2A25C12}"/>
    <dgm:cxn modelId="{BD78BB2F-3872-4E15-95B9-8D890EBE07C7}" type="presOf" srcId="{660D2A91-626F-445F-9A2E-E277B2555F8D}" destId="{4652E8EC-9B2D-44E3-83F1-8762059FA7EE}" srcOrd="0" destOrd="0" presId="urn:microsoft.com/office/officeart/2005/8/layout/arrow3"/>
    <dgm:cxn modelId="{6DC00527-1A4D-4123-B146-AF422098FC13}" type="presParOf" srcId="{C2379F25-809A-48E3-973A-107F9687E056}" destId="{D7243451-370B-42F8-A146-C3AA620C8266}" srcOrd="0" destOrd="0" presId="urn:microsoft.com/office/officeart/2005/8/layout/arrow3"/>
    <dgm:cxn modelId="{B6BE2D8D-9EEE-44C8-A0EE-1117BFDFDE01}" type="presParOf" srcId="{C2379F25-809A-48E3-973A-107F9687E056}" destId="{50ABDFA3-BBF1-4CAA-8408-9C914C3E4C45}" srcOrd="1" destOrd="0" presId="urn:microsoft.com/office/officeart/2005/8/layout/arrow3"/>
    <dgm:cxn modelId="{01F136B9-B20C-4184-AE5A-BC39357B0C20}" type="presParOf" srcId="{C2379F25-809A-48E3-973A-107F9687E056}" destId="{4652E8EC-9B2D-44E3-83F1-8762059FA7EE}" srcOrd="2" destOrd="0" presId="urn:microsoft.com/office/officeart/2005/8/layout/arrow3"/>
    <dgm:cxn modelId="{4CE8FDC6-BF5B-4BF6-922D-1B10D521FA8A}" type="presParOf" srcId="{C2379F25-809A-48E3-973A-107F9687E056}" destId="{8E02C0CF-1B9B-4491-A933-87C7E295F12F}" srcOrd="3" destOrd="0" presId="urn:microsoft.com/office/officeart/2005/8/layout/arrow3"/>
    <dgm:cxn modelId="{7F26FD75-FC59-4010-88E7-A75C1356D81A}" type="presParOf" srcId="{C2379F25-809A-48E3-973A-107F9687E056}" destId="{6E8CABFA-6616-4A7D-9059-10AB339163B3}"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55BB04-FEF0-4A1F-83F9-922B030C41E1}" type="doc">
      <dgm:prSet loTypeId="urn:microsoft.com/office/officeart/2005/8/layout/vList2" loCatId="list" qsTypeId="urn:microsoft.com/office/officeart/2005/8/quickstyle/3d3" qsCatId="3D" csTypeId="urn:microsoft.com/office/officeart/2005/8/colors/accent1_2#1" csCatId="accent1" phldr="1"/>
      <dgm:spPr/>
      <dgm:t>
        <a:bodyPr/>
        <a:lstStyle/>
        <a:p>
          <a:endParaRPr lang="ru-RU"/>
        </a:p>
      </dgm:t>
    </dgm:pt>
    <dgm:pt modelId="{770DEB15-4C5B-4341-A362-E8CACC0C46B2}">
      <dgm:prSet phldrT="[Текст]"/>
      <dgm:spPr>
        <a:solidFill>
          <a:schemeClr val="accent5">
            <a:lumMod val="75000"/>
          </a:schemeClr>
        </a:solidFill>
      </dgm:spPr>
      <dgm:t>
        <a:bodyPr/>
        <a:lstStyle/>
        <a:p>
          <a:r>
            <a:rPr lang="ru-RU" dirty="0" smtClean="0"/>
            <a:t>Обучающиеся имеют право на посещение по своему выбору мероприятий, которые проводятся в организации, осуществляющей образовательную деятельность, и не предусмотрены учебным планом, в порядке, установленном локальными нормативными актами</a:t>
          </a:r>
          <a:endParaRPr lang="ru-RU" dirty="0"/>
        </a:p>
      </dgm:t>
    </dgm:pt>
    <dgm:pt modelId="{E2241B14-D1D7-4DFB-A828-E49B9C05ABE9}" type="parTrans" cxnId="{8FB95D1E-23D8-4A54-9E18-6E1E1D64D00D}">
      <dgm:prSet/>
      <dgm:spPr/>
      <dgm:t>
        <a:bodyPr/>
        <a:lstStyle/>
        <a:p>
          <a:endParaRPr lang="ru-RU"/>
        </a:p>
      </dgm:t>
    </dgm:pt>
    <dgm:pt modelId="{82569241-6A45-434E-9D2B-C4315FAF103F}" type="sibTrans" cxnId="{8FB95D1E-23D8-4A54-9E18-6E1E1D64D00D}">
      <dgm:prSet/>
      <dgm:spPr/>
      <dgm:t>
        <a:bodyPr/>
        <a:lstStyle/>
        <a:p>
          <a:endParaRPr lang="ru-RU"/>
        </a:p>
      </dgm:t>
    </dgm:pt>
    <dgm:pt modelId="{9D793072-A86A-47C4-945D-FB79D8F641C0}">
      <dgm:prSet phldrT="[Текст]"/>
      <dgm:spPr/>
      <dgm:t>
        <a:bodyPr/>
        <a:lstStyle/>
        <a:p>
          <a:r>
            <a:rPr lang="ru-RU" dirty="0" smtClean="0"/>
            <a:t>Привлечение обучающихся без их согласия и несовершеннолетних обучающихся без согласия их родителей (законных представителей) к труду, не предусмотренному образовательной программой, запрещается</a:t>
          </a:r>
          <a:endParaRPr lang="ru-RU" dirty="0"/>
        </a:p>
      </dgm:t>
    </dgm:pt>
    <dgm:pt modelId="{7D003A7F-1009-4405-A8DA-9B186D2F6498}" type="parTrans" cxnId="{FF88A067-2082-43B0-930C-BF1F99FEF036}">
      <dgm:prSet/>
      <dgm:spPr/>
      <dgm:t>
        <a:bodyPr/>
        <a:lstStyle/>
        <a:p>
          <a:endParaRPr lang="ru-RU"/>
        </a:p>
      </dgm:t>
    </dgm:pt>
    <dgm:pt modelId="{53EFD3DF-2A8B-4113-B80C-96AEA6024E72}" type="sibTrans" cxnId="{FF88A067-2082-43B0-930C-BF1F99FEF036}">
      <dgm:prSet/>
      <dgm:spPr/>
      <dgm:t>
        <a:bodyPr/>
        <a:lstStyle/>
        <a:p>
          <a:endParaRPr lang="ru-RU"/>
        </a:p>
      </dgm:t>
    </dgm:pt>
    <dgm:pt modelId="{638302E6-D634-4C68-A8BB-B31346C60AB7}" type="pres">
      <dgm:prSet presAssocID="{AB55BB04-FEF0-4A1F-83F9-922B030C41E1}" presName="linear" presStyleCnt="0">
        <dgm:presLayoutVars>
          <dgm:animLvl val="lvl"/>
          <dgm:resizeHandles val="exact"/>
        </dgm:presLayoutVars>
      </dgm:prSet>
      <dgm:spPr/>
      <dgm:t>
        <a:bodyPr/>
        <a:lstStyle/>
        <a:p>
          <a:endParaRPr lang="ru-RU"/>
        </a:p>
      </dgm:t>
    </dgm:pt>
    <dgm:pt modelId="{50F71227-52F0-4860-ADA8-6497CBA1559A}" type="pres">
      <dgm:prSet presAssocID="{770DEB15-4C5B-4341-A362-E8CACC0C46B2}" presName="parentText" presStyleLbl="node1" presStyleIdx="0" presStyleCnt="2">
        <dgm:presLayoutVars>
          <dgm:chMax val="0"/>
          <dgm:bulletEnabled val="1"/>
        </dgm:presLayoutVars>
      </dgm:prSet>
      <dgm:spPr/>
      <dgm:t>
        <a:bodyPr/>
        <a:lstStyle/>
        <a:p>
          <a:endParaRPr lang="ru-RU"/>
        </a:p>
      </dgm:t>
    </dgm:pt>
    <dgm:pt modelId="{27B14330-4D11-413A-A560-AAC4B8999302}" type="pres">
      <dgm:prSet presAssocID="{82569241-6A45-434E-9D2B-C4315FAF103F}" presName="spacer" presStyleCnt="0"/>
      <dgm:spPr/>
    </dgm:pt>
    <dgm:pt modelId="{6F0EAD14-1E42-461B-B916-CF5458ECE3B9}" type="pres">
      <dgm:prSet presAssocID="{9D793072-A86A-47C4-945D-FB79D8F641C0}" presName="parentText" presStyleLbl="node1" presStyleIdx="1" presStyleCnt="2">
        <dgm:presLayoutVars>
          <dgm:chMax val="0"/>
          <dgm:bulletEnabled val="1"/>
        </dgm:presLayoutVars>
      </dgm:prSet>
      <dgm:spPr/>
      <dgm:t>
        <a:bodyPr/>
        <a:lstStyle/>
        <a:p>
          <a:endParaRPr lang="ru-RU"/>
        </a:p>
      </dgm:t>
    </dgm:pt>
  </dgm:ptLst>
  <dgm:cxnLst>
    <dgm:cxn modelId="{51C847C2-C95C-45AA-ACDC-FC7F47540304}" type="presOf" srcId="{9D793072-A86A-47C4-945D-FB79D8F641C0}" destId="{6F0EAD14-1E42-461B-B916-CF5458ECE3B9}" srcOrd="0" destOrd="0" presId="urn:microsoft.com/office/officeart/2005/8/layout/vList2"/>
    <dgm:cxn modelId="{34B03939-2005-4616-86FC-B317478F2817}" type="presOf" srcId="{770DEB15-4C5B-4341-A362-E8CACC0C46B2}" destId="{50F71227-52F0-4860-ADA8-6497CBA1559A}" srcOrd="0" destOrd="0" presId="urn:microsoft.com/office/officeart/2005/8/layout/vList2"/>
    <dgm:cxn modelId="{FF88A067-2082-43B0-930C-BF1F99FEF036}" srcId="{AB55BB04-FEF0-4A1F-83F9-922B030C41E1}" destId="{9D793072-A86A-47C4-945D-FB79D8F641C0}" srcOrd="1" destOrd="0" parTransId="{7D003A7F-1009-4405-A8DA-9B186D2F6498}" sibTransId="{53EFD3DF-2A8B-4113-B80C-96AEA6024E72}"/>
    <dgm:cxn modelId="{64DE38F4-53B5-454A-A3DD-992C79DE6E31}" type="presOf" srcId="{AB55BB04-FEF0-4A1F-83F9-922B030C41E1}" destId="{638302E6-D634-4C68-A8BB-B31346C60AB7}" srcOrd="0" destOrd="0" presId="urn:microsoft.com/office/officeart/2005/8/layout/vList2"/>
    <dgm:cxn modelId="{8FB95D1E-23D8-4A54-9E18-6E1E1D64D00D}" srcId="{AB55BB04-FEF0-4A1F-83F9-922B030C41E1}" destId="{770DEB15-4C5B-4341-A362-E8CACC0C46B2}" srcOrd="0" destOrd="0" parTransId="{E2241B14-D1D7-4DFB-A828-E49B9C05ABE9}" sibTransId="{82569241-6A45-434E-9D2B-C4315FAF103F}"/>
    <dgm:cxn modelId="{6149EA95-8591-4BEC-AD5D-6C105A48B4F8}" type="presParOf" srcId="{638302E6-D634-4C68-A8BB-B31346C60AB7}" destId="{50F71227-52F0-4860-ADA8-6497CBA1559A}" srcOrd="0" destOrd="0" presId="urn:microsoft.com/office/officeart/2005/8/layout/vList2"/>
    <dgm:cxn modelId="{509F8E4B-241E-487C-B08F-930A57DB7739}" type="presParOf" srcId="{638302E6-D634-4C68-A8BB-B31346C60AB7}" destId="{27B14330-4D11-413A-A560-AAC4B8999302}" srcOrd="1" destOrd="0" presId="urn:microsoft.com/office/officeart/2005/8/layout/vList2"/>
    <dgm:cxn modelId="{6EA8D7AE-8779-4E1B-A2D7-6B5E19F06501}" type="presParOf" srcId="{638302E6-D634-4C68-A8BB-B31346C60AB7}" destId="{6F0EAD14-1E42-461B-B916-CF5458ECE3B9}"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F30617F-C480-4810-B3A1-F89BEA7A1686}" type="doc">
      <dgm:prSet loTypeId="urn:microsoft.com/office/officeart/2005/8/layout/balance1" loCatId="relationship" qsTypeId="urn:microsoft.com/office/officeart/2005/8/quickstyle/3d2" qsCatId="3D" csTypeId="urn:microsoft.com/office/officeart/2005/8/colors/colorful2" csCatId="colorful" phldr="1"/>
      <dgm:spPr/>
      <dgm:t>
        <a:bodyPr/>
        <a:lstStyle/>
        <a:p>
          <a:endParaRPr lang="ru-RU"/>
        </a:p>
      </dgm:t>
    </dgm:pt>
    <dgm:pt modelId="{7BE97721-D93F-4F09-887E-C37469D58F4C}">
      <dgm:prSet phldrT="[Текст]"/>
      <dgm:spPr/>
      <dgm:t>
        <a:bodyPr/>
        <a:lstStyle/>
        <a:p>
          <a:r>
            <a:rPr lang="ru-RU" dirty="0" smtClean="0"/>
            <a:t>18 </a:t>
          </a:r>
        </a:p>
        <a:p>
          <a:r>
            <a:rPr lang="ru-RU" dirty="0" smtClean="0"/>
            <a:t>аудиторной </a:t>
          </a:r>
          <a:endParaRPr lang="ru-RU" dirty="0"/>
        </a:p>
      </dgm:t>
    </dgm:pt>
    <dgm:pt modelId="{85FF562C-34C4-40AE-BBBE-F11441601FD5}" type="parTrans" cxnId="{1D5D293F-6A48-4399-B4A0-DF16713C4A56}">
      <dgm:prSet/>
      <dgm:spPr/>
      <dgm:t>
        <a:bodyPr/>
        <a:lstStyle/>
        <a:p>
          <a:endParaRPr lang="ru-RU"/>
        </a:p>
      </dgm:t>
    </dgm:pt>
    <dgm:pt modelId="{DA309B16-46C9-4370-A1E6-3A89966B91E7}" type="sibTrans" cxnId="{1D5D293F-6A48-4399-B4A0-DF16713C4A56}">
      <dgm:prSet/>
      <dgm:spPr/>
      <dgm:t>
        <a:bodyPr/>
        <a:lstStyle/>
        <a:p>
          <a:endParaRPr lang="ru-RU"/>
        </a:p>
      </dgm:t>
    </dgm:pt>
    <dgm:pt modelId="{7E7E09CD-9104-46B7-9753-B79FBADBA806}">
      <dgm:prSet phldrT="[Текст]"/>
      <dgm:spPr/>
      <dgm:t>
        <a:bodyPr/>
        <a:lstStyle/>
        <a:p>
          <a:r>
            <a:rPr lang="ru-RU" dirty="0" smtClean="0"/>
            <a:t>18 внеаудиторной</a:t>
          </a:r>
          <a:endParaRPr lang="ru-RU" dirty="0"/>
        </a:p>
      </dgm:t>
    </dgm:pt>
    <dgm:pt modelId="{349C559E-F451-40B7-8061-6D3271C703A0}" type="parTrans" cxnId="{5C05CBD1-7C48-484A-B87D-B2EA3D0D26D5}">
      <dgm:prSet/>
      <dgm:spPr/>
      <dgm:t>
        <a:bodyPr/>
        <a:lstStyle/>
        <a:p>
          <a:endParaRPr lang="ru-RU"/>
        </a:p>
      </dgm:t>
    </dgm:pt>
    <dgm:pt modelId="{36A88C9C-C1AE-4C0A-9A69-C87D39ACBA8A}" type="sibTrans" cxnId="{5C05CBD1-7C48-484A-B87D-B2EA3D0D26D5}">
      <dgm:prSet/>
      <dgm:spPr/>
      <dgm:t>
        <a:bodyPr/>
        <a:lstStyle/>
        <a:p>
          <a:endParaRPr lang="ru-RU"/>
        </a:p>
      </dgm:t>
    </dgm:pt>
    <dgm:pt modelId="{E39674A4-341D-431B-BC8B-7D9775F86C79}" type="pres">
      <dgm:prSet presAssocID="{6F30617F-C480-4810-B3A1-F89BEA7A1686}" presName="outerComposite" presStyleCnt="0">
        <dgm:presLayoutVars>
          <dgm:chMax val="2"/>
          <dgm:animLvl val="lvl"/>
          <dgm:resizeHandles val="exact"/>
        </dgm:presLayoutVars>
      </dgm:prSet>
      <dgm:spPr/>
      <dgm:t>
        <a:bodyPr/>
        <a:lstStyle/>
        <a:p>
          <a:endParaRPr lang="ru-RU"/>
        </a:p>
      </dgm:t>
    </dgm:pt>
    <dgm:pt modelId="{7FE4B0D1-13C5-4EA8-9E00-C08D44C7E7A9}" type="pres">
      <dgm:prSet presAssocID="{6F30617F-C480-4810-B3A1-F89BEA7A1686}" presName="dummyMaxCanvas" presStyleCnt="0"/>
      <dgm:spPr/>
    </dgm:pt>
    <dgm:pt modelId="{D4DD6DBC-AAA5-4EA0-9B26-4CF351E255F0}" type="pres">
      <dgm:prSet presAssocID="{6F30617F-C480-4810-B3A1-F89BEA7A1686}" presName="parentComposite" presStyleCnt="0"/>
      <dgm:spPr/>
    </dgm:pt>
    <dgm:pt modelId="{002C480D-A7D6-4FCC-B035-6848E77B1923}" type="pres">
      <dgm:prSet presAssocID="{6F30617F-C480-4810-B3A1-F89BEA7A1686}" presName="parent1" presStyleLbl="alignAccFollowNode1" presStyleIdx="0" presStyleCnt="4">
        <dgm:presLayoutVars>
          <dgm:chMax val="4"/>
        </dgm:presLayoutVars>
      </dgm:prSet>
      <dgm:spPr/>
      <dgm:t>
        <a:bodyPr/>
        <a:lstStyle/>
        <a:p>
          <a:endParaRPr lang="ru-RU"/>
        </a:p>
      </dgm:t>
    </dgm:pt>
    <dgm:pt modelId="{1FFC5DD1-A7D0-45E0-A14D-606D5BBF2E3E}" type="pres">
      <dgm:prSet presAssocID="{6F30617F-C480-4810-B3A1-F89BEA7A1686}" presName="parent2" presStyleLbl="alignAccFollowNode1" presStyleIdx="1" presStyleCnt="4">
        <dgm:presLayoutVars>
          <dgm:chMax val="4"/>
        </dgm:presLayoutVars>
      </dgm:prSet>
      <dgm:spPr/>
      <dgm:t>
        <a:bodyPr/>
        <a:lstStyle/>
        <a:p>
          <a:endParaRPr lang="ru-RU"/>
        </a:p>
      </dgm:t>
    </dgm:pt>
    <dgm:pt modelId="{C8C419BF-D42B-423A-B035-923C7ED8E708}" type="pres">
      <dgm:prSet presAssocID="{6F30617F-C480-4810-B3A1-F89BEA7A1686}" presName="childrenComposite" presStyleCnt="0"/>
      <dgm:spPr/>
    </dgm:pt>
    <dgm:pt modelId="{226787E9-C755-4507-BDCA-912A272CB225}" type="pres">
      <dgm:prSet presAssocID="{6F30617F-C480-4810-B3A1-F89BEA7A1686}" presName="dummyMaxCanvas_ChildArea" presStyleCnt="0"/>
      <dgm:spPr/>
    </dgm:pt>
    <dgm:pt modelId="{2209EA48-CE05-460C-8459-E34A9A76092D}" type="pres">
      <dgm:prSet presAssocID="{6F30617F-C480-4810-B3A1-F89BEA7A1686}" presName="fulcrum" presStyleLbl="alignAccFollowNode1" presStyleIdx="2" presStyleCnt="4" custLinFactY="-163269" custLinFactNeighborX="-9062" custLinFactNeighborY="-200000"/>
      <dgm:spPr/>
    </dgm:pt>
    <dgm:pt modelId="{EFEDD986-1C22-41C7-9BAA-3A664AF2BCE1}" type="pres">
      <dgm:prSet presAssocID="{6F30617F-C480-4810-B3A1-F89BEA7A1686}" presName="balance_00" presStyleLbl="alignAccFollowNode1" presStyleIdx="3" presStyleCnt="4" custLinFactY="-409502" custLinFactNeighborX="-1187" custLinFactNeighborY="-500000">
        <dgm:presLayoutVars>
          <dgm:bulletEnabled val="1"/>
        </dgm:presLayoutVars>
      </dgm:prSet>
      <dgm:spPr/>
    </dgm:pt>
  </dgm:ptLst>
  <dgm:cxnLst>
    <dgm:cxn modelId="{E3CE135B-BBC5-48BC-88FD-E65832D601C5}" type="presOf" srcId="{6F30617F-C480-4810-B3A1-F89BEA7A1686}" destId="{E39674A4-341D-431B-BC8B-7D9775F86C79}" srcOrd="0" destOrd="0" presId="urn:microsoft.com/office/officeart/2005/8/layout/balance1"/>
    <dgm:cxn modelId="{D3F4DE63-D8E4-49B3-B8B7-C0F876FF4054}" type="presOf" srcId="{7BE97721-D93F-4F09-887E-C37469D58F4C}" destId="{002C480D-A7D6-4FCC-B035-6848E77B1923}" srcOrd="0" destOrd="0" presId="urn:microsoft.com/office/officeart/2005/8/layout/balance1"/>
    <dgm:cxn modelId="{992BC7A6-A0BF-47DD-9E8D-15A8D071B932}" type="presOf" srcId="{7E7E09CD-9104-46B7-9753-B79FBADBA806}" destId="{1FFC5DD1-A7D0-45E0-A14D-606D5BBF2E3E}" srcOrd="0" destOrd="0" presId="urn:microsoft.com/office/officeart/2005/8/layout/balance1"/>
    <dgm:cxn modelId="{1D5D293F-6A48-4399-B4A0-DF16713C4A56}" srcId="{6F30617F-C480-4810-B3A1-F89BEA7A1686}" destId="{7BE97721-D93F-4F09-887E-C37469D58F4C}" srcOrd="0" destOrd="0" parTransId="{85FF562C-34C4-40AE-BBBE-F11441601FD5}" sibTransId="{DA309B16-46C9-4370-A1E6-3A89966B91E7}"/>
    <dgm:cxn modelId="{5C05CBD1-7C48-484A-B87D-B2EA3D0D26D5}" srcId="{6F30617F-C480-4810-B3A1-F89BEA7A1686}" destId="{7E7E09CD-9104-46B7-9753-B79FBADBA806}" srcOrd="1" destOrd="0" parTransId="{349C559E-F451-40B7-8061-6D3271C703A0}" sibTransId="{36A88C9C-C1AE-4C0A-9A69-C87D39ACBA8A}"/>
    <dgm:cxn modelId="{E061FEC9-A851-47AB-A06F-F17FF648C61E}" type="presParOf" srcId="{E39674A4-341D-431B-BC8B-7D9775F86C79}" destId="{7FE4B0D1-13C5-4EA8-9E00-C08D44C7E7A9}" srcOrd="0" destOrd="0" presId="urn:microsoft.com/office/officeart/2005/8/layout/balance1"/>
    <dgm:cxn modelId="{FC90AA05-FCA8-4C29-981D-5804FF19D187}" type="presParOf" srcId="{E39674A4-341D-431B-BC8B-7D9775F86C79}" destId="{D4DD6DBC-AAA5-4EA0-9B26-4CF351E255F0}" srcOrd="1" destOrd="0" presId="urn:microsoft.com/office/officeart/2005/8/layout/balance1"/>
    <dgm:cxn modelId="{6C2386F6-91C2-43CF-A755-778E73AF036C}" type="presParOf" srcId="{D4DD6DBC-AAA5-4EA0-9B26-4CF351E255F0}" destId="{002C480D-A7D6-4FCC-B035-6848E77B1923}" srcOrd="0" destOrd="0" presId="urn:microsoft.com/office/officeart/2005/8/layout/balance1"/>
    <dgm:cxn modelId="{736A9403-4C28-47C3-8D25-3D072CB5E62A}" type="presParOf" srcId="{D4DD6DBC-AAA5-4EA0-9B26-4CF351E255F0}" destId="{1FFC5DD1-A7D0-45E0-A14D-606D5BBF2E3E}" srcOrd="1" destOrd="0" presId="urn:microsoft.com/office/officeart/2005/8/layout/balance1"/>
    <dgm:cxn modelId="{863B7F1C-6F36-4074-9D9C-44313D2609C0}" type="presParOf" srcId="{E39674A4-341D-431B-BC8B-7D9775F86C79}" destId="{C8C419BF-D42B-423A-B035-923C7ED8E708}" srcOrd="2" destOrd="0" presId="urn:microsoft.com/office/officeart/2005/8/layout/balance1"/>
    <dgm:cxn modelId="{C2452A9A-21A7-49FB-871B-060DD31DB9A6}" type="presParOf" srcId="{C8C419BF-D42B-423A-B035-923C7ED8E708}" destId="{226787E9-C755-4507-BDCA-912A272CB225}" srcOrd="0" destOrd="0" presId="urn:microsoft.com/office/officeart/2005/8/layout/balance1"/>
    <dgm:cxn modelId="{EB8FF5F3-A812-495D-9798-3D82528492B6}" type="presParOf" srcId="{C8C419BF-D42B-423A-B035-923C7ED8E708}" destId="{2209EA48-CE05-460C-8459-E34A9A76092D}" srcOrd="1" destOrd="0" presId="urn:microsoft.com/office/officeart/2005/8/layout/balance1"/>
    <dgm:cxn modelId="{B1408E67-900C-4EAD-816B-42F0ACDBD190}" type="presParOf" srcId="{C8C419BF-D42B-423A-B035-923C7ED8E708}" destId="{EFEDD986-1C22-41C7-9BAA-3A664AF2BCE1}" srcOrd="2"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F30617F-C480-4810-B3A1-F89BEA7A1686}" type="doc">
      <dgm:prSet loTypeId="urn:microsoft.com/office/officeart/2005/8/layout/balance1" loCatId="relationship" qsTypeId="urn:microsoft.com/office/officeart/2005/8/quickstyle/3d2" qsCatId="3D" csTypeId="urn:microsoft.com/office/officeart/2005/8/colors/colorful2" csCatId="colorful" phldr="1"/>
      <dgm:spPr/>
      <dgm:t>
        <a:bodyPr/>
        <a:lstStyle/>
        <a:p>
          <a:endParaRPr lang="ru-RU"/>
        </a:p>
      </dgm:t>
    </dgm:pt>
    <dgm:pt modelId="{7BE97721-D93F-4F09-887E-C37469D58F4C}">
      <dgm:prSet phldrT="[Текст]"/>
      <dgm:spPr/>
      <dgm:t>
        <a:bodyPr/>
        <a:lstStyle/>
        <a:p>
          <a:r>
            <a:rPr lang="ru-RU" b="0" dirty="0" smtClean="0"/>
            <a:t>16 </a:t>
          </a:r>
        </a:p>
        <a:p>
          <a:r>
            <a:rPr lang="ru-RU" b="0" dirty="0" smtClean="0"/>
            <a:t>аудиторной </a:t>
          </a:r>
          <a:endParaRPr lang="ru-RU" b="0" dirty="0"/>
        </a:p>
      </dgm:t>
    </dgm:pt>
    <dgm:pt modelId="{85FF562C-34C4-40AE-BBBE-F11441601FD5}" type="parTrans" cxnId="{1D5D293F-6A48-4399-B4A0-DF16713C4A56}">
      <dgm:prSet/>
      <dgm:spPr/>
      <dgm:t>
        <a:bodyPr/>
        <a:lstStyle/>
        <a:p>
          <a:endParaRPr lang="ru-RU"/>
        </a:p>
      </dgm:t>
    </dgm:pt>
    <dgm:pt modelId="{DA309B16-46C9-4370-A1E6-3A89966B91E7}" type="sibTrans" cxnId="{1D5D293F-6A48-4399-B4A0-DF16713C4A56}">
      <dgm:prSet/>
      <dgm:spPr/>
      <dgm:t>
        <a:bodyPr/>
        <a:lstStyle/>
        <a:p>
          <a:endParaRPr lang="ru-RU"/>
        </a:p>
      </dgm:t>
    </dgm:pt>
    <dgm:pt modelId="{7E7E09CD-9104-46B7-9753-B79FBADBA806}">
      <dgm:prSet phldrT="[Текст]"/>
      <dgm:spPr/>
      <dgm:t>
        <a:bodyPr/>
        <a:lstStyle/>
        <a:p>
          <a:r>
            <a:rPr lang="ru-RU" dirty="0" smtClean="0"/>
            <a:t>20 внеаудиторной</a:t>
          </a:r>
          <a:endParaRPr lang="ru-RU" dirty="0"/>
        </a:p>
      </dgm:t>
    </dgm:pt>
    <dgm:pt modelId="{349C559E-F451-40B7-8061-6D3271C703A0}" type="parTrans" cxnId="{5C05CBD1-7C48-484A-B87D-B2EA3D0D26D5}">
      <dgm:prSet/>
      <dgm:spPr/>
      <dgm:t>
        <a:bodyPr/>
        <a:lstStyle/>
        <a:p>
          <a:endParaRPr lang="ru-RU"/>
        </a:p>
      </dgm:t>
    </dgm:pt>
    <dgm:pt modelId="{36A88C9C-C1AE-4C0A-9A69-C87D39ACBA8A}" type="sibTrans" cxnId="{5C05CBD1-7C48-484A-B87D-B2EA3D0D26D5}">
      <dgm:prSet/>
      <dgm:spPr/>
      <dgm:t>
        <a:bodyPr/>
        <a:lstStyle/>
        <a:p>
          <a:endParaRPr lang="ru-RU"/>
        </a:p>
      </dgm:t>
    </dgm:pt>
    <dgm:pt modelId="{E39674A4-341D-431B-BC8B-7D9775F86C79}" type="pres">
      <dgm:prSet presAssocID="{6F30617F-C480-4810-B3A1-F89BEA7A1686}" presName="outerComposite" presStyleCnt="0">
        <dgm:presLayoutVars>
          <dgm:chMax val="2"/>
          <dgm:animLvl val="lvl"/>
          <dgm:resizeHandles val="exact"/>
        </dgm:presLayoutVars>
      </dgm:prSet>
      <dgm:spPr/>
      <dgm:t>
        <a:bodyPr/>
        <a:lstStyle/>
        <a:p>
          <a:endParaRPr lang="ru-RU"/>
        </a:p>
      </dgm:t>
    </dgm:pt>
    <dgm:pt modelId="{7FE4B0D1-13C5-4EA8-9E00-C08D44C7E7A9}" type="pres">
      <dgm:prSet presAssocID="{6F30617F-C480-4810-B3A1-F89BEA7A1686}" presName="dummyMaxCanvas" presStyleCnt="0"/>
      <dgm:spPr/>
    </dgm:pt>
    <dgm:pt modelId="{D4DD6DBC-AAA5-4EA0-9B26-4CF351E255F0}" type="pres">
      <dgm:prSet presAssocID="{6F30617F-C480-4810-B3A1-F89BEA7A1686}" presName="parentComposite" presStyleCnt="0"/>
      <dgm:spPr/>
    </dgm:pt>
    <dgm:pt modelId="{002C480D-A7D6-4FCC-B035-6848E77B1923}" type="pres">
      <dgm:prSet presAssocID="{6F30617F-C480-4810-B3A1-F89BEA7A1686}" presName="parent1" presStyleLbl="alignAccFollowNode1" presStyleIdx="0" presStyleCnt="4" custAng="819835" custLinFactNeighborX="8206" custLinFactNeighborY="2579">
        <dgm:presLayoutVars>
          <dgm:chMax val="4"/>
        </dgm:presLayoutVars>
      </dgm:prSet>
      <dgm:spPr/>
      <dgm:t>
        <a:bodyPr/>
        <a:lstStyle/>
        <a:p>
          <a:endParaRPr lang="ru-RU"/>
        </a:p>
      </dgm:t>
    </dgm:pt>
    <dgm:pt modelId="{1FFC5DD1-A7D0-45E0-A14D-606D5BBF2E3E}" type="pres">
      <dgm:prSet presAssocID="{6F30617F-C480-4810-B3A1-F89BEA7A1686}" presName="parent2" presStyleLbl="alignAccFollowNode1" presStyleIdx="1" presStyleCnt="4" custAng="794720" custLinFactNeighborX="1727" custLinFactNeighborY="64159">
        <dgm:presLayoutVars>
          <dgm:chMax val="4"/>
        </dgm:presLayoutVars>
      </dgm:prSet>
      <dgm:spPr/>
      <dgm:t>
        <a:bodyPr/>
        <a:lstStyle/>
        <a:p>
          <a:endParaRPr lang="ru-RU"/>
        </a:p>
      </dgm:t>
    </dgm:pt>
    <dgm:pt modelId="{C8C419BF-D42B-423A-B035-923C7ED8E708}" type="pres">
      <dgm:prSet presAssocID="{6F30617F-C480-4810-B3A1-F89BEA7A1686}" presName="childrenComposite" presStyleCnt="0"/>
      <dgm:spPr/>
    </dgm:pt>
    <dgm:pt modelId="{226787E9-C755-4507-BDCA-912A272CB225}" type="pres">
      <dgm:prSet presAssocID="{6F30617F-C480-4810-B3A1-F89BEA7A1686}" presName="dummyMaxCanvas_ChildArea" presStyleCnt="0"/>
      <dgm:spPr/>
    </dgm:pt>
    <dgm:pt modelId="{2209EA48-CE05-460C-8459-E34A9A76092D}" type="pres">
      <dgm:prSet presAssocID="{6F30617F-C480-4810-B3A1-F89BEA7A1686}" presName="fulcrum" presStyleLbl="alignAccFollowNode1" presStyleIdx="2" presStyleCnt="4" custLinFactY="-129312" custLinFactNeighborX="-11121" custLinFactNeighborY="-200000"/>
      <dgm:spPr/>
    </dgm:pt>
    <dgm:pt modelId="{EFEDD986-1C22-41C7-9BAA-3A664AF2BCE1}" type="pres">
      <dgm:prSet presAssocID="{6F30617F-C480-4810-B3A1-F89BEA7A1686}" presName="balance_00" presStyleLbl="alignAccFollowNode1" presStyleIdx="3" presStyleCnt="4" custAng="813483" custLinFactY="-400000" custLinFactNeighborX="-1610" custLinFactNeighborY="-425954">
        <dgm:presLayoutVars>
          <dgm:bulletEnabled val="1"/>
        </dgm:presLayoutVars>
      </dgm:prSet>
      <dgm:spPr/>
    </dgm:pt>
  </dgm:ptLst>
  <dgm:cxnLst>
    <dgm:cxn modelId="{710DA6F6-2F8E-41AC-9F79-56826FA3A197}" type="presOf" srcId="{6F30617F-C480-4810-B3A1-F89BEA7A1686}" destId="{E39674A4-341D-431B-BC8B-7D9775F86C79}" srcOrd="0" destOrd="0" presId="urn:microsoft.com/office/officeart/2005/8/layout/balance1"/>
    <dgm:cxn modelId="{1D5D293F-6A48-4399-B4A0-DF16713C4A56}" srcId="{6F30617F-C480-4810-B3A1-F89BEA7A1686}" destId="{7BE97721-D93F-4F09-887E-C37469D58F4C}" srcOrd="0" destOrd="0" parTransId="{85FF562C-34C4-40AE-BBBE-F11441601FD5}" sibTransId="{DA309B16-46C9-4370-A1E6-3A89966B91E7}"/>
    <dgm:cxn modelId="{6DF9832D-1204-4844-96EC-8535446E639A}" type="presOf" srcId="{7BE97721-D93F-4F09-887E-C37469D58F4C}" destId="{002C480D-A7D6-4FCC-B035-6848E77B1923}" srcOrd="0" destOrd="0" presId="urn:microsoft.com/office/officeart/2005/8/layout/balance1"/>
    <dgm:cxn modelId="{92CD52A0-C8A5-45B1-9C23-9135C34AA7C5}" type="presOf" srcId="{7E7E09CD-9104-46B7-9753-B79FBADBA806}" destId="{1FFC5DD1-A7D0-45E0-A14D-606D5BBF2E3E}" srcOrd="0" destOrd="0" presId="urn:microsoft.com/office/officeart/2005/8/layout/balance1"/>
    <dgm:cxn modelId="{5C05CBD1-7C48-484A-B87D-B2EA3D0D26D5}" srcId="{6F30617F-C480-4810-B3A1-F89BEA7A1686}" destId="{7E7E09CD-9104-46B7-9753-B79FBADBA806}" srcOrd="1" destOrd="0" parTransId="{349C559E-F451-40B7-8061-6D3271C703A0}" sibTransId="{36A88C9C-C1AE-4C0A-9A69-C87D39ACBA8A}"/>
    <dgm:cxn modelId="{5C5B321D-0FFE-47EF-9A21-D62EBEF4CC4C}" type="presParOf" srcId="{E39674A4-341D-431B-BC8B-7D9775F86C79}" destId="{7FE4B0D1-13C5-4EA8-9E00-C08D44C7E7A9}" srcOrd="0" destOrd="0" presId="urn:microsoft.com/office/officeart/2005/8/layout/balance1"/>
    <dgm:cxn modelId="{F734D281-1989-45EF-9D8D-9008EA05E4B7}" type="presParOf" srcId="{E39674A4-341D-431B-BC8B-7D9775F86C79}" destId="{D4DD6DBC-AAA5-4EA0-9B26-4CF351E255F0}" srcOrd="1" destOrd="0" presId="urn:microsoft.com/office/officeart/2005/8/layout/balance1"/>
    <dgm:cxn modelId="{EDD70A21-F53D-4491-89AE-89BBB15C059F}" type="presParOf" srcId="{D4DD6DBC-AAA5-4EA0-9B26-4CF351E255F0}" destId="{002C480D-A7D6-4FCC-B035-6848E77B1923}" srcOrd="0" destOrd="0" presId="urn:microsoft.com/office/officeart/2005/8/layout/balance1"/>
    <dgm:cxn modelId="{45E1E53B-0AE2-41F8-B8A3-0FFA1D683C49}" type="presParOf" srcId="{D4DD6DBC-AAA5-4EA0-9B26-4CF351E255F0}" destId="{1FFC5DD1-A7D0-45E0-A14D-606D5BBF2E3E}" srcOrd="1" destOrd="0" presId="urn:microsoft.com/office/officeart/2005/8/layout/balance1"/>
    <dgm:cxn modelId="{4FE27FBE-DB44-4A2C-B1BA-6CBDA2E08EC3}" type="presParOf" srcId="{E39674A4-341D-431B-BC8B-7D9775F86C79}" destId="{C8C419BF-D42B-423A-B035-923C7ED8E708}" srcOrd="2" destOrd="0" presId="urn:microsoft.com/office/officeart/2005/8/layout/balance1"/>
    <dgm:cxn modelId="{6A826389-41B7-4693-B16E-5D04C1B15E09}" type="presParOf" srcId="{C8C419BF-D42B-423A-B035-923C7ED8E708}" destId="{226787E9-C755-4507-BDCA-912A272CB225}" srcOrd="0" destOrd="0" presId="urn:microsoft.com/office/officeart/2005/8/layout/balance1"/>
    <dgm:cxn modelId="{6164856D-DA0D-4D0F-BB5A-0D06C465A7F5}" type="presParOf" srcId="{C8C419BF-D42B-423A-B035-923C7ED8E708}" destId="{2209EA48-CE05-460C-8459-E34A9A76092D}" srcOrd="1" destOrd="0" presId="urn:microsoft.com/office/officeart/2005/8/layout/balance1"/>
    <dgm:cxn modelId="{8B63B495-E42A-417D-B5B3-CE4CFC01725E}" type="presParOf" srcId="{C8C419BF-D42B-423A-B035-923C7ED8E708}" destId="{EFEDD986-1C22-41C7-9BAA-3A664AF2BCE1}" srcOrd="2" destOrd="0" presId="urn:microsoft.com/office/officeart/2005/8/layout/balance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F30617F-C480-4810-B3A1-F89BEA7A1686}" type="doc">
      <dgm:prSet loTypeId="urn:microsoft.com/office/officeart/2005/8/layout/balance1" loCatId="relationship" qsTypeId="urn:microsoft.com/office/officeart/2005/8/quickstyle/3d2" qsCatId="3D" csTypeId="urn:microsoft.com/office/officeart/2005/8/colors/colorful2" csCatId="colorful" phldr="1"/>
      <dgm:spPr/>
      <dgm:t>
        <a:bodyPr/>
        <a:lstStyle/>
        <a:p>
          <a:endParaRPr lang="ru-RU"/>
        </a:p>
      </dgm:t>
    </dgm:pt>
    <dgm:pt modelId="{7BE97721-D93F-4F09-887E-C37469D58F4C}">
      <dgm:prSet phldrT="[Текст]"/>
      <dgm:spPr/>
      <dgm:t>
        <a:bodyPr/>
        <a:lstStyle/>
        <a:p>
          <a:r>
            <a:rPr lang="ru-RU" dirty="0" smtClean="0"/>
            <a:t>22 </a:t>
          </a:r>
        </a:p>
        <a:p>
          <a:r>
            <a:rPr lang="ru-RU" dirty="0" smtClean="0"/>
            <a:t>аудиторной </a:t>
          </a:r>
          <a:endParaRPr lang="ru-RU" dirty="0"/>
        </a:p>
      </dgm:t>
    </dgm:pt>
    <dgm:pt modelId="{85FF562C-34C4-40AE-BBBE-F11441601FD5}" type="parTrans" cxnId="{1D5D293F-6A48-4399-B4A0-DF16713C4A56}">
      <dgm:prSet/>
      <dgm:spPr/>
      <dgm:t>
        <a:bodyPr/>
        <a:lstStyle/>
        <a:p>
          <a:endParaRPr lang="ru-RU"/>
        </a:p>
      </dgm:t>
    </dgm:pt>
    <dgm:pt modelId="{DA309B16-46C9-4370-A1E6-3A89966B91E7}" type="sibTrans" cxnId="{1D5D293F-6A48-4399-B4A0-DF16713C4A56}">
      <dgm:prSet/>
      <dgm:spPr/>
      <dgm:t>
        <a:bodyPr/>
        <a:lstStyle/>
        <a:p>
          <a:endParaRPr lang="ru-RU"/>
        </a:p>
      </dgm:t>
    </dgm:pt>
    <dgm:pt modelId="{7E7E09CD-9104-46B7-9753-B79FBADBA806}">
      <dgm:prSet phldrT="[Текст]"/>
      <dgm:spPr/>
      <dgm:t>
        <a:bodyPr/>
        <a:lstStyle/>
        <a:p>
          <a:r>
            <a:rPr lang="ru-RU" dirty="0" smtClean="0"/>
            <a:t>14 внеаудиторной</a:t>
          </a:r>
          <a:endParaRPr lang="ru-RU" dirty="0"/>
        </a:p>
      </dgm:t>
    </dgm:pt>
    <dgm:pt modelId="{349C559E-F451-40B7-8061-6D3271C703A0}" type="parTrans" cxnId="{5C05CBD1-7C48-484A-B87D-B2EA3D0D26D5}">
      <dgm:prSet/>
      <dgm:spPr/>
      <dgm:t>
        <a:bodyPr/>
        <a:lstStyle/>
        <a:p>
          <a:endParaRPr lang="ru-RU"/>
        </a:p>
      </dgm:t>
    </dgm:pt>
    <dgm:pt modelId="{36A88C9C-C1AE-4C0A-9A69-C87D39ACBA8A}" type="sibTrans" cxnId="{5C05CBD1-7C48-484A-B87D-B2EA3D0D26D5}">
      <dgm:prSet/>
      <dgm:spPr/>
      <dgm:t>
        <a:bodyPr/>
        <a:lstStyle/>
        <a:p>
          <a:endParaRPr lang="ru-RU"/>
        </a:p>
      </dgm:t>
    </dgm:pt>
    <dgm:pt modelId="{E39674A4-341D-431B-BC8B-7D9775F86C79}" type="pres">
      <dgm:prSet presAssocID="{6F30617F-C480-4810-B3A1-F89BEA7A1686}" presName="outerComposite" presStyleCnt="0">
        <dgm:presLayoutVars>
          <dgm:chMax val="2"/>
          <dgm:animLvl val="lvl"/>
          <dgm:resizeHandles val="exact"/>
        </dgm:presLayoutVars>
      </dgm:prSet>
      <dgm:spPr/>
      <dgm:t>
        <a:bodyPr/>
        <a:lstStyle/>
        <a:p>
          <a:endParaRPr lang="ru-RU"/>
        </a:p>
      </dgm:t>
    </dgm:pt>
    <dgm:pt modelId="{7FE4B0D1-13C5-4EA8-9E00-C08D44C7E7A9}" type="pres">
      <dgm:prSet presAssocID="{6F30617F-C480-4810-B3A1-F89BEA7A1686}" presName="dummyMaxCanvas" presStyleCnt="0"/>
      <dgm:spPr/>
    </dgm:pt>
    <dgm:pt modelId="{D4DD6DBC-AAA5-4EA0-9B26-4CF351E255F0}" type="pres">
      <dgm:prSet presAssocID="{6F30617F-C480-4810-B3A1-F89BEA7A1686}" presName="parentComposite" presStyleCnt="0"/>
      <dgm:spPr/>
    </dgm:pt>
    <dgm:pt modelId="{002C480D-A7D6-4FCC-B035-6848E77B1923}" type="pres">
      <dgm:prSet presAssocID="{6F30617F-C480-4810-B3A1-F89BEA7A1686}" presName="parent1" presStyleLbl="alignAccFollowNode1" presStyleIdx="0" presStyleCnt="4" custAng="20526371" custLinFactNeighborX="-12586" custLinFactNeighborY="52870">
        <dgm:presLayoutVars>
          <dgm:chMax val="4"/>
        </dgm:presLayoutVars>
      </dgm:prSet>
      <dgm:spPr/>
      <dgm:t>
        <a:bodyPr/>
        <a:lstStyle/>
        <a:p>
          <a:endParaRPr lang="ru-RU"/>
        </a:p>
      </dgm:t>
    </dgm:pt>
    <dgm:pt modelId="{1FFC5DD1-A7D0-45E0-A14D-606D5BBF2E3E}" type="pres">
      <dgm:prSet presAssocID="{6F30617F-C480-4810-B3A1-F89BEA7A1686}" presName="parent2" presStyleLbl="alignAccFollowNode1" presStyleIdx="1" presStyleCnt="4" custAng="20498953" custLinFactNeighborX="-18582" custLinFactNeighborY="-24816">
        <dgm:presLayoutVars>
          <dgm:chMax val="4"/>
        </dgm:presLayoutVars>
      </dgm:prSet>
      <dgm:spPr/>
      <dgm:t>
        <a:bodyPr/>
        <a:lstStyle/>
        <a:p>
          <a:endParaRPr lang="ru-RU"/>
        </a:p>
      </dgm:t>
    </dgm:pt>
    <dgm:pt modelId="{C8C419BF-D42B-423A-B035-923C7ED8E708}" type="pres">
      <dgm:prSet presAssocID="{6F30617F-C480-4810-B3A1-F89BEA7A1686}" presName="childrenComposite" presStyleCnt="0"/>
      <dgm:spPr/>
    </dgm:pt>
    <dgm:pt modelId="{226787E9-C755-4507-BDCA-912A272CB225}" type="pres">
      <dgm:prSet presAssocID="{6F30617F-C480-4810-B3A1-F89BEA7A1686}" presName="dummyMaxCanvas_ChildArea" presStyleCnt="0"/>
      <dgm:spPr/>
    </dgm:pt>
    <dgm:pt modelId="{2209EA48-CE05-460C-8459-E34A9A76092D}" type="pres">
      <dgm:prSet presAssocID="{6F30617F-C480-4810-B3A1-F89BEA7A1686}" presName="fulcrum" presStyleLbl="alignAccFollowNode1" presStyleIdx="2" presStyleCnt="4" custLinFactY="-163269" custLinFactNeighborX="-9062" custLinFactNeighborY="-200000"/>
      <dgm:spPr/>
    </dgm:pt>
    <dgm:pt modelId="{EFEDD986-1C22-41C7-9BAA-3A664AF2BCE1}" type="pres">
      <dgm:prSet presAssocID="{6F30617F-C480-4810-B3A1-F89BEA7A1686}" presName="balance_00" presStyleLbl="alignAccFollowNode1" presStyleIdx="3" presStyleCnt="4" custAng="20518730" custLinFactY="-409502" custLinFactNeighborX="-1187" custLinFactNeighborY="-500000">
        <dgm:presLayoutVars>
          <dgm:bulletEnabled val="1"/>
        </dgm:presLayoutVars>
      </dgm:prSet>
      <dgm:spPr/>
    </dgm:pt>
  </dgm:ptLst>
  <dgm:cxnLst>
    <dgm:cxn modelId="{35677C20-1A81-4B20-BE1A-11CDFCA552A8}" type="presOf" srcId="{7E7E09CD-9104-46B7-9753-B79FBADBA806}" destId="{1FFC5DD1-A7D0-45E0-A14D-606D5BBF2E3E}" srcOrd="0" destOrd="0" presId="urn:microsoft.com/office/officeart/2005/8/layout/balance1"/>
    <dgm:cxn modelId="{1D5D293F-6A48-4399-B4A0-DF16713C4A56}" srcId="{6F30617F-C480-4810-B3A1-F89BEA7A1686}" destId="{7BE97721-D93F-4F09-887E-C37469D58F4C}" srcOrd="0" destOrd="0" parTransId="{85FF562C-34C4-40AE-BBBE-F11441601FD5}" sibTransId="{DA309B16-46C9-4370-A1E6-3A89966B91E7}"/>
    <dgm:cxn modelId="{91154473-EC70-45BE-8810-4AB4FEA9047F}" type="presOf" srcId="{6F30617F-C480-4810-B3A1-F89BEA7A1686}" destId="{E39674A4-341D-431B-BC8B-7D9775F86C79}" srcOrd="0" destOrd="0" presId="urn:microsoft.com/office/officeart/2005/8/layout/balance1"/>
    <dgm:cxn modelId="{5C05CBD1-7C48-484A-B87D-B2EA3D0D26D5}" srcId="{6F30617F-C480-4810-B3A1-F89BEA7A1686}" destId="{7E7E09CD-9104-46B7-9753-B79FBADBA806}" srcOrd="1" destOrd="0" parTransId="{349C559E-F451-40B7-8061-6D3271C703A0}" sibTransId="{36A88C9C-C1AE-4C0A-9A69-C87D39ACBA8A}"/>
    <dgm:cxn modelId="{9534BF09-C3CA-4318-8D40-F24986AAFE5A}" type="presOf" srcId="{7BE97721-D93F-4F09-887E-C37469D58F4C}" destId="{002C480D-A7D6-4FCC-B035-6848E77B1923}" srcOrd="0" destOrd="0" presId="urn:microsoft.com/office/officeart/2005/8/layout/balance1"/>
    <dgm:cxn modelId="{2062614B-4F3A-4765-A98B-C768D71E4056}" type="presParOf" srcId="{E39674A4-341D-431B-BC8B-7D9775F86C79}" destId="{7FE4B0D1-13C5-4EA8-9E00-C08D44C7E7A9}" srcOrd="0" destOrd="0" presId="urn:microsoft.com/office/officeart/2005/8/layout/balance1"/>
    <dgm:cxn modelId="{E4C82638-8962-4B47-9883-8EDF32F990F2}" type="presParOf" srcId="{E39674A4-341D-431B-BC8B-7D9775F86C79}" destId="{D4DD6DBC-AAA5-4EA0-9B26-4CF351E255F0}" srcOrd="1" destOrd="0" presId="urn:microsoft.com/office/officeart/2005/8/layout/balance1"/>
    <dgm:cxn modelId="{8DF54FE5-6124-4141-9A60-905D28B1ED57}" type="presParOf" srcId="{D4DD6DBC-AAA5-4EA0-9B26-4CF351E255F0}" destId="{002C480D-A7D6-4FCC-B035-6848E77B1923}" srcOrd="0" destOrd="0" presId="urn:microsoft.com/office/officeart/2005/8/layout/balance1"/>
    <dgm:cxn modelId="{41C99F66-BACA-47C5-8DB5-83CEDA903789}" type="presParOf" srcId="{D4DD6DBC-AAA5-4EA0-9B26-4CF351E255F0}" destId="{1FFC5DD1-A7D0-45E0-A14D-606D5BBF2E3E}" srcOrd="1" destOrd="0" presId="urn:microsoft.com/office/officeart/2005/8/layout/balance1"/>
    <dgm:cxn modelId="{DCCD4469-938A-496B-A08C-37E95A964AEF}" type="presParOf" srcId="{E39674A4-341D-431B-BC8B-7D9775F86C79}" destId="{C8C419BF-D42B-423A-B035-923C7ED8E708}" srcOrd="2" destOrd="0" presId="urn:microsoft.com/office/officeart/2005/8/layout/balance1"/>
    <dgm:cxn modelId="{D8441432-181F-4A83-B940-0B5A87C79730}" type="presParOf" srcId="{C8C419BF-D42B-423A-B035-923C7ED8E708}" destId="{226787E9-C755-4507-BDCA-912A272CB225}" srcOrd="0" destOrd="0" presId="urn:microsoft.com/office/officeart/2005/8/layout/balance1"/>
    <dgm:cxn modelId="{5FB2C545-9B45-45A2-A848-EA2992CB3E3D}" type="presParOf" srcId="{C8C419BF-D42B-423A-B035-923C7ED8E708}" destId="{2209EA48-CE05-460C-8459-E34A9A76092D}" srcOrd="1" destOrd="0" presId="urn:microsoft.com/office/officeart/2005/8/layout/balance1"/>
    <dgm:cxn modelId="{74247CAD-74C4-463B-B6FA-85899A3696E0}" type="presParOf" srcId="{C8C419BF-D42B-423A-B035-923C7ED8E708}" destId="{EFEDD986-1C22-41C7-9BAA-3A664AF2BCE1}" srcOrd="2" destOrd="0" presId="urn:microsoft.com/office/officeart/2005/8/layout/balance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3F7D07-6787-4D6F-A424-3F77665D664C}" type="doc">
      <dgm:prSet loTypeId="urn:microsoft.com/office/officeart/2005/8/layout/vList2" loCatId="list" qsTypeId="urn:microsoft.com/office/officeart/2005/8/quickstyle/3d3" qsCatId="3D" csTypeId="urn:microsoft.com/office/officeart/2005/8/colors/colorful1#2" csCatId="colorful" phldr="1"/>
      <dgm:spPr/>
      <dgm:t>
        <a:bodyPr/>
        <a:lstStyle/>
        <a:p>
          <a:endParaRPr lang="ru-RU"/>
        </a:p>
      </dgm:t>
    </dgm:pt>
    <dgm:pt modelId="{C3C9809E-BFA2-4B0B-A6FB-A90D4A713CEA}">
      <dgm:prSet phldrT="[Текст]" custT="1"/>
      <dgm:spPr>
        <a:solidFill>
          <a:schemeClr val="accent2">
            <a:lumMod val="75000"/>
          </a:schemeClr>
        </a:solidFill>
      </dgm:spPr>
      <dgm:t>
        <a:bodyPr/>
        <a:lstStyle/>
        <a:p>
          <a:r>
            <a:rPr lang="ru-RU" sz="1600" dirty="0" smtClean="0"/>
            <a:t>Обучающимся, осваивающим основные образовательные программы за счет соответствующих  бюджетов в пределах  ФГОС бесплатно предоставляются в пользование на время получения образования учебники и учебные пособия, а также учебно-методические материалы, средства обучения и воспитания</a:t>
          </a:r>
          <a:endParaRPr lang="ru-RU" sz="1600" dirty="0"/>
        </a:p>
      </dgm:t>
    </dgm:pt>
    <dgm:pt modelId="{8C75140C-F4D3-454D-9BF1-1827C5AB4929}" type="parTrans" cxnId="{98E0268E-564E-4A95-AAD3-A6715A9FAD11}">
      <dgm:prSet/>
      <dgm:spPr/>
      <dgm:t>
        <a:bodyPr/>
        <a:lstStyle/>
        <a:p>
          <a:endParaRPr lang="ru-RU"/>
        </a:p>
      </dgm:t>
    </dgm:pt>
    <dgm:pt modelId="{404A48AF-DE12-49BC-A252-ED80FE3239A1}" type="sibTrans" cxnId="{98E0268E-564E-4A95-AAD3-A6715A9FAD11}">
      <dgm:prSet/>
      <dgm:spPr/>
      <dgm:t>
        <a:bodyPr/>
        <a:lstStyle/>
        <a:p>
          <a:endParaRPr lang="ru-RU"/>
        </a:p>
      </dgm:t>
    </dgm:pt>
    <dgm:pt modelId="{72C192CF-2457-4D8C-8753-EBE216EB0B48}">
      <dgm:prSet phldrT="[Текст]" custT="1"/>
      <dgm:spPr>
        <a:solidFill>
          <a:schemeClr val="accent3">
            <a:lumMod val="75000"/>
          </a:schemeClr>
        </a:solidFill>
      </dgm:spPr>
      <dgm:t>
        <a:bodyPr/>
        <a:lstStyle/>
        <a:p>
          <a:r>
            <a:rPr lang="ru-RU" sz="1600" dirty="0" smtClean="0"/>
            <a:t>Обеспечение учебниками и учебными пособиями, а также учебно-методическими материалами, средствами обучения и воспитания организаций, осуществляющих образовательную деятельность по основным образовательным программам, в пределах ФГОС осуществляется за счет бюджетных ассигнований соответствующих бюджетов</a:t>
          </a:r>
          <a:endParaRPr lang="ru-RU" sz="1600" dirty="0"/>
        </a:p>
      </dgm:t>
    </dgm:pt>
    <dgm:pt modelId="{51615F5B-29F9-4DE4-93BF-F2322BC82870}" type="parTrans" cxnId="{435EFD84-E6F8-4AA4-8561-35D667C9EEAB}">
      <dgm:prSet/>
      <dgm:spPr/>
      <dgm:t>
        <a:bodyPr/>
        <a:lstStyle/>
        <a:p>
          <a:endParaRPr lang="ru-RU"/>
        </a:p>
      </dgm:t>
    </dgm:pt>
    <dgm:pt modelId="{E29E31ED-9BEB-41A4-9CF1-9018EFCCD2D2}" type="sibTrans" cxnId="{435EFD84-E6F8-4AA4-8561-35D667C9EEAB}">
      <dgm:prSet/>
      <dgm:spPr/>
      <dgm:t>
        <a:bodyPr/>
        <a:lstStyle/>
        <a:p>
          <a:endParaRPr lang="ru-RU"/>
        </a:p>
      </dgm:t>
    </dgm:pt>
    <dgm:pt modelId="{C9936E02-0B06-4F55-8F88-A0208E3F8CA7}">
      <dgm:prSet custT="1"/>
      <dgm:spPr>
        <a:solidFill>
          <a:schemeClr val="accent4">
            <a:lumMod val="75000"/>
          </a:schemeClr>
        </a:solidFill>
      </dgm:spPr>
      <dgm:t>
        <a:bodyPr/>
        <a:lstStyle/>
        <a:p>
          <a:r>
            <a:rPr lang="ru-RU" sz="1600" dirty="0" smtClean="0"/>
            <a:t>Расходное полномочие субъектов РФ (п. 10 ч. 1 ст. 8): организация обеспечения муниципальных образовательных организаций и образовательных организаций субъектов РФ учебниками в соответствии с федеральным перечнем учебников и учебными пособиями, допущенными к использованию при реализации указанных образовательных программ</a:t>
          </a:r>
          <a:endParaRPr lang="ru-RU" sz="1600" dirty="0"/>
        </a:p>
      </dgm:t>
    </dgm:pt>
    <dgm:pt modelId="{8460FA20-EE10-4276-ABD5-40B9413D8E7B}" type="parTrans" cxnId="{7865BE6E-5AF8-4397-A265-85A6A4C41524}">
      <dgm:prSet/>
      <dgm:spPr/>
      <dgm:t>
        <a:bodyPr/>
        <a:lstStyle/>
        <a:p>
          <a:endParaRPr lang="ru-RU"/>
        </a:p>
      </dgm:t>
    </dgm:pt>
    <dgm:pt modelId="{230F551C-88F9-4CD2-A2CC-62A1F36B7382}" type="sibTrans" cxnId="{7865BE6E-5AF8-4397-A265-85A6A4C41524}">
      <dgm:prSet/>
      <dgm:spPr/>
      <dgm:t>
        <a:bodyPr/>
        <a:lstStyle/>
        <a:p>
          <a:endParaRPr lang="ru-RU"/>
        </a:p>
      </dgm:t>
    </dgm:pt>
    <dgm:pt modelId="{AB498245-D527-4AB3-935B-539460516CF3}" type="pres">
      <dgm:prSet presAssocID="{F93F7D07-6787-4D6F-A424-3F77665D664C}" presName="linear" presStyleCnt="0">
        <dgm:presLayoutVars>
          <dgm:animLvl val="lvl"/>
          <dgm:resizeHandles val="exact"/>
        </dgm:presLayoutVars>
      </dgm:prSet>
      <dgm:spPr/>
      <dgm:t>
        <a:bodyPr/>
        <a:lstStyle/>
        <a:p>
          <a:endParaRPr lang="ru-RU"/>
        </a:p>
      </dgm:t>
    </dgm:pt>
    <dgm:pt modelId="{90FF00AD-DC0E-4E88-AB12-81898A010E2F}" type="pres">
      <dgm:prSet presAssocID="{C3C9809E-BFA2-4B0B-A6FB-A90D4A713CEA}" presName="parentText" presStyleLbl="node1" presStyleIdx="0" presStyleCnt="3">
        <dgm:presLayoutVars>
          <dgm:chMax val="0"/>
          <dgm:bulletEnabled val="1"/>
        </dgm:presLayoutVars>
      </dgm:prSet>
      <dgm:spPr/>
      <dgm:t>
        <a:bodyPr/>
        <a:lstStyle/>
        <a:p>
          <a:endParaRPr lang="ru-RU"/>
        </a:p>
      </dgm:t>
    </dgm:pt>
    <dgm:pt modelId="{92185927-57E3-4D0E-8EDB-88B37961CDD4}" type="pres">
      <dgm:prSet presAssocID="{404A48AF-DE12-49BC-A252-ED80FE3239A1}" presName="spacer" presStyleCnt="0"/>
      <dgm:spPr/>
    </dgm:pt>
    <dgm:pt modelId="{A635FD11-4D5E-4A77-B246-BAC0BA44B8F1}" type="pres">
      <dgm:prSet presAssocID="{72C192CF-2457-4D8C-8753-EBE216EB0B48}" presName="parentText" presStyleLbl="node1" presStyleIdx="1" presStyleCnt="3">
        <dgm:presLayoutVars>
          <dgm:chMax val="0"/>
          <dgm:bulletEnabled val="1"/>
        </dgm:presLayoutVars>
      </dgm:prSet>
      <dgm:spPr/>
      <dgm:t>
        <a:bodyPr/>
        <a:lstStyle/>
        <a:p>
          <a:endParaRPr lang="ru-RU"/>
        </a:p>
      </dgm:t>
    </dgm:pt>
    <dgm:pt modelId="{D226F6D9-61B2-4606-AB5C-3F8779154668}" type="pres">
      <dgm:prSet presAssocID="{E29E31ED-9BEB-41A4-9CF1-9018EFCCD2D2}" presName="spacer" presStyleCnt="0"/>
      <dgm:spPr/>
    </dgm:pt>
    <dgm:pt modelId="{DEA30D1B-91B0-4682-8006-A5F47410B901}" type="pres">
      <dgm:prSet presAssocID="{C9936E02-0B06-4F55-8F88-A0208E3F8CA7}" presName="parentText" presStyleLbl="node1" presStyleIdx="2" presStyleCnt="3">
        <dgm:presLayoutVars>
          <dgm:chMax val="0"/>
          <dgm:bulletEnabled val="1"/>
        </dgm:presLayoutVars>
      </dgm:prSet>
      <dgm:spPr/>
      <dgm:t>
        <a:bodyPr/>
        <a:lstStyle/>
        <a:p>
          <a:endParaRPr lang="ru-RU"/>
        </a:p>
      </dgm:t>
    </dgm:pt>
  </dgm:ptLst>
  <dgm:cxnLst>
    <dgm:cxn modelId="{0E19DDAD-2C70-435E-A540-F8173D90955E}" type="presOf" srcId="{72C192CF-2457-4D8C-8753-EBE216EB0B48}" destId="{A635FD11-4D5E-4A77-B246-BAC0BA44B8F1}" srcOrd="0" destOrd="0" presId="urn:microsoft.com/office/officeart/2005/8/layout/vList2"/>
    <dgm:cxn modelId="{435EFD84-E6F8-4AA4-8561-35D667C9EEAB}" srcId="{F93F7D07-6787-4D6F-A424-3F77665D664C}" destId="{72C192CF-2457-4D8C-8753-EBE216EB0B48}" srcOrd="1" destOrd="0" parTransId="{51615F5B-29F9-4DE4-93BF-F2322BC82870}" sibTransId="{E29E31ED-9BEB-41A4-9CF1-9018EFCCD2D2}"/>
    <dgm:cxn modelId="{98E0268E-564E-4A95-AAD3-A6715A9FAD11}" srcId="{F93F7D07-6787-4D6F-A424-3F77665D664C}" destId="{C3C9809E-BFA2-4B0B-A6FB-A90D4A713CEA}" srcOrd="0" destOrd="0" parTransId="{8C75140C-F4D3-454D-9BF1-1827C5AB4929}" sibTransId="{404A48AF-DE12-49BC-A252-ED80FE3239A1}"/>
    <dgm:cxn modelId="{955AC36A-AF33-4306-98F3-7641970E44CC}" type="presOf" srcId="{C9936E02-0B06-4F55-8F88-A0208E3F8CA7}" destId="{DEA30D1B-91B0-4682-8006-A5F47410B901}" srcOrd="0" destOrd="0" presId="urn:microsoft.com/office/officeart/2005/8/layout/vList2"/>
    <dgm:cxn modelId="{6B06D3C8-B5E1-4D6D-B4DD-AF2D5596FB59}" type="presOf" srcId="{F93F7D07-6787-4D6F-A424-3F77665D664C}" destId="{AB498245-D527-4AB3-935B-539460516CF3}" srcOrd="0" destOrd="0" presId="urn:microsoft.com/office/officeart/2005/8/layout/vList2"/>
    <dgm:cxn modelId="{E4DC7E44-90FB-4A71-B2BD-3BD7468AE638}" type="presOf" srcId="{C3C9809E-BFA2-4B0B-A6FB-A90D4A713CEA}" destId="{90FF00AD-DC0E-4E88-AB12-81898A010E2F}" srcOrd="0" destOrd="0" presId="urn:microsoft.com/office/officeart/2005/8/layout/vList2"/>
    <dgm:cxn modelId="{7865BE6E-5AF8-4397-A265-85A6A4C41524}" srcId="{F93F7D07-6787-4D6F-A424-3F77665D664C}" destId="{C9936E02-0B06-4F55-8F88-A0208E3F8CA7}" srcOrd="2" destOrd="0" parTransId="{8460FA20-EE10-4276-ABD5-40B9413D8E7B}" sibTransId="{230F551C-88F9-4CD2-A2CC-62A1F36B7382}"/>
    <dgm:cxn modelId="{F0BC9321-3CDE-44BA-B5FE-D4BDE9232759}" type="presParOf" srcId="{AB498245-D527-4AB3-935B-539460516CF3}" destId="{90FF00AD-DC0E-4E88-AB12-81898A010E2F}" srcOrd="0" destOrd="0" presId="urn:microsoft.com/office/officeart/2005/8/layout/vList2"/>
    <dgm:cxn modelId="{5AFC486E-AE76-4808-B9A6-BF726F3D9900}" type="presParOf" srcId="{AB498245-D527-4AB3-935B-539460516CF3}" destId="{92185927-57E3-4D0E-8EDB-88B37961CDD4}" srcOrd="1" destOrd="0" presId="urn:microsoft.com/office/officeart/2005/8/layout/vList2"/>
    <dgm:cxn modelId="{19C5C891-DCA4-47F9-A45A-800C2E7E283E}" type="presParOf" srcId="{AB498245-D527-4AB3-935B-539460516CF3}" destId="{A635FD11-4D5E-4A77-B246-BAC0BA44B8F1}" srcOrd="2" destOrd="0" presId="urn:microsoft.com/office/officeart/2005/8/layout/vList2"/>
    <dgm:cxn modelId="{16E7BBD7-EED2-4FF2-B8BB-BF4BC4195FD0}" type="presParOf" srcId="{AB498245-D527-4AB3-935B-539460516CF3}" destId="{D226F6D9-61B2-4606-AB5C-3F8779154668}" srcOrd="3" destOrd="0" presId="urn:microsoft.com/office/officeart/2005/8/layout/vList2"/>
    <dgm:cxn modelId="{201EB6CA-D099-48EF-81B8-0044C1709A9B}" type="presParOf" srcId="{AB498245-D527-4AB3-935B-539460516CF3}" destId="{DEA30D1B-91B0-4682-8006-A5F47410B90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2388CF-5254-461D-A34A-A8E4657E1E14}" type="doc">
      <dgm:prSet loTypeId="urn:microsoft.com/office/officeart/2005/8/layout/vList2" loCatId="list" qsTypeId="urn:microsoft.com/office/officeart/2005/8/quickstyle/3d3" qsCatId="3D" csTypeId="urn:microsoft.com/office/officeart/2005/8/colors/colorful1#3" csCatId="colorful" phldr="1"/>
      <dgm:spPr/>
      <dgm:t>
        <a:bodyPr/>
        <a:lstStyle/>
        <a:p>
          <a:endParaRPr lang="ru-RU"/>
        </a:p>
      </dgm:t>
    </dgm:pt>
    <dgm:pt modelId="{25D3180E-3998-4135-A351-ACA1AD151B95}">
      <dgm:prSet phldrT="[Текст]" custT="1"/>
      <dgm:spPr>
        <a:solidFill>
          <a:schemeClr val="accent2">
            <a:lumMod val="75000"/>
          </a:schemeClr>
        </a:solidFill>
      </dgm:spPr>
      <dgm:t>
        <a:bodyPr/>
        <a:lstStyle/>
        <a:p>
          <a:r>
            <a:rPr lang="ru-RU" sz="1800" dirty="0" smtClean="0">
              <a:effectLst/>
            </a:rPr>
            <a:t>Организация питания обучающихся возлагается на организации, осуществляющие образовательную деятельность</a:t>
          </a:r>
          <a:endParaRPr lang="ru-RU" sz="1800" dirty="0"/>
        </a:p>
      </dgm:t>
    </dgm:pt>
    <dgm:pt modelId="{CC245B08-8584-4577-AFF2-651243A87755}" type="parTrans" cxnId="{61DF88D4-9C8E-4E11-91A4-3951C173F2EA}">
      <dgm:prSet/>
      <dgm:spPr/>
      <dgm:t>
        <a:bodyPr/>
        <a:lstStyle/>
        <a:p>
          <a:endParaRPr lang="ru-RU"/>
        </a:p>
      </dgm:t>
    </dgm:pt>
    <dgm:pt modelId="{853AC725-D370-44FD-B5EC-B402ECE0967C}" type="sibTrans" cxnId="{61DF88D4-9C8E-4E11-91A4-3951C173F2EA}">
      <dgm:prSet/>
      <dgm:spPr/>
      <dgm:t>
        <a:bodyPr/>
        <a:lstStyle/>
        <a:p>
          <a:endParaRPr lang="ru-RU"/>
        </a:p>
      </dgm:t>
    </dgm:pt>
    <dgm:pt modelId="{A30799CA-4C91-4989-A32A-00EC978D5D5C}">
      <dgm:prSet phldrT="[Текст]" custT="1"/>
      <dgm:spPr>
        <a:solidFill>
          <a:schemeClr val="accent3">
            <a:lumMod val="75000"/>
          </a:schemeClr>
        </a:solidFill>
      </dgm:spPr>
      <dgm:t>
        <a:bodyPr/>
        <a:lstStyle/>
        <a:p>
          <a:r>
            <a:rPr lang="ru-RU" sz="1800" dirty="0" smtClean="0">
              <a:effectLst/>
            </a:rPr>
            <a:t>Расписание занятий должно предусматривать перерыв достаточной продолжительности для питания обучающихся</a:t>
          </a:r>
          <a:endParaRPr lang="ru-RU" sz="1800" dirty="0"/>
        </a:p>
      </dgm:t>
    </dgm:pt>
    <dgm:pt modelId="{A065B036-5DBA-4BBA-9DE5-9CA86B95864B}" type="parTrans" cxnId="{864DC74F-A41C-4B79-AE64-3DC6190E46A6}">
      <dgm:prSet/>
      <dgm:spPr/>
      <dgm:t>
        <a:bodyPr/>
        <a:lstStyle/>
        <a:p>
          <a:endParaRPr lang="ru-RU"/>
        </a:p>
      </dgm:t>
    </dgm:pt>
    <dgm:pt modelId="{53F256AA-ACB1-49C8-A619-7ACD217CD4A3}" type="sibTrans" cxnId="{864DC74F-A41C-4B79-AE64-3DC6190E46A6}">
      <dgm:prSet/>
      <dgm:spPr/>
      <dgm:t>
        <a:bodyPr/>
        <a:lstStyle/>
        <a:p>
          <a:endParaRPr lang="ru-RU"/>
        </a:p>
      </dgm:t>
    </dgm:pt>
    <dgm:pt modelId="{D5E3A8E8-482C-49D6-899C-C5AB9E2FEAC7}">
      <dgm:prSet phldrT="[Текст]" custT="1"/>
      <dgm:spPr>
        <a:solidFill>
          <a:schemeClr val="accent4">
            <a:lumMod val="75000"/>
          </a:schemeClr>
        </a:solidFill>
      </dgm:spPr>
      <dgm:t>
        <a:bodyPr/>
        <a:lstStyle/>
        <a:p>
          <a:r>
            <a:rPr lang="ru-RU" sz="1800" dirty="0" smtClean="0">
              <a:effectLst/>
            </a:rPr>
            <a:t>Обеспечение питанием обучающихся за счет бюджетных ассигнований бюджетов субъектов РФ осуществляется в случаях и в порядке, которые установлены органами государственной власти субъектов РФ, обучающихся за счет бюджетных ассигнований местных бюджетов - органами местного самоуправления</a:t>
          </a:r>
          <a:endParaRPr lang="ru-RU" sz="1800" dirty="0"/>
        </a:p>
      </dgm:t>
    </dgm:pt>
    <dgm:pt modelId="{89E2A6F3-5C9E-4A22-A33A-0610EE4E9A54}" type="parTrans" cxnId="{E4F45D59-7AE3-4445-B3DD-2A865CE4FBE2}">
      <dgm:prSet/>
      <dgm:spPr/>
      <dgm:t>
        <a:bodyPr/>
        <a:lstStyle/>
        <a:p>
          <a:endParaRPr lang="ru-RU"/>
        </a:p>
      </dgm:t>
    </dgm:pt>
    <dgm:pt modelId="{A5F1C30A-B705-4310-8959-F949616B25D7}" type="sibTrans" cxnId="{E4F45D59-7AE3-4445-B3DD-2A865CE4FBE2}">
      <dgm:prSet/>
      <dgm:spPr/>
      <dgm:t>
        <a:bodyPr/>
        <a:lstStyle/>
        <a:p>
          <a:endParaRPr lang="ru-RU"/>
        </a:p>
      </dgm:t>
    </dgm:pt>
    <dgm:pt modelId="{52FD17C6-72D9-4D99-93C4-6CACBB3C1E3C}">
      <dgm:prSet custT="1"/>
      <dgm:spPr/>
      <dgm:t>
        <a:bodyPr/>
        <a:lstStyle/>
        <a:p>
          <a:r>
            <a:rPr lang="ru-RU" sz="1800" dirty="0" smtClean="0">
              <a:effectLst/>
            </a:rPr>
            <a:t>Организация бесплатной перевозки обучающихся в государственных и муниципальных образовательных организациях, реализующих основные общеобразовательные программы, между поселениями осуществляется учредителями соответствующих образовательных организаций</a:t>
          </a:r>
          <a:endParaRPr lang="ru-RU" sz="1800" dirty="0"/>
        </a:p>
      </dgm:t>
    </dgm:pt>
    <dgm:pt modelId="{B390A408-85D4-4629-A7C9-E790F56C6166}" type="parTrans" cxnId="{AC5B784A-13A0-4AAC-B5FB-240EA338021B}">
      <dgm:prSet/>
      <dgm:spPr/>
      <dgm:t>
        <a:bodyPr/>
        <a:lstStyle/>
        <a:p>
          <a:endParaRPr lang="ru-RU"/>
        </a:p>
      </dgm:t>
    </dgm:pt>
    <dgm:pt modelId="{BD715F35-B4CA-43EC-AB45-4FF03C77A84E}" type="sibTrans" cxnId="{AC5B784A-13A0-4AAC-B5FB-240EA338021B}">
      <dgm:prSet/>
      <dgm:spPr/>
      <dgm:t>
        <a:bodyPr/>
        <a:lstStyle/>
        <a:p>
          <a:endParaRPr lang="ru-RU"/>
        </a:p>
      </dgm:t>
    </dgm:pt>
    <dgm:pt modelId="{3E6356DE-485B-4292-A62E-E9CA90527914}" type="pres">
      <dgm:prSet presAssocID="{252388CF-5254-461D-A34A-A8E4657E1E14}" presName="linear" presStyleCnt="0">
        <dgm:presLayoutVars>
          <dgm:animLvl val="lvl"/>
          <dgm:resizeHandles val="exact"/>
        </dgm:presLayoutVars>
      </dgm:prSet>
      <dgm:spPr/>
      <dgm:t>
        <a:bodyPr/>
        <a:lstStyle/>
        <a:p>
          <a:endParaRPr lang="ru-RU"/>
        </a:p>
      </dgm:t>
    </dgm:pt>
    <dgm:pt modelId="{C2C61200-8EFB-4687-AEB1-15297DAFA700}" type="pres">
      <dgm:prSet presAssocID="{25D3180E-3998-4135-A351-ACA1AD151B95}" presName="parentText" presStyleLbl="node1" presStyleIdx="0" presStyleCnt="4">
        <dgm:presLayoutVars>
          <dgm:chMax val="0"/>
          <dgm:bulletEnabled val="1"/>
        </dgm:presLayoutVars>
      </dgm:prSet>
      <dgm:spPr/>
      <dgm:t>
        <a:bodyPr/>
        <a:lstStyle/>
        <a:p>
          <a:endParaRPr lang="ru-RU"/>
        </a:p>
      </dgm:t>
    </dgm:pt>
    <dgm:pt modelId="{3C13AB55-D4AA-43C4-BBBD-A0F82C883B13}" type="pres">
      <dgm:prSet presAssocID="{853AC725-D370-44FD-B5EC-B402ECE0967C}" presName="spacer" presStyleCnt="0"/>
      <dgm:spPr/>
      <dgm:t>
        <a:bodyPr/>
        <a:lstStyle/>
        <a:p>
          <a:endParaRPr lang="ru-RU"/>
        </a:p>
      </dgm:t>
    </dgm:pt>
    <dgm:pt modelId="{94914C69-B26D-4AC6-BAA7-16655BB5217E}" type="pres">
      <dgm:prSet presAssocID="{A30799CA-4C91-4989-A32A-00EC978D5D5C}" presName="parentText" presStyleLbl="node1" presStyleIdx="1" presStyleCnt="4">
        <dgm:presLayoutVars>
          <dgm:chMax val="0"/>
          <dgm:bulletEnabled val="1"/>
        </dgm:presLayoutVars>
      </dgm:prSet>
      <dgm:spPr/>
      <dgm:t>
        <a:bodyPr/>
        <a:lstStyle/>
        <a:p>
          <a:endParaRPr lang="ru-RU"/>
        </a:p>
      </dgm:t>
    </dgm:pt>
    <dgm:pt modelId="{B164192C-70DF-42BC-8ECB-9E6FE82DBA1B}" type="pres">
      <dgm:prSet presAssocID="{53F256AA-ACB1-49C8-A619-7ACD217CD4A3}" presName="spacer" presStyleCnt="0"/>
      <dgm:spPr/>
      <dgm:t>
        <a:bodyPr/>
        <a:lstStyle/>
        <a:p>
          <a:endParaRPr lang="ru-RU"/>
        </a:p>
      </dgm:t>
    </dgm:pt>
    <dgm:pt modelId="{9CA88A47-AEC3-4117-8DCE-EC816B8FB673}" type="pres">
      <dgm:prSet presAssocID="{D5E3A8E8-482C-49D6-899C-C5AB9E2FEAC7}" presName="parentText" presStyleLbl="node1" presStyleIdx="2" presStyleCnt="4">
        <dgm:presLayoutVars>
          <dgm:chMax val="0"/>
          <dgm:bulletEnabled val="1"/>
        </dgm:presLayoutVars>
      </dgm:prSet>
      <dgm:spPr/>
      <dgm:t>
        <a:bodyPr/>
        <a:lstStyle/>
        <a:p>
          <a:endParaRPr lang="ru-RU"/>
        </a:p>
      </dgm:t>
    </dgm:pt>
    <dgm:pt modelId="{26206665-C69D-4FD3-B82F-AD6A19270876}" type="pres">
      <dgm:prSet presAssocID="{A5F1C30A-B705-4310-8959-F949616B25D7}" presName="spacer" presStyleCnt="0"/>
      <dgm:spPr/>
    </dgm:pt>
    <dgm:pt modelId="{02DDC6C8-3F75-4F89-A99C-4F5732615A39}" type="pres">
      <dgm:prSet presAssocID="{52FD17C6-72D9-4D99-93C4-6CACBB3C1E3C}" presName="parentText" presStyleLbl="node1" presStyleIdx="3" presStyleCnt="4">
        <dgm:presLayoutVars>
          <dgm:chMax val="0"/>
          <dgm:bulletEnabled val="1"/>
        </dgm:presLayoutVars>
      </dgm:prSet>
      <dgm:spPr/>
      <dgm:t>
        <a:bodyPr/>
        <a:lstStyle/>
        <a:p>
          <a:endParaRPr lang="ru-RU"/>
        </a:p>
      </dgm:t>
    </dgm:pt>
  </dgm:ptLst>
  <dgm:cxnLst>
    <dgm:cxn modelId="{E4F45D59-7AE3-4445-B3DD-2A865CE4FBE2}" srcId="{252388CF-5254-461D-A34A-A8E4657E1E14}" destId="{D5E3A8E8-482C-49D6-899C-C5AB9E2FEAC7}" srcOrd="2" destOrd="0" parTransId="{89E2A6F3-5C9E-4A22-A33A-0610EE4E9A54}" sibTransId="{A5F1C30A-B705-4310-8959-F949616B25D7}"/>
    <dgm:cxn modelId="{203340E8-DDEA-4F9E-8893-C4B30E3D0E69}" type="presOf" srcId="{52FD17C6-72D9-4D99-93C4-6CACBB3C1E3C}" destId="{02DDC6C8-3F75-4F89-A99C-4F5732615A39}" srcOrd="0" destOrd="0" presId="urn:microsoft.com/office/officeart/2005/8/layout/vList2"/>
    <dgm:cxn modelId="{CDF80F02-0472-4F56-9D3B-02BACC8A243B}" type="presOf" srcId="{A30799CA-4C91-4989-A32A-00EC978D5D5C}" destId="{94914C69-B26D-4AC6-BAA7-16655BB5217E}" srcOrd="0" destOrd="0" presId="urn:microsoft.com/office/officeart/2005/8/layout/vList2"/>
    <dgm:cxn modelId="{61DF88D4-9C8E-4E11-91A4-3951C173F2EA}" srcId="{252388CF-5254-461D-A34A-A8E4657E1E14}" destId="{25D3180E-3998-4135-A351-ACA1AD151B95}" srcOrd="0" destOrd="0" parTransId="{CC245B08-8584-4577-AFF2-651243A87755}" sibTransId="{853AC725-D370-44FD-B5EC-B402ECE0967C}"/>
    <dgm:cxn modelId="{27D916E8-B799-4146-8AFB-CC743EF37F2A}" type="presOf" srcId="{D5E3A8E8-482C-49D6-899C-C5AB9E2FEAC7}" destId="{9CA88A47-AEC3-4117-8DCE-EC816B8FB673}" srcOrd="0" destOrd="0" presId="urn:microsoft.com/office/officeart/2005/8/layout/vList2"/>
    <dgm:cxn modelId="{45A98298-9CAD-49A0-9187-CA05809A3766}" type="presOf" srcId="{25D3180E-3998-4135-A351-ACA1AD151B95}" destId="{C2C61200-8EFB-4687-AEB1-15297DAFA700}" srcOrd="0" destOrd="0" presId="urn:microsoft.com/office/officeart/2005/8/layout/vList2"/>
    <dgm:cxn modelId="{AB93CC34-A6DB-4BA4-985D-5BFAF91FE09F}" type="presOf" srcId="{252388CF-5254-461D-A34A-A8E4657E1E14}" destId="{3E6356DE-485B-4292-A62E-E9CA90527914}" srcOrd="0" destOrd="0" presId="urn:microsoft.com/office/officeart/2005/8/layout/vList2"/>
    <dgm:cxn modelId="{AC5B784A-13A0-4AAC-B5FB-240EA338021B}" srcId="{252388CF-5254-461D-A34A-A8E4657E1E14}" destId="{52FD17C6-72D9-4D99-93C4-6CACBB3C1E3C}" srcOrd="3" destOrd="0" parTransId="{B390A408-85D4-4629-A7C9-E790F56C6166}" sibTransId="{BD715F35-B4CA-43EC-AB45-4FF03C77A84E}"/>
    <dgm:cxn modelId="{864DC74F-A41C-4B79-AE64-3DC6190E46A6}" srcId="{252388CF-5254-461D-A34A-A8E4657E1E14}" destId="{A30799CA-4C91-4989-A32A-00EC978D5D5C}" srcOrd="1" destOrd="0" parTransId="{A065B036-5DBA-4BBA-9DE5-9CA86B95864B}" sibTransId="{53F256AA-ACB1-49C8-A619-7ACD217CD4A3}"/>
    <dgm:cxn modelId="{3D4680F6-3F51-4E43-AD40-0D3A0FAE6312}" type="presParOf" srcId="{3E6356DE-485B-4292-A62E-E9CA90527914}" destId="{C2C61200-8EFB-4687-AEB1-15297DAFA700}" srcOrd="0" destOrd="0" presId="urn:microsoft.com/office/officeart/2005/8/layout/vList2"/>
    <dgm:cxn modelId="{B146C564-E8B3-4001-BC9B-F91A020A2B08}" type="presParOf" srcId="{3E6356DE-485B-4292-A62E-E9CA90527914}" destId="{3C13AB55-D4AA-43C4-BBBD-A0F82C883B13}" srcOrd="1" destOrd="0" presId="urn:microsoft.com/office/officeart/2005/8/layout/vList2"/>
    <dgm:cxn modelId="{84784F91-19D0-434E-AA45-B858CD9D60D1}" type="presParOf" srcId="{3E6356DE-485B-4292-A62E-E9CA90527914}" destId="{94914C69-B26D-4AC6-BAA7-16655BB5217E}" srcOrd="2" destOrd="0" presId="urn:microsoft.com/office/officeart/2005/8/layout/vList2"/>
    <dgm:cxn modelId="{8CAF25A9-CC31-4592-AE4E-8E5450D00C72}" type="presParOf" srcId="{3E6356DE-485B-4292-A62E-E9CA90527914}" destId="{B164192C-70DF-42BC-8ECB-9E6FE82DBA1B}" srcOrd="3" destOrd="0" presId="urn:microsoft.com/office/officeart/2005/8/layout/vList2"/>
    <dgm:cxn modelId="{F5D0CAF3-D8C3-413B-85A7-75426607065D}" type="presParOf" srcId="{3E6356DE-485B-4292-A62E-E9CA90527914}" destId="{9CA88A47-AEC3-4117-8DCE-EC816B8FB673}" srcOrd="4" destOrd="0" presId="urn:microsoft.com/office/officeart/2005/8/layout/vList2"/>
    <dgm:cxn modelId="{6D38F858-63B1-44AD-AF2D-3F3316C2D715}" type="presParOf" srcId="{3E6356DE-485B-4292-A62E-E9CA90527914}" destId="{26206665-C69D-4FD3-B82F-AD6A19270876}" srcOrd="5" destOrd="0" presId="urn:microsoft.com/office/officeart/2005/8/layout/vList2"/>
    <dgm:cxn modelId="{4A3E3D3B-EFBF-4A00-A5D5-40FA12CDEF34}" type="presParOf" srcId="{3E6356DE-485B-4292-A62E-E9CA90527914}" destId="{02DDC6C8-3F75-4F89-A99C-4F5732615A39}"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B1602F-FF3D-48CA-9713-A3AD35C0A529}" type="doc">
      <dgm:prSet loTypeId="urn:microsoft.com/office/officeart/2005/8/layout/chevron2" loCatId="process" qsTypeId="urn:microsoft.com/office/officeart/2005/8/quickstyle/3d3" qsCatId="3D" csTypeId="urn:microsoft.com/office/officeart/2005/8/colors/accent0_3" csCatId="mainScheme" phldr="1"/>
      <dgm:spPr/>
      <dgm:t>
        <a:bodyPr/>
        <a:lstStyle/>
        <a:p>
          <a:endParaRPr lang="ru-RU"/>
        </a:p>
      </dgm:t>
    </dgm:pt>
    <dgm:pt modelId="{D13B393A-8E44-4ACB-9799-B0D964772031}">
      <dgm:prSet phldrT="[Текст]"/>
      <dgm:spPr/>
      <dgm:t>
        <a:bodyPr/>
        <a:lstStyle/>
        <a:p>
          <a:r>
            <a:rPr lang="ru-RU" dirty="0" smtClean="0"/>
            <a:t>1</a:t>
          </a:r>
          <a:endParaRPr lang="ru-RU" dirty="0"/>
        </a:p>
      </dgm:t>
    </dgm:pt>
    <dgm:pt modelId="{39C0A384-1C77-4E88-8CD1-FECFFD0F653E}" type="parTrans" cxnId="{21C62D9B-A16B-4B9A-B97F-7FBAFCB28050}">
      <dgm:prSet/>
      <dgm:spPr/>
      <dgm:t>
        <a:bodyPr/>
        <a:lstStyle/>
        <a:p>
          <a:endParaRPr lang="ru-RU"/>
        </a:p>
      </dgm:t>
    </dgm:pt>
    <dgm:pt modelId="{A2AD5A95-46FD-4765-8289-D482C582B4C0}" type="sibTrans" cxnId="{21C62D9B-A16B-4B9A-B97F-7FBAFCB28050}">
      <dgm:prSet/>
      <dgm:spPr/>
      <dgm:t>
        <a:bodyPr/>
        <a:lstStyle/>
        <a:p>
          <a:endParaRPr lang="ru-RU"/>
        </a:p>
      </dgm:t>
    </dgm:pt>
    <dgm:pt modelId="{419D0362-97C7-474F-B051-C54BEC52EB2F}">
      <dgm:prSet phldrT="[Текст]"/>
      <dgm:spPr/>
      <dgm:t>
        <a:bodyPr/>
        <a:lstStyle/>
        <a:p>
          <a:r>
            <a:rPr lang="ru-RU" dirty="0" smtClean="0"/>
            <a:t>оказание первичной медико-санитарной помощи в порядке, установленном законодательством в сфере охраны здоровья</a:t>
          </a:r>
          <a:endParaRPr lang="ru-RU" dirty="0"/>
        </a:p>
      </dgm:t>
    </dgm:pt>
    <dgm:pt modelId="{B9B9B6A7-F169-4439-BB37-E53508562AEF}" type="parTrans" cxnId="{783D7F3D-0DA4-4016-8C58-45197A61557D}">
      <dgm:prSet/>
      <dgm:spPr/>
      <dgm:t>
        <a:bodyPr/>
        <a:lstStyle/>
        <a:p>
          <a:endParaRPr lang="ru-RU"/>
        </a:p>
      </dgm:t>
    </dgm:pt>
    <dgm:pt modelId="{EC54F83B-C78E-4167-8D8E-1D8EBC4820C4}" type="sibTrans" cxnId="{783D7F3D-0DA4-4016-8C58-45197A61557D}">
      <dgm:prSet/>
      <dgm:spPr/>
      <dgm:t>
        <a:bodyPr/>
        <a:lstStyle/>
        <a:p>
          <a:endParaRPr lang="ru-RU"/>
        </a:p>
      </dgm:t>
    </dgm:pt>
    <dgm:pt modelId="{43C65801-1B67-47BA-B98F-0875C9702C96}">
      <dgm:prSet phldrT="[Текст]"/>
      <dgm:spPr/>
      <dgm:t>
        <a:bodyPr/>
        <a:lstStyle/>
        <a:p>
          <a:r>
            <a:rPr lang="ru-RU" dirty="0" smtClean="0"/>
            <a:t>2</a:t>
          </a:r>
          <a:endParaRPr lang="ru-RU" dirty="0"/>
        </a:p>
      </dgm:t>
    </dgm:pt>
    <dgm:pt modelId="{D7769BF4-04EE-4D61-9144-062FB6685B65}" type="parTrans" cxnId="{8C0E6E89-CA4E-4EF0-8D93-9B3317559190}">
      <dgm:prSet/>
      <dgm:spPr/>
      <dgm:t>
        <a:bodyPr/>
        <a:lstStyle/>
        <a:p>
          <a:endParaRPr lang="ru-RU"/>
        </a:p>
      </dgm:t>
    </dgm:pt>
    <dgm:pt modelId="{8A866E01-B633-4033-A383-5529A4EB47D6}" type="sibTrans" cxnId="{8C0E6E89-CA4E-4EF0-8D93-9B3317559190}">
      <dgm:prSet/>
      <dgm:spPr/>
      <dgm:t>
        <a:bodyPr/>
        <a:lstStyle/>
        <a:p>
          <a:endParaRPr lang="ru-RU"/>
        </a:p>
      </dgm:t>
    </dgm:pt>
    <dgm:pt modelId="{3627B6A2-2A96-40EE-96D6-71BDD560C791}">
      <dgm:prSet phldrT="[Текст]"/>
      <dgm:spPr/>
      <dgm:t>
        <a:bodyPr/>
        <a:lstStyle/>
        <a:p>
          <a:r>
            <a:rPr lang="ru-RU" dirty="0" smtClean="0"/>
            <a:t>организацию питания обучающихся</a:t>
          </a:r>
          <a:endParaRPr lang="ru-RU" dirty="0"/>
        </a:p>
      </dgm:t>
    </dgm:pt>
    <dgm:pt modelId="{2CFB35E9-37D0-438C-A38C-198D670C02EA}" type="parTrans" cxnId="{05E52D55-F2B9-45F5-A6E1-F66C46848168}">
      <dgm:prSet/>
      <dgm:spPr/>
      <dgm:t>
        <a:bodyPr/>
        <a:lstStyle/>
        <a:p>
          <a:endParaRPr lang="ru-RU"/>
        </a:p>
      </dgm:t>
    </dgm:pt>
    <dgm:pt modelId="{0E24A8D9-8885-4B66-B8F7-1629C7B18ADB}" type="sibTrans" cxnId="{05E52D55-F2B9-45F5-A6E1-F66C46848168}">
      <dgm:prSet/>
      <dgm:spPr/>
      <dgm:t>
        <a:bodyPr/>
        <a:lstStyle/>
        <a:p>
          <a:endParaRPr lang="ru-RU"/>
        </a:p>
      </dgm:t>
    </dgm:pt>
    <dgm:pt modelId="{D6E93730-DC76-45DF-8E60-915AEB17DCCF}">
      <dgm:prSet phldrT="[Текст]"/>
      <dgm:spPr/>
      <dgm:t>
        <a:bodyPr/>
        <a:lstStyle/>
        <a:p>
          <a:r>
            <a:rPr lang="ru-RU" dirty="0" smtClean="0"/>
            <a:t>3</a:t>
          </a:r>
          <a:endParaRPr lang="ru-RU" dirty="0"/>
        </a:p>
      </dgm:t>
    </dgm:pt>
    <dgm:pt modelId="{8DAC8303-C709-4A4B-AD1A-3C2586EBAD9C}" type="parTrans" cxnId="{AA4988E8-F565-4B50-80B8-83A71124849F}">
      <dgm:prSet/>
      <dgm:spPr/>
      <dgm:t>
        <a:bodyPr/>
        <a:lstStyle/>
        <a:p>
          <a:endParaRPr lang="ru-RU"/>
        </a:p>
      </dgm:t>
    </dgm:pt>
    <dgm:pt modelId="{06BC44B0-62B3-49A6-86FA-F9499AA3D34D}" type="sibTrans" cxnId="{AA4988E8-F565-4B50-80B8-83A71124849F}">
      <dgm:prSet/>
      <dgm:spPr/>
      <dgm:t>
        <a:bodyPr/>
        <a:lstStyle/>
        <a:p>
          <a:endParaRPr lang="ru-RU"/>
        </a:p>
      </dgm:t>
    </dgm:pt>
    <dgm:pt modelId="{F1F7CAC2-603C-49B0-A653-D6CC2A3BA674}">
      <dgm:prSet phldrT="[Текст]"/>
      <dgm:spPr/>
      <dgm:t>
        <a:bodyPr/>
        <a:lstStyle/>
        <a:p>
          <a:r>
            <a:rPr lang="ru-RU" dirty="0" smtClean="0"/>
            <a:t>определение оптимальной учебной, </a:t>
          </a:r>
          <a:r>
            <a:rPr lang="ru-RU" dirty="0" err="1" smtClean="0"/>
            <a:t>внеучебной</a:t>
          </a:r>
          <a:r>
            <a:rPr lang="ru-RU" dirty="0" smtClean="0"/>
            <a:t> нагрузки, режима учебных занятий и продолжительности каникул</a:t>
          </a:r>
          <a:endParaRPr lang="ru-RU" dirty="0"/>
        </a:p>
      </dgm:t>
    </dgm:pt>
    <dgm:pt modelId="{7A847E3C-A20B-4CFD-9CC9-D3AF8E50CD99}" type="parTrans" cxnId="{BA2F8AB2-0DC9-44B1-BF83-25DE2F6BE93B}">
      <dgm:prSet/>
      <dgm:spPr/>
      <dgm:t>
        <a:bodyPr/>
        <a:lstStyle/>
        <a:p>
          <a:endParaRPr lang="ru-RU"/>
        </a:p>
      </dgm:t>
    </dgm:pt>
    <dgm:pt modelId="{B89A29A0-1661-46F2-8F6D-E50244D6B073}" type="sibTrans" cxnId="{BA2F8AB2-0DC9-44B1-BF83-25DE2F6BE93B}">
      <dgm:prSet/>
      <dgm:spPr/>
      <dgm:t>
        <a:bodyPr/>
        <a:lstStyle/>
        <a:p>
          <a:endParaRPr lang="ru-RU"/>
        </a:p>
      </dgm:t>
    </dgm:pt>
    <dgm:pt modelId="{8ADA1488-CB94-403F-8C3C-43CF84F97189}">
      <dgm:prSet/>
      <dgm:spPr/>
      <dgm:t>
        <a:bodyPr/>
        <a:lstStyle/>
        <a:p>
          <a:r>
            <a:rPr lang="ru-RU" dirty="0" smtClean="0"/>
            <a:t>4</a:t>
          </a:r>
          <a:endParaRPr lang="ru-RU" dirty="0"/>
        </a:p>
      </dgm:t>
    </dgm:pt>
    <dgm:pt modelId="{673DA5F3-1E6B-484A-BF39-57C2B6EBFD32}" type="parTrans" cxnId="{303AF8EC-37CE-4E08-80AB-179574E24F93}">
      <dgm:prSet/>
      <dgm:spPr/>
      <dgm:t>
        <a:bodyPr/>
        <a:lstStyle/>
        <a:p>
          <a:endParaRPr lang="ru-RU"/>
        </a:p>
      </dgm:t>
    </dgm:pt>
    <dgm:pt modelId="{F205FE6E-AF38-43D7-AB4D-37CAD2D816EB}" type="sibTrans" cxnId="{303AF8EC-37CE-4E08-80AB-179574E24F93}">
      <dgm:prSet/>
      <dgm:spPr/>
      <dgm:t>
        <a:bodyPr/>
        <a:lstStyle/>
        <a:p>
          <a:endParaRPr lang="ru-RU"/>
        </a:p>
      </dgm:t>
    </dgm:pt>
    <dgm:pt modelId="{67CEB990-46CB-47C1-84EE-C47F23BBEA96}">
      <dgm:prSet/>
      <dgm:spPr/>
      <dgm:t>
        <a:bodyPr/>
        <a:lstStyle/>
        <a:p>
          <a:r>
            <a:rPr lang="ru-RU" dirty="0" smtClean="0"/>
            <a:t>5</a:t>
          </a:r>
          <a:endParaRPr lang="ru-RU" dirty="0"/>
        </a:p>
      </dgm:t>
    </dgm:pt>
    <dgm:pt modelId="{8AF2CF00-BC01-43F8-B1BB-5A377F2B961E}" type="parTrans" cxnId="{6F537DF3-C6D6-4858-9B3C-99A578B8BD39}">
      <dgm:prSet/>
      <dgm:spPr/>
      <dgm:t>
        <a:bodyPr/>
        <a:lstStyle/>
        <a:p>
          <a:endParaRPr lang="ru-RU"/>
        </a:p>
      </dgm:t>
    </dgm:pt>
    <dgm:pt modelId="{0278E4B4-F6A5-46B3-9600-549F6B676165}" type="sibTrans" cxnId="{6F537DF3-C6D6-4858-9B3C-99A578B8BD39}">
      <dgm:prSet/>
      <dgm:spPr/>
      <dgm:t>
        <a:bodyPr/>
        <a:lstStyle/>
        <a:p>
          <a:endParaRPr lang="ru-RU"/>
        </a:p>
      </dgm:t>
    </dgm:pt>
    <dgm:pt modelId="{6C2C7862-A110-463D-A8F2-D9FB85248F61}">
      <dgm:prSet/>
      <dgm:spPr/>
      <dgm:t>
        <a:bodyPr/>
        <a:lstStyle/>
        <a:p>
          <a:r>
            <a:rPr lang="ru-RU" smtClean="0"/>
            <a:t>пропаганду и обучение навыкам здорового образа жизни, требованиям охраны труда</a:t>
          </a:r>
          <a:endParaRPr lang="ru-RU"/>
        </a:p>
      </dgm:t>
    </dgm:pt>
    <dgm:pt modelId="{C6E7A1F4-E40A-4695-A9D9-AA5B1D85C135}" type="parTrans" cxnId="{695BB1E5-B396-47FF-BF5A-7EF91F2C6837}">
      <dgm:prSet/>
      <dgm:spPr/>
    </dgm:pt>
    <dgm:pt modelId="{F865C209-5957-403B-8AB2-41479F3394C7}" type="sibTrans" cxnId="{695BB1E5-B396-47FF-BF5A-7EF91F2C6837}">
      <dgm:prSet/>
      <dgm:spPr/>
    </dgm:pt>
    <dgm:pt modelId="{D5277569-1E4A-48F3-B4F5-7E454913F56D}">
      <dgm:prSet/>
      <dgm:spPr/>
      <dgm:t>
        <a:bodyPr/>
        <a:lstStyle/>
        <a:p>
          <a:r>
            <a:rPr lang="ru-RU" smtClean="0"/>
            <a:t>организацию и создание условий для профилактики заболеваний и оздоровления обучающихся, для занятия ими физической культурой и спортом</a:t>
          </a:r>
          <a:endParaRPr lang="ru-RU"/>
        </a:p>
      </dgm:t>
    </dgm:pt>
    <dgm:pt modelId="{0F66308C-D9DA-4148-9040-1635C2F27B54}" type="parTrans" cxnId="{FFF57B4A-FF89-42EE-9BBD-A0202B378735}">
      <dgm:prSet/>
      <dgm:spPr/>
    </dgm:pt>
    <dgm:pt modelId="{12023155-374E-4FF2-A31F-82C0BBDBE6FE}" type="sibTrans" cxnId="{FFF57B4A-FF89-42EE-9BBD-A0202B378735}">
      <dgm:prSet/>
      <dgm:spPr/>
    </dgm:pt>
    <dgm:pt modelId="{0E38D149-C203-4116-8F8F-6D11BFDDF61D}" type="pres">
      <dgm:prSet presAssocID="{07B1602F-FF3D-48CA-9713-A3AD35C0A529}" presName="linearFlow" presStyleCnt="0">
        <dgm:presLayoutVars>
          <dgm:dir/>
          <dgm:animLvl val="lvl"/>
          <dgm:resizeHandles val="exact"/>
        </dgm:presLayoutVars>
      </dgm:prSet>
      <dgm:spPr/>
      <dgm:t>
        <a:bodyPr/>
        <a:lstStyle/>
        <a:p>
          <a:endParaRPr lang="ru-RU"/>
        </a:p>
      </dgm:t>
    </dgm:pt>
    <dgm:pt modelId="{A9548DA6-0F9C-4DB2-A499-F8ADE2A9CB2C}" type="pres">
      <dgm:prSet presAssocID="{D13B393A-8E44-4ACB-9799-B0D964772031}" presName="composite" presStyleCnt="0"/>
      <dgm:spPr/>
    </dgm:pt>
    <dgm:pt modelId="{ABE06525-6122-401B-8E31-41CCC730A05C}" type="pres">
      <dgm:prSet presAssocID="{D13B393A-8E44-4ACB-9799-B0D964772031}" presName="parentText" presStyleLbl="alignNode1" presStyleIdx="0" presStyleCnt="5">
        <dgm:presLayoutVars>
          <dgm:chMax val="1"/>
          <dgm:bulletEnabled val="1"/>
        </dgm:presLayoutVars>
      </dgm:prSet>
      <dgm:spPr/>
      <dgm:t>
        <a:bodyPr/>
        <a:lstStyle/>
        <a:p>
          <a:endParaRPr lang="ru-RU"/>
        </a:p>
      </dgm:t>
    </dgm:pt>
    <dgm:pt modelId="{8CDE7EF9-521D-40BD-8CA9-325E12E40070}" type="pres">
      <dgm:prSet presAssocID="{D13B393A-8E44-4ACB-9799-B0D964772031}" presName="descendantText" presStyleLbl="alignAcc1" presStyleIdx="0" presStyleCnt="5">
        <dgm:presLayoutVars>
          <dgm:bulletEnabled val="1"/>
        </dgm:presLayoutVars>
      </dgm:prSet>
      <dgm:spPr/>
      <dgm:t>
        <a:bodyPr/>
        <a:lstStyle/>
        <a:p>
          <a:endParaRPr lang="ru-RU"/>
        </a:p>
      </dgm:t>
    </dgm:pt>
    <dgm:pt modelId="{99CDF211-B9A6-4A96-AF80-97A9C254DB94}" type="pres">
      <dgm:prSet presAssocID="{A2AD5A95-46FD-4765-8289-D482C582B4C0}" presName="sp" presStyleCnt="0"/>
      <dgm:spPr/>
    </dgm:pt>
    <dgm:pt modelId="{DBB4BF69-E7DA-473A-932B-E1140E565168}" type="pres">
      <dgm:prSet presAssocID="{43C65801-1B67-47BA-B98F-0875C9702C96}" presName="composite" presStyleCnt="0"/>
      <dgm:spPr/>
    </dgm:pt>
    <dgm:pt modelId="{7BF5B6BD-FC44-4596-8671-9EDFDA9F6E82}" type="pres">
      <dgm:prSet presAssocID="{43C65801-1B67-47BA-B98F-0875C9702C96}" presName="parentText" presStyleLbl="alignNode1" presStyleIdx="1" presStyleCnt="5">
        <dgm:presLayoutVars>
          <dgm:chMax val="1"/>
          <dgm:bulletEnabled val="1"/>
        </dgm:presLayoutVars>
      </dgm:prSet>
      <dgm:spPr/>
      <dgm:t>
        <a:bodyPr/>
        <a:lstStyle/>
        <a:p>
          <a:endParaRPr lang="ru-RU"/>
        </a:p>
      </dgm:t>
    </dgm:pt>
    <dgm:pt modelId="{1AFA2FBE-4AB4-4FFF-ACC9-C1D18DB93237}" type="pres">
      <dgm:prSet presAssocID="{43C65801-1B67-47BA-B98F-0875C9702C96}" presName="descendantText" presStyleLbl="alignAcc1" presStyleIdx="1" presStyleCnt="5">
        <dgm:presLayoutVars>
          <dgm:bulletEnabled val="1"/>
        </dgm:presLayoutVars>
      </dgm:prSet>
      <dgm:spPr/>
      <dgm:t>
        <a:bodyPr/>
        <a:lstStyle/>
        <a:p>
          <a:endParaRPr lang="ru-RU"/>
        </a:p>
      </dgm:t>
    </dgm:pt>
    <dgm:pt modelId="{51F24E31-54C4-42C4-B731-2810DD24BA59}" type="pres">
      <dgm:prSet presAssocID="{8A866E01-B633-4033-A383-5529A4EB47D6}" presName="sp" presStyleCnt="0"/>
      <dgm:spPr/>
    </dgm:pt>
    <dgm:pt modelId="{A7168292-8CE1-48D3-9483-04C04E3F8F03}" type="pres">
      <dgm:prSet presAssocID="{D6E93730-DC76-45DF-8E60-915AEB17DCCF}" presName="composite" presStyleCnt="0"/>
      <dgm:spPr/>
    </dgm:pt>
    <dgm:pt modelId="{26C59141-E8C6-4490-9E9C-4FCA4F05EE91}" type="pres">
      <dgm:prSet presAssocID="{D6E93730-DC76-45DF-8E60-915AEB17DCCF}" presName="parentText" presStyleLbl="alignNode1" presStyleIdx="2" presStyleCnt="5">
        <dgm:presLayoutVars>
          <dgm:chMax val="1"/>
          <dgm:bulletEnabled val="1"/>
        </dgm:presLayoutVars>
      </dgm:prSet>
      <dgm:spPr/>
      <dgm:t>
        <a:bodyPr/>
        <a:lstStyle/>
        <a:p>
          <a:endParaRPr lang="ru-RU"/>
        </a:p>
      </dgm:t>
    </dgm:pt>
    <dgm:pt modelId="{C0018B54-94AC-4570-ABAD-B456693876B8}" type="pres">
      <dgm:prSet presAssocID="{D6E93730-DC76-45DF-8E60-915AEB17DCCF}" presName="descendantText" presStyleLbl="alignAcc1" presStyleIdx="2" presStyleCnt="5">
        <dgm:presLayoutVars>
          <dgm:bulletEnabled val="1"/>
        </dgm:presLayoutVars>
      </dgm:prSet>
      <dgm:spPr/>
      <dgm:t>
        <a:bodyPr/>
        <a:lstStyle/>
        <a:p>
          <a:endParaRPr lang="ru-RU"/>
        </a:p>
      </dgm:t>
    </dgm:pt>
    <dgm:pt modelId="{110955FC-5D0A-4847-8F84-582D0C11B738}" type="pres">
      <dgm:prSet presAssocID="{06BC44B0-62B3-49A6-86FA-F9499AA3D34D}" presName="sp" presStyleCnt="0"/>
      <dgm:spPr/>
    </dgm:pt>
    <dgm:pt modelId="{E5EBEC3D-933C-48A9-A77D-C21527ADB1B8}" type="pres">
      <dgm:prSet presAssocID="{8ADA1488-CB94-403F-8C3C-43CF84F97189}" presName="composite" presStyleCnt="0"/>
      <dgm:spPr/>
    </dgm:pt>
    <dgm:pt modelId="{6753645C-F959-48EA-B1B7-EF6D98F3745C}" type="pres">
      <dgm:prSet presAssocID="{8ADA1488-CB94-403F-8C3C-43CF84F97189}" presName="parentText" presStyleLbl="alignNode1" presStyleIdx="3" presStyleCnt="5">
        <dgm:presLayoutVars>
          <dgm:chMax val="1"/>
          <dgm:bulletEnabled val="1"/>
        </dgm:presLayoutVars>
      </dgm:prSet>
      <dgm:spPr/>
      <dgm:t>
        <a:bodyPr/>
        <a:lstStyle/>
        <a:p>
          <a:endParaRPr lang="ru-RU"/>
        </a:p>
      </dgm:t>
    </dgm:pt>
    <dgm:pt modelId="{39166E6F-1303-479D-9C0F-0B795562802C}" type="pres">
      <dgm:prSet presAssocID="{8ADA1488-CB94-403F-8C3C-43CF84F97189}" presName="descendantText" presStyleLbl="alignAcc1" presStyleIdx="3" presStyleCnt="5">
        <dgm:presLayoutVars>
          <dgm:bulletEnabled val="1"/>
        </dgm:presLayoutVars>
      </dgm:prSet>
      <dgm:spPr/>
      <dgm:t>
        <a:bodyPr/>
        <a:lstStyle/>
        <a:p>
          <a:endParaRPr lang="ru-RU"/>
        </a:p>
      </dgm:t>
    </dgm:pt>
    <dgm:pt modelId="{0DF65F41-9CF4-47A8-837B-5C9DB25C6289}" type="pres">
      <dgm:prSet presAssocID="{F205FE6E-AF38-43D7-AB4D-37CAD2D816EB}" presName="sp" presStyleCnt="0"/>
      <dgm:spPr/>
    </dgm:pt>
    <dgm:pt modelId="{1341CE95-6199-46F1-822B-5E991836F381}" type="pres">
      <dgm:prSet presAssocID="{67CEB990-46CB-47C1-84EE-C47F23BBEA96}" presName="composite" presStyleCnt="0"/>
      <dgm:spPr/>
    </dgm:pt>
    <dgm:pt modelId="{5F4C62DD-5426-488E-B8B6-6F2E41ED67DC}" type="pres">
      <dgm:prSet presAssocID="{67CEB990-46CB-47C1-84EE-C47F23BBEA96}" presName="parentText" presStyleLbl="alignNode1" presStyleIdx="4" presStyleCnt="5">
        <dgm:presLayoutVars>
          <dgm:chMax val="1"/>
          <dgm:bulletEnabled val="1"/>
        </dgm:presLayoutVars>
      </dgm:prSet>
      <dgm:spPr/>
      <dgm:t>
        <a:bodyPr/>
        <a:lstStyle/>
        <a:p>
          <a:endParaRPr lang="ru-RU"/>
        </a:p>
      </dgm:t>
    </dgm:pt>
    <dgm:pt modelId="{8A2D8E4C-55B9-46D0-A5CD-7D5CB8E723D4}" type="pres">
      <dgm:prSet presAssocID="{67CEB990-46CB-47C1-84EE-C47F23BBEA96}" presName="descendantText" presStyleLbl="alignAcc1" presStyleIdx="4" presStyleCnt="5">
        <dgm:presLayoutVars>
          <dgm:bulletEnabled val="1"/>
        </dgm:presLayoutVars>
      </dgm:prSet>
      <dgm:spPr/>
      <dgm:t>
        <a:bodyPr/>
        <a:lstStyle/>
        <a:p>
          <a:endParaRPr lang="ru-RU"/>
        </a:p>
      </dgm:t>
    </dgm:pt>
  </dgm:ptLst>
  <dgm:cxnLst>
    <dgm:cxn modelId="{695BB1E5-B396-47FF-BF5A-7EF91F2C6837}" srcId="{8ADA1488-CB94-403F-8C3C-43CF84F97189}" destId="{6C2C7862-A110-463D-A8F2-D9FB85248F61}" srcOrd="0" destOrd="0" parTransId="{C6E7A1F4-E40A-4695-A9D9-AA5B1D85C135}" sibTransId="{F865C209-5957-403B-8AB2-41479F3394C7}"/>
    <dgm:cxn modelId="{BC312913-CFA2-4FED-A1C0-FE68DD7A3356}" type="presOf" srcId="{D13B393A-8E44-4ACB-9799-B0D964772031}" destId="{ABE06525-6122-401B-8E31-41CCC730A05C}" srcOrd="0" destOrd="0" presId="urn:microsoft.com/office/officeart/2005/8/layout/chevron2"/>
    <dgm:cxn modelId="{C7FA4200-00B4-4130-83EC-711A2052A137}" type="presOf" srcId="{D5277569-1E4A-48F3-B4F5-7E454913F56D}" destId="{8A2D8E4C-55B9-46D0-A5CD-7D5CB8E723D4}" srcOrd="0" destOrd="0" presId="urn:microsoft.com/office/officeart/2005/8/layout/chevron2"/>
    <dgm:cxn modelId="{AA4988E8-F565-4B50-80B8-83A71124849F}" srcId="{07B1602F-FF3D-48CA-9713-A3AD35C0A529}" destId="{D6E93730-DC76-45DF-8E60-915AEB17DCCF}" srcOrd="2" destOrd="0" parTransId="{8DAC8303-C709-4A4B-AD1A-3C2586EBAD9C}" sibTransId="{06BC44B0-62B3-49A6-86FA-F9499AA3D34D}"/>
    <dgm:cxn modelId="{05E52D55-F2B9-45F5-A6E1-F66C46848168}" srcId="{43C65801-1B67-47BA-B98F-0875C9702C96}" destId="{3627B6A2-2A96-40EE-96D6-71BDD560C791}" srcOrd="0" destOrd="0" parTransId="{2CFB35E9-37D0-438C-A38C-198D670C02EA}" sibTransId="{0E24A8D9-8885-4B66-B8F7-1629C7B18ADB}"/>
    <dgm:cxn modelId="{6DB8A152-4CC1-4F8C-B429-971F9E1BAB13}" type="presOf" srcId="{8ADA1488-CB94-403F-8C3C-43CF84F97189}" destId="{6753645C-F959-48EA-B1B7-EF6D98F3745C}" srcOrd="0" destOrd="0" presId="urn:microsoft.com/office/officeart/2005/8/layout/chevron2"/>
    <dgm:cxn modelId="{8C0E6E89-CA4E-4EF0-8D93-9B3317559190}" srcId="{07B1602F-FF3D-48CA-9713-A3AD35C0A529}" destId="{43C65801-1B67-47BA-B98F-0875C9702C96}" srcOrd="1" destOrd="0" parTransId="{D7769BF4-04EE-4D61-9144-062FB6685B65}" sibTransId="{8A866E01-B633-4033-A383-5529A4EB47D6}"/>
    <dgm:cxn modelId="{C2F5307B-D78F-4676-9A68-786FD0CF226A}" type="presOf" srcId="{6C2C7862-A110-463D-A8F2-D9FB85248F61}" destId="{39166E6F-1303-479D-9C0F-0B795562802C}" srcOrd="0" destOrd="0" presId="urn:microsoft.com/office/officeart/2005/8/layout/chevron2"/>
    <dgm:cxn modelId="{FFF57B4A-FF89-42EE-9BBD-A0202B378735}" srcId="{67CEB990-46CB-47C1-84EE-C47F23BBEA96}" destId="{D5277569-1E4A-48F3-B4F5-7E454913F56D}" srcOrd="0" destOrd="0" parTransId="{0F66308C-D9DA-4148-9040-1635C2F27B54}" sibTransId="{12023155-374E-4FF2-A31F-82C0BBDBE6FE}"/>
    <dgm:cxn modelId="{CAB90224-C29C-4441-9CF9-6A950805A209}" type="presOf" srcId="{07B1602F-FF3D-48CA-9713-A3AD35C0A529}" destId="{0E38D149-C203-4116-8F8F-6D11BFDDF61D}" srcOrd="0" destOrd="0" presId="urn:microsoft.com/office/officeart/2005/8/layout/chevron2"/>
    <dgm:cxn modelId="{303AF8EC-37CE-4E08-80AB-179574E24F93}" srcId="{07B1602F-FF3D-48CA-9713-A3AD35C0A529}" destId="{8ADA1488-CB94-403F-8C3C-43CF84F97189}" srcOrd="3" destOrd="0" parTransId="{673DA5F3-1E6B-484A-BF39-57C2B6EBFD32}" sibTransId="{F205FE6E-AF38-43D7-AB4D-37CAD2D816EB}"/>
    <dgm:cxn modelId="{3C53D272-8C40-40A3-93A3-E21B1CA1B3F4}" type="presOf" srcId="{67CEB990-46CB-47C1-84EE-C47F23BBEA96}" destId="{5F4C62DD-5426-488E-B8B6-6F2E41ED67DC}" srcOrd="0" destOrd="0" presId="urn:microsoft.com/office/officeart/2005/8/layout/chevron2"/>
    <dgm:cxn modelId="{BA2F8AB2-0DC9-44B1-BF83-25DE2F6BE93B}" srcId="{D6E93730-DC76-45DF-8E60-915AEB17DCCF}" destId="{F1F7CAC2-603C-49B0-A653-D6CC2A3BA674}" srcOrd="0" destOrd="0" parTransId="{7A847E3C-A20B-4CFD-9CC9-D3AF8E50CD99}" sibTransId="{B89A29A0-1661-46F2-8F6D-E50244D6B073}"/>
    <dgm:cxn modelId="{FDA88B69-F5EB-4391-AF1D-C9A37187C5FC}" type="presOf" srcId="{3627B6A2-2A96-40EE-96D6-71BDD560C791}" destId="{1AFA2FBE-4AB4-4FFF-ACC9-C1D18DB93237}" srcOrd="0" destOrd="0" presId="urn:microsoft.com/office/officeart/2005/8/layout/chevron2"/>
    <dgm:cxn modelId="{6CD68757-3DB0-4DFF-8217-1969E39C1779}" type="presOf" srcId="{419D0362-97C7-474F-B051-C54BEC52EB2F}" destId="{8CDE7EF9-521D-40BD-8CA9-325E12E40070}" srcOrd="0" destOrd="0" presId="urn:microsoft.com/office/officeart/2005/8/layout/chevron2"/>
    <dgm:cxn modelId="{79EA5E1D-D1BA-4113-AC89-07308F157FE1}" type="presOf" srcId="{43C65801-1B67-47BA-B98F-0875C9702C96}" destId="{7BF5B6BD-FC44-4596-8671-9EDFDA9F6E82}" srcOrd="0" destOrd="0" presId="urn:microsoft.com/office/officeart/2005/8/layout/chevron2"/>
    <dgm:cxn modelId="{6CCB7FA3-5601-4F9E-92E6-EB4FC66233AE}" type="presOf" srcId="{F1F7CAC2-603C-49B0-A653-D6CC2A3BA674}" destId="{C0018B54-94AC-4570-ABAD-B456693876B8}" srcOrd="0" destOrd="0" presId="urn:microsoft.com/office/officeart/2005/8/layout/chevron2"/>
    <dgm:cxn modelId="{21C62D9B-A16B-4B9A-B97F-7FBAFCB28050}" srcId="{07B1602F-FF3D-48CA-9713-A3AD35C0A529}" destId="{D13B393A-8E44-4ACB-9799-B0D964772031}" srcOrd="0" destOrd="0" parTransId="{39C0A384-1C77-4E88-8CD1-FECFFD0F653E}" sibTransId="{A2AD5A95-46FD-4765-8289-D482C582B4C0}"/>
    <dgm:cxn modelId="{783D7F3D-0DA4-4016-8C58-45197A61557D}" srcId="{D13B393A-8E44-4ACB-9799-B0D964772031}" destId="{419D0362-97C7-474F-B051-C54BEC52EB2F}" srcOrd="0" destOrd="0" parTransId="{B9B9B6A7-F169-4439-BB37-E53508562AEF}" sibTransId="{EC54F83B-C78E-4167-8D8E-1D8EBC4820C4}"/>
    <dgm:cxn modelId="{71D37779-8969-42D0-81E6-D268D76CC4EE}" type="presOf" srcId="{D6E93730-DC76-45DF-8E60-915AEB17DCCF}" destId="{26C59141-E8C6-4490-9E9C-4FCA4F05EE91}" srcOrd="0" destOrd="0" presId="urn:microsoft.com/office/officeart/2005/8/layout/chevron2"/>
    <dgm:cxn modelId="{6F537DF3-C6D6-4858-9B3C-99A578B8BD39}" srcId="{07B1602F-FF3D-48CA-9713-A3AD35C0A529}" destId="{67CEB990-46CB-47C1-84EE-C47F23BBEA96}" srcOrd="4" destOrd="0" parTransId="{8AF2CF00-BC01-43F8-B1BB-5A377F2B961E}" sibTransId="{0278E4B4-F6A5-46B3-9600-549F6B676165}"/>
    <dgm:cxn modelId="{DF65095D-B386-49D2-9A04-A696856F6146}" type="presParOf" srcId="{0E38D149-C203-4116-8F8F-6D11BFDDF61D}" destId="{A9548DA6-0F9C-4DB2-A499-F8ADE2A9CB2C}" srcOrd="0" destOrd="0" presId="urn:microsoft.com/office/officeart/2005/8/layout/chevron2"/>
    <dgm:cxn modelId="{74AC30B2-7CC6-4D38-8B4B-349618376687}" type="presParOf" srcId="{A9548DA6-0F9C-4DB2-A499-F8ADE2A9CB2C}" destId="{ABE06525-6122-401B-8E31-41CCC730A05C}" srcOrd="0" destOrd="0" presId="urn:microsoft.com/office/officeart/2005/8/layout/chevron2"/>
    <dgm:cxn modelId="{E5F02C35-59D7-4B5C-8BF8-5842F9E495AB}" type="presParOf" srcId="{A9548DA6-0F9C-4DB2-A499-F8ADE2A9CB2C}" destId="{8CDE7EF9-521D-40BD-8CA9-325E12E40070}" srcOrd="1" destOrd="0" presId="urn:microsoft.com/office/officeart/2005/8/layout/chevron2"/>
    <dgm:cxn modelId="{A5C8C765-13E7-4481-A3A0-88A9188CB99A}" type="presParOf" srcId="{0E38D149-C203-4116-8F8F-6D11BFDDF61D}" destId="{99CDF211-B9A6-4A96-AF80-97A9C254DB94}" srcOrd="1" destOrd="0" presId="urn:microsoft.com/office/officeart/2005/8/layout/chevron2"/>
    <dgm:cxn modelId="{3B131B73-9D34-45EE-B483-53FE4E8ADDA2}" type="presParOf" srcId="{0E38D149-C203-4116-8F8F-6D11BFDDF61D}" destId="{DBB4BF69-E7DA-473A-932B-E1140E565168}" srcOrd="2" destOrd="0" presId="urn:microsoft.com/office/officeart/2005/8/layout/chevron2"/>
    <dgm:cxn modelId="{AD0846DA-CEC3-4712-ACEC-3C9ABD8EC1C8}" type="presParOf" srcId="{DBB4BF69-E7DA-473A-932B-E1140E565168}" destId="{7BF5B6BD-FC44-4596-8671-9EDFDA9F6E82}" srcOrd="0" destOrd="0" presId="urn:microsoft.com/office/officeart/2005/8/layout/chevron2"/>
    <dgm:cxn modelId="{7CB397D3-337D-4DE3-91E6-E37CFBF461C4}" type="presParOf" srcId="{DBB4BF69-E7DA-473A-932B-E1140E565168}" destId="{1AFA2FBE-4AB4-4FFF-ACC9-C1D18DB93237}" srcOrd="1" destOrd="0" presId="urn:microsoft.com/office/officeart/2005/8/layout/chevron2"/>
    <dgm:cxn modelId="{CE29FC1E-29ED-43EB-8303-8EFCE5158179}" type="presParOf" srcId="{0E38D149-C203-4116-8F8F-6D11BFDDF61D}" destId="{51F24E31-54C4-42C4-B731-2810DD24BA59}" srcOrd="3" destOrd="0" presId="urn:microsoft.com/office/officeart/2005/8/layout/chevron2"/>
    <dgm:cxn modelId="{4A90EB23-A4E5-4988-BCEA-5E8EF0B8CCAA}" type="presParOf" srcId="{0E38D149-C203-4116-8F8F-6D11BFDDF61D}" destId="{A7168292-8CE1-48D3-9483-04C04E3F8F03}" srcOrd="4" destOrd="0" presId="urn:microsoft.com/office/officeart/2005/8/layout/chevron2"/>
    <dgm:cxn modelId="{D650D40C-8880-4579-B5A2-62086EDD31CB}" type="presParOf" srcId="{A7168292-8CE1-48D3-9483-04C04E3F8F03}" destId="{26C59141-E8C6-4490-9E9C-4FCA4F05EE91}" srcOrd="0" destOrd="0" presId="urn:microsoft.com/office/officeart/2005/8/layout/chevron2"/>
    <dgm:cxn modelId="{D20DCF83-1D6D-49DE-AC7D-F465E10089A9}" type="presParOf" srcId="{A7168292-8CE1-48D3-9483-04C04E3F8F03}" destId="{C0018B54-94AC-4570-ABAD-B456693876B8}" srcOrd="1" destOrd="0" presId="urn:microsoft.com/office/officeart/2005/8/layout/chevron2"/>
    <dgm:cxn modelId="{E5533615-B8BA-4C0D-A0FB-B59A6B42DB1E}" type="presParOf" srcId="{0E38D149-C203-4116-8F8F-6D11BFDDF61D}" destId="{110955FC-5D0A-4847-8F84-582D0C11B738}" srcOrd="5" destOrd="0" presId="urn:microsoft.com/office/officeart/2005/8/layout/chevron2"/>
    <dgm:cxn modelId="{AB4A17A1-F12A-4217-81E6-0EF639387E66}" type="presParOf" srcId="{0E38D149-C203-4116-8F8F-6D11BFDDF61D}" destId="{E5EBEC3D-933C-48A9-A77D-C21527ADB1B8}" srcOrd="6" destOrd="0" presId="urn:microsoft.com/office/officeart/2005/8/layout/chevron2"/>
    <dgm:cxn modelId="{28F86AEF-4C38-4859-833F-709A3B6903D4}" type="presParOf" srcId="{E5EBEC3D-933C-48A9-A77D-C21527ADB1B8}" destId="{6753645C-F959-48EA-B1B7-EF6D98F3745C}" srcOrd="0" destOrd="0" presId="urn:microsoft.com/office/officeart/2005/8/layout/chevron2"/>
    <dgm:cxn modelId="{F50646BA-A1D2-4BD5-90F1-EA8EFDC20B60}" type="presParOf" srcId="{E5EBEC3D-933C-48A9-A77D-C21527ADB1B8}" destId="{39166E6F-1303-479D-9C0F-0B795562802C}" srcOrd="1" destOrd="0" presId="urn:microsoft.com/office/officeart/2005/8/layout/chevron2"/>
    <dgm:cxn modelId="{94112612-7D10-4BF1-BB94-E0B258086F1F}" type="presParOf" srcId="{0E38D149-C203-4116-8F8F-6D11BFDDF61D}" destId="{0DF65F41-9CF4-47A8-837B-5C9DB25C6289}" srcOrd="7" destOrd="0" presId="urn:microsoft.com/office/officeart/2005/8/layout/chevron2"/>
    <dgm:cxn modelId="{FF45A31B-D7EE-474D-A384-C9ACF7D37558}" type="presParOf" srcId="{0E38D149-C203-4116-8F8F-6D11BFDDF61D}" destId="{1341CE95-6199-46F1-822B-5E991836F381}" srcOrd="8" destOrd="0" presId="urn:microsoft.com/office/officeart/2005/8/layout/chevron2"/>
    <dgm:cxn modelId="{69F99815-9833-46A8-A59B-61525544405C}" type="presParOf" srcId="{1341CE95-6199-46F1-822B-5E991836F381}" destId="{5F4C62DD-5426-488E-B8B6-6F2E41ED67DC}" srcOrd="0" destOrd="0" presId="urn:microsoft.com/office/officeart/2005/8/layout/chevron2"/>
    <dgm:cxn modelId="{66700603-E2E9-467A-9564-A247DDCE4363}" type="presParOf" srcId="{1341CE95-6199-46F1-822B-5E991836F381}" destId="{8A2D8E4C-55B9-46D0-A5CD-7D5CB8E723D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B1602F-FF3D-48CA-9713-A3AD35C0A529}" type="doc">
      <dgm:prSet loTypeId="urn:microsoft.com/office/officeart/2005/8/layout/chevron2" loCatId="process" qsTypeId="urn:microsoft.com/office/officeart/2005/8/quickstyle/3d3" qsCatId="3D" csTypeId="urn:microsoft.com/office/officeart/2005/8/colors/accent0_3" csCatId="mainScheme" phldr="1"/>
      <dgm:spPr/>
      <dgm:t>
        <a:bodyPr/>
        <a:lstStyle/>
        <a:p>
          <a:endParaRPr lang="ru-RU"/>
        </a:p>
      </dgm:t>
    </dgm:pt>
    <dgm:pt modelId="{D13B393A-8E44-4ACB-9799-B0D964772031}">
      <dgm:prSet phldrT="[Текст]"/>
      <dgm:spPr/>
      <dgm:t>
        <a:bodyPr/>
        <a:lstStyle/>
        <a:p>
          <a:r>
            <a:rPr lang="ru-RU" dirty="0" smtClean="0"/>
            <a:t>6</a:t>
          </a:r>
          <a:endParaRPr lang="ru-RU" dirty="0"/>
        </a:p>
      </dgm:t>
    </dgm:pt>
    <dgm:pt modelId="{39C0A384-1C77-4E88-8CD1-FECFFD0F653E}" type="parTrans" cxnId="{21C62D9B-A16B-4B9A-B97F-7FBAFCB28050}">
      <dgm:prSet/>
      <dgm:spPr/>
      <dgm:t>
        <a:bodyPr/>
        <a:lstStyle/>
        <a:p>
          <a:endParaRPr lang="ru-RU"/>
        </a:p>
      </dgm:t>
    </dgm:pt>
    <dgm:pt modelId="{A2AD5A95-46FD-4765-8289-D482C582B4C0}" type="sibTrans" cxnId="{21C62D9B-A16B-4B9A-B97F-7FBAFCB28050}">
      <dgm:prSet/>
      <dgm:spPr/>
      <dgm:t>
        <a:bodyPr/>
        <a:lstStyle/>
        <a:p>
          <a:endParaRPr lang="ru-RU"/>
        </a:p>
      </dgm:t>
    </dgm:pt>
    <dgm:pt modelId="{419D0362-97C7-474F-B051-C54BEC52EB2F}">
      <dgm:prSet phldrT="[Текст]"/>
      <dgm:spPr/>
      <dgm:t>
        <a:bodyPr/>
        <a:lstStyle/>
        <a:p>
          <a:r>
            <a:rPr lang="ru-RU" dirty="0" smtClean="0"/>
            <a:t>прохождение обучающимися в соответствии с законодательством РФ периодических медицинских осмотров и диспансеризации</a:t>
          </a:r>
          <a:endParaRPr lang="ru-RU" dirty="0"/>
        </a:p>
      </dgm:t>
    </dgm:pt>
    <dgm:pt modelId="{B9B9B6A7-F169-4439-BB37-E53508562AEF}" type="parTrans" cxnId="{783D7F3D-0DA4-4016-8C58-45197A61557D}">
      <dgm:prSet/>
      <dgm:spPr/>
      <dgm:t>
        <a:bodyPr/>
        <a:lstStyle/>
        <a:p>
          <a:endParaRPr lang="ru-RU"/>
        </a:p>
      </dgm:t>
    </dgm:pt>
    <dgm:pt modelId="{EC54F83B-C78E-4167-8D8E-1D8EBC4820C4}" type="sibTrans" cxnId="{783D7F3D-0DA4-4016-8C58-45197A61557D}">
      <dgm:prSet/>
      <dgm:spPr/>
      <dgm:t>
        <a:bodyPr/>
        <a:lstStyle/>
        <a:p>
          <a:endParaRPr lang="ru-RU"/>
        </a:p>
      </dgm:t>
    </dgm:pt>
    <dgm:pt modelId="{43C65801-1B67-47BA-B98F-0875C9702C96}">
      <dgm:prSet phldrT="[Текст]"/>
      <dgm:spPr/>
      <dgm:t>
        <a:bodyPr/>
        <a:lstStyle/>
        <a:p>
          <a:r>
            <a:rPr lang="ru-RU" dirty="0" smtClean="0"/>
            <a:t>7</a:t>
          </a:r>
          <a:endParaRPr lang="ru-RU" dirty="0"/>
        </a:p>
      </dgm:t>
    </dgm:pt>
    <dgm:pt modelId="{D7769BF4-04EE-4D61-9144-062FB6685B65}" type="parTrans" cxnId="{8C0E6E89-CA4E-4EF0-8D93-9B3317559190}">
      <dgm:prSet/>
      <dgm:spPr/>
      <dgm:t>
        <a:bodyPr/>
        <a:lstStyle/>
        <a:p>
          <a:endParaRPr lang="ru-RU"/>
        </a:p>
      </dgm:t>
    </dgm:pt>
    <dgm:pt modelId="{8A866E01-B633-4033-A383-5529A4EB47D6}" type="sibTrans" cxnId="{8C0E6E89-CA4E-4EF0-8D93-9B3317559190}">
      <dgm:prSet/>
      <dgm:spPr/>
      <dgm:t>
        <a:bodyPr/>
        <a:lstStyle/>
        <a:p>
          <a:endParaRPr lang="ru-RU"/>
        </a:p>
      </dgm:t>
    </dgm:pt>
    <dgm:pt modelId="{3627B6A2-2A96-40EE-96D6-71BDD560C791}">
      <dgm:prSet phldrT="[Текст]"/>
      <dgm:spPr/>
      <dgm:t>
        <a:bodyPr/>
        <a:lstStyle/>
        <a:p>
          <a:r>
            <a:rPr lang="ru-RU" dirty="0" smtClean="0"/>
            <a:t>профилактику и запрещение курения, употребления алкогольных напитков, пива, наркотических средств и психотропных веществ и других одурманивающих веществ</a:t>
          </a:r>
          <a:endParaRPr lang="ru-RU" dirty="0"/>
        </a:p>
      </dgm:t>
    </dgm:pt>
    <dgm:pt modelId="{2CFB35E9-37D0-438C-A38C-198D670C02EA}" type="parTrans" cxnId="{05E52D55-F2B9-45F5-A6E1-F66C46848168}">
      <dgm:prSet/>
      <dgm:spPr/>
      <dgm:t>
        <a:bodyPr/>
        <a:lstStyle/>
        <a:p>
          <a:endParaRPr lang="ru-RU"/>
        </a:p>
      </dgm:t>
    </dgm:pt>
    <dgm:pt modelId="{0E24A8D9-8885-4B66-B8F7-1629C7B18ADB}" type="sibTrans" cxnId="{05E52D55-F2B9-45F5-A6E1-F66C46848168}">
      <dgm:prSet/>
      <dgm:spPr/>
      <dgm:t>
        <a:bodyPr/>
        <a:lstStyle/>
        <a:p>
          <a:endParaRPr lang="ru-RU"/>
        </a:p>
      </dgm:t>
    </dgm:pt>
    <dgm:pt modelId="{D6E93730-DC76-45DF-8E60-915AEB17DCCF}">
      <dgm:prSet phldrT="[Текст]"/>
      <dgm:spPr/>
      <dgm:t>
        <a:bodyPr/>
        <a:lstStyle/>
        <a:p>
          <a:r>
            <a:rPr lang="ru-RU" dirty="0" smtClean="0"/>
            <a:t>8</a:t>
          </a:r>
          <a:endParaRPr lang="ru-RU" dirty="0"/>
        </a:p>
      </dgm:t>
    </dgm:pt>
    <dgm:pt modelId="{8DAC8303-C709-4A4B-AD1A-3C2586EBAD9C}" type="parTrans" cxnId="{AA4988E8-F565-4B50-80B8-83A71124849F}">
      <dgm:prSet/>
      <dgm:spPr/>
      <dgm:t>
        <a:bodyPr/>
        <a:lstStyle/>
        <a:p>
          <a:endParaRPr lang="ru-RU"/>
        </a:p>
      </dgm:t>
    </dgm:pt>
    <dgm:pt modelId="{06BC44B0-62B3-49A6-86FA-F9499AA3D34D}" type="sibTrans" cxnId="{AA4988E8-F565-4B50-80B8-83A71124849F}">
      <dgm:prSet/>
      <dgm:spPr/>
      <dgm:t>
        <a:bodyPr/>
        <a:lstStyle/>
        <a:p>
          <a:endParaRPr lang="ru-RU"/>
        </a:p>
      </dgm:t>
    </dgm:pt>
    <dgm:pt modelId="{F1F7CAC2-603C-49B0-A653-D6CC2A3BA674}">
      <dgm:prSet phldrT="[Текст]"/>
      <dgm:spPr/>
      <dgm:t>
        <a:bodyPr/>
        <a:lstStyle/>
        <a:p>
          <a:r>
            <a:rPr lang="ru-RU" dirty="0" smtClean="0"/>
            <a:t>обеспечение безопасности обучающихся во время пребывания в организации, осуществляющей образовательную деятельность</a:t>
          </a:r>
          <a:endParaRPr lang="ru-RU" dirty="0"/>
        </a:p>
      </dgm:t>
    </dgm:pt>
    <dgm:pt modelId="{7A847E3C-A20B-4CFD-9CC9-D3AF8E50CD99}" type="parTrans" cxnId="{BA2F8AB2-0DC9-44B1-BF83-25DE2F6BE93B}">
      <dgm:prSet/>
      <dgm:spPr/>
      <dgm:t>
        <a:bodyPr/>
        <a:lstStyle/>
        <a:p>
          <a:endParaRPr lang="ru-RU"/>
        </a:p>
      </dgm:t>
    </dgm:pt>
    <dgm:pt modelId="{B89A29A0-1661-46F2-8F6D-E50244D6B073}" type="sibTrans" cxnId="{BA2F8AB2-0DC9-44B1-BF83-25DE2F6BE93B}">
      <dgm:prSet/>
      <dgm:spPr/>
      <dgm:t>
        <a:bodyPr/>
        <a:lstStyle/>
        <a:p>
          <a:endParaRPr lang="ru-RU"/>
        </a:p>
      </dgm:t>
    </dgm:pt>
    <dgm:pt modelId="{8ADA1488-CB94-403F-8C3C-43CF84F97189}">
      <dgm:prSet/>
      <dgm:spPr/>
      <dgm:t>
        <a:bodyPr/>
        <a:lstStyle/>
        <a:p>
          <a:r>
            <a:rPr lang="ru-RU" dirty="0" smtClean="0"/>
            <a:t>9</a:t>
          </a:r>
          <a:endParaRPr lang="ru-RU" dirty="0"/>
        </a:p>
      </dgm:t>
    </dgm:pt>
    <dgm:pt modelId="{673DA5F3-1E6B-484A-BF39-57C2B6EBFD32}" type="parTrans" cxnId="{303AF8EC-37CE-4E08-80AB-179574E24F93}">
      <dgm:prSet/>
      <dgm:spPr/>
      <dgm:t>
        <a:bodyPr/>
        <a:lstStyle/>
        <a:p>
          <a:endParaRPr lang="ru-RU"/>
        </a:p>
      </dgm:t>
    </dgm:pt>
    <dgm:pt modelId="{F205FE6E-AF38-43D7-AB4D-37CAD2D816EB}" type="sibTrans" cxnId="{303AF8EC-37CE-4E08-80AB-179574E24F93}">
      <dgm:prSet/>
      <dgm:spPr/>
      <dgm:t>
        <a:bodyPr/>
        <a:lstStyle/>
        <a:p>
          <a:endParaRPr lang="ru-RU"/>
        </a:p>
      </dgm:t>
    </dgm:pt>
    <dgm:pt modelId="{67CEB990-46CB-47C1-84EE-C47F23BBEA96}">
      <dgm:prSet/>
      <dgm:spPr/>
      <dgm:t>
        <a:bodyPr/>
        <a:lstStyle/>
        <a:p>
          <a:r>
            <a:rPr lang="ru-RU" dirty="0" smtClean="0"/>
            <a:t>10</a:t>
          </a:r>
          <a:endParaRPr lang="ru-RU" dirty="0"/>
        </a:p>
      </dgm:t>
    </dgm:pt>
    <dgm:pt modelId="{8AF2CF00-BC01-43F8-B1BB-5A377F2B961E}" type="parTrans" cxnId="{6F537DF3-C6D6-4858-9B3C-99A578B8BD39}">
      <dgm:prSet/>
      <dgm:spPr/>
      <dgm:t>
        <a:bodyPr/>
        <a:lstStyle/>
        <a:p>
          <a:endParaRPr lang="ru-RU"/>
        </a:p>
      </dgm:t>
    </dgm:pt>
    <dgm:pt modelId="{0278E4B4-F6A5-46B3-9600-549F6B676165}" type="sibTrans" cxnId="{6F537DF3-C6D6-4858-9B3C-99A578B8BD39}">
      <dgm:prSet/>
      <dgm:spPr/>
      <dgm:t>
        <a:bodyPr/>
        <a:lstStyle/>
        <a:p>
          <a:endParaRPr lang="ru-RU"/>
        </a:p>
      </dgm:t>
    </dgm:pt>
    <dgm:pt modelId="{002D9207-0146-43EE-90F6-953826249904}">
      <dgm:prSet/>
      <dgm:spPr/>
      <dgm:t>
        <a:bodyPr/>
        <a:lstStyle/>
        <a:p>
          <a:r>
            <a:rPr lang="ru-RU" smtClean="0"/>
            <a:t>профилактику несчастных случаев с обучающимися во время пребывания в организации, осуществляющей образовательную деятельность</a:t>
          </a:r>
          <a:endParaRPr lang="ru-RU"/>
        </a:p>
      </dgm:t>
    </dgm:pt>
    <dgm:pt modelId="{5AEE1A9A-016B-4F12-AD47-0EF35C7650A3}" type="parTrans" cxnId="{70416297-CB03-45B4-9346-72F1270FE0C4}">
      <dgm:prSet/>
      <dgm:spPr/>
      <dgm:t>
        <a:bodyPr/>
        <a:lstStyle/>
        <a:p>
          <a:endParaRPr lang="ru-RU"/>
        </a:p>
      </dgm:t>
    </dgm:pt>
    <dgm:pt modelId="{1871B4EF-A9BF-4E15-B218-5692829B0C19}" type="sibTrans" cxnId="{70416297-CB03-45B4-9346-72F1270FE0C4}">
      <dgm:prSet/>
      <dgm:spPr/>
      <dgm:t>
        <a:bodyPr/>
        <a:lstStyle/>
        <a:p>
          <a:endParaRPr lang="ru-RU"/>
        </a:p>
      </dgm:t>
    </dgm:pt>
    <dgm:pt modelId="{4D5080C3-207F-407E-8274-F1C711BC044E}">
      <dgm:prSet/>
      <dgm:spPr/>
      <dgm:t>
        <a:bodyPr/>
        <a:lstStyle/>
        <a:p>
          <a:r>
            <a:rPr lang="ru-RU" smtClean="0"/>
            <a:t>проведение санитарно-противоэпидемических и профилактических мероприятий</a:t>
          </a:r>
          <a:endParaRPr lang="ru-RU"/>
        </a:p>
      </dgm:t>
    </dgm:pt>
    <dgm:pt modelId="{1C563A0F-786C-4A3A-8497-91E6E45715FA}" type="parTrans" cxnId="{C0024191-F075-4E0E-BFE1-856F48C83A74}">
      <dgm:prSet/>
      <dgm:spPr/>
      <dgm:t>
        <a:bodyPr/>
        <a:lstStyle/>
        <a:p>
          <a:endParaRPr lang="ru-RU"/>
        </a:p>
      </dgm:t>
    </dgm:pt>
    <dgm:pt modelId="{F4543F9E-B3D1-41C0-A69A-056187ECB679}" type="sibTrans" cxnId="{C0024191-F075-4E0E-BFE1-856F48C83A74}">
      <dgm:prSet/>
      <dgm:spPr/>
      <dgm:t>
        <a:bodyPr/>
        <a:lstStyle/>
        <a:p>
          <a:endParaRPr lang="ru-RU"/>
        </a:p>
      </dgm:t>
    </dgm:pt>
    <dgm:pt modelId="{0E38D149-C203-4116-8F8F-6D11BFDDF61D}" type="pres">
      <dgm:prSet presAssocID="{07B1602F-FF3D-48CA-9713-A3AD35C0A529}" presName="linearFlow" presStyleCnt="0">
        <dgm:presLayoutVars>
          <dgm:dir/>
          <dgm:animLvl val="lvl"/>
          <dgm:resizeHandles val="exact"/>
        </dgm:presLayoutVars>
      </dgm:prSet>
      <dgm:spPr/>
      <dgm:t>
        <a:bodyPr/>
        <a:lstStyle/>
        <a:p>
          <a:endParaRPr lang="ru-RU"/>
        </a:p>
      </dgm:t>
    </dgm:pt>
    <dgm:pt modelId="{A9548DA6-0F9C-4DB2-A499-F8ADE2A9CB2C}" type="pres">
      <dgm:prSet presAssocID="{D13B393A-8E44-4ACB-9799-B0D964772031}" presName="composite" presStyleCnt="0"/>
      <dgm:spPr/>
    </dgm:pt>
    <dgm:pt modelId="{ABE06525-6122-401B-8E31-41CCC730A05C}" type="pres">
      <dgm:prSet presAssocID="{D13B393A-8E44-4ACB-9799-B0D964772031}" presName="parentText" presStyleLbl="alignNode1" presStyleIdx="0" presStyleCnt="5">
        <dgm:presLayoutVars>
          <dgm:chMax val="1"/>
          <dgm:bulletEnabled val="1"/>
        </dgm:presLayoutVars>
      </dgm:prSet>
      <dgm:spPr/>
      <dgm:t>
        <a:bodyPr/>
        <a:lstStyle/>
        <a:p>
          <a:endParaRPr lang="ru-RU"/>
        </a:p>
      </dgm:t>
    </dgm:pt>
    <dgm:pt modelId="{8CDE7EF9-521D-40BD-8CA9-325E12E40070}" type="pres">
      <dgm:prSet presAssocID="{D13B393A-8E44-4ACB-9799-B0D964772031}" presName="descendantText" presStyleLbl="alignAcc1" presStyleIdx="0" presStyleCnt="5">
        <dgm:presLayoutVars>
          <dgm:bulletEnabled val="1"/>
        </dgm:presLayoutVars>
      </dgm:prSet>
      <dgm:spPr/>
      <dgm:t>
        <a:bodyPr/>
        <a:lstStyle/>
        <a:p>
          <a:endParaRPr lang="ru-RU"/>
        </a:p>
      </dgm:t>
    </dgm:pt>
    <dgm:pt modelId="{99CDF211-B9A6-4A96-AF80-97A9C254DB94}" type="pres">
      <dgm:prSet presAssocID="{A2AD5A95-46FD-4765-8289-D482C582B4C0}" presName="sp" presStyleCnt="0"/>
      <dgm:spPr/>
    </dgm:pt>
    <dgm:pt modelId="{DBB4BF69-E7DA-473A-932B-E1140E565168}" type="pres">
      <dgm:prSet presAssocID="{43C65801-1B67-47BA-B98F-0875C9702C96}" presName="composite" presStyleCnt="0"/>
      <dgm:spPr/>
    </dgm:pt>
    <dgm:pt modelId="{7BF5B6BD-FC44-4596-8671-9EDFDA9F6E82}" type="pres">
      <dgm:prSet presAssocID="{43C65801-1B67-47BA-B98F-0875C9702C96}" presName="parentText" presStyleLbl="alignNode1" presStyleIdx="1" presStyleCnt="5">
        <dgm:presLayoutVars>
          <dgm:chMax val="1"/>
          <dgm:bulletEnabled val="1"/>
        </dgm:presLayoutVars>
      </dgm:prSet>
      <dgm:spPr/>
      <dgm:t>
        <a:bodyPr/>
        <a:lstStyle/>
        <a:p>
          <a:endParaRPr lang="ru-RU"/>
        </a:p>
      </dgm:t>
    </dgm:pt>
    <dgm:pt modelId="{1AFA2FBE-4AB4-4FFF-ACC9-C1D18DB93237}" type="pres">
      <dgm:prSet presAssocID="{43C65801-1B67-47BA-B98F-0875C9702C96}" presName="descendantText" presStyleLbl="alignAcc1" presStyleIdx="1" presStyleCnt="5">
        <dgm:presLayoutVars>
          <dgm:bulletEnabled val="1"/>
        </dgm:presLayoutVars>
      </dgm:prSet>
      <dgm:spPr/>
      <dgm:t>
        <a:bodyPr/>
        <a:lstStyle/>
        <a:p>
          <a:endParaRPr lang="ru-RU"/>
        </a:p>
      </dgm:t>
    </dgm:pt>
    <dgm:pt modelId="{51F24E31-54C4-42C4-B731-2810DD24BA59}" type="pres">
      <dgm:prSet presAssocID="{8A866E01-B633-4033-A383-5529A4EB47D6}" presName="sp" presStyleCnt="0"/>
      <dgm:spPr/>
    </dgm:pt>
    <dgm:pt modelId="{A7168292-8CE1-48D3-9483-04C04E3F8F03}" type="pres">
      <dgm:prSet presAssocID="{D6E93730-DC76-45DF-8E60-915AEB17DCCF}" presName="composite" presStyleCnt="0"/>
      <dgm:spPr/>
    </dgm:pt>
    <dgm:pt modelId="{26C59141-E8C6-4490-9E9C-4FCA4F05EE91}" type="pres">
      <dgm:prSet presAssocID="{D6E93730-DC76-45DF-8E60-915AEB17DCCF}" presName="parentText" presStyleLbl="alignNode1" presStyleIdx="2" presStyleCnt="5">
        <dgm:presLayoutVars>
          <dgm:chMax val="1"/>
          <dgm:bulletEnabled val="1"/>
        </dgm:presLayoutVars>
      </dgm:prSet>
      <dgm:spPr/>
      <dgm:t>
        <a:bodyPr/>
        <a:lstStyle/>
        <a:p>
          <a:endParaRPr lang="ru-RU"/>
        </a:p>
      </dgm:t>
    </dgm:pt>
    <dgm:pt modelId="{C0018B54-94AC-4570-ABAD-B456693876B8}" type="pres">
      <dgm:prSet presAssocID="{D6E93730-DC76-45DF-8E60-915AEB17DCCF}" presName="descendantText" presStyleLbl="alignAcc1" presStyleIdx="2" presStyleCnt="5">
        <dgm:presLayoutVars>
          <dgm:bulletEnabled val="1"/>
        </dgm:presLayoutVars>
      </dgm:prSet>
      <dgm:spPr/>
      <dgm:t>
        <a:bodyPr/>
        <a:lstStyle/>
        <a:p>
          <a:endParaRPr lang="ru-RU"/>
        </a:p>
      </dgm:t>
    </dgm:pt>
    <dgm:pt modelId="{110955FC-5D0A-4847-8F84-582D0C11B738}" type="pres">
      <dgm:prSet presAssocID="{06BC44B0-62B3-49A6-86FA-F9499AA3D34D}" presName="sp" presStyleCnt="0"/>
      <dgm:spPr/>
    </dgm:pt>
    <dgm:pt modelId="{E5EBEC3D-933C-48A9-A77D-C21527ADB1B8}" type="pres">
      <dgm:prSet presAssocID="{8ADA1488-CB94-403F-8C3C-43CF84F97189}" presName="composite" presStyleCnt="0"/>
      <dgm:spPr/>
    </dgm:pt>
    <dgm:pt modelId="{6753645C-F959-48EA-B1B7-EF6D98F3745C}" type="pres">
      <dgm:prSet presAssocID="{8ADA1488-CB94-403F-8C3C-43CF84F97189}" presName="parentText" presStyleLbl="alignNode1" presStyleIdx="3" presStyleCnt="5">
        <dgm:presLayoutVars>
          <dgm:chMax val="1"/>
          <dgm:bulletEnabled val="1"/>
        </dgm:presLayoutVars>
      </dgm:prSet>
      <dgm:spPr/>
      <dgm:t>
        <a:bodyPr/>
        <a:lstStyle/>
        <a:p>
          <a:endParaRPr lang="ru-RU"/>
        </a:p>
      </dgm:t>
    </dgm:pt>
    <dgm:pt modelId="{39166E6F-1303-479D-9C0F-0B795562802C}" type="pres">
      <dgm:prSet presAssocID="{8ADA1488-CB94-403F-8C3C-43CF84F97189}" presName="descendantText" presStyleLbl="alignAcc1" presStyleIdx="3" presStyleCnt="5">
        <dgm:presLayoutVars>
          <dgm:bulletEnabled val="1"/>
        </dgm:presLayoutVars>
      </dgm:prSet>
      <dgm:spPr/>
      <dgm:t>
        <a:bodyPr/>
        <a:lstStyle/>
        <a:p>
          <a:endParaRPr lang="ru-RU"/>
        </a:p>
      </dgm:t>
    </dgm:pt>
    <dgm:pt modelId="{0DF65F41-9CF4-47A8-837B-5C9DB25C6289}" type="pres">
      <dgm:prSet presAssocID="{F205FE6E-AF38-43D7-AB4D-37CAD2D816EB}" presName="sp" presStyleCnt="0"/>
      <dgm:spPr/>
    </dgm:pt>
    <dgm:pt modelId="{1341CE95-6199-46F1-822B-5E991836F381}" type="pres">
      <dgm:prSet presAssocID="{67CEB990-46CB-47C1-84EE-C47F23BBEA96}" presName="composite" presStyleCnt="0"/>
      <dgm:spPr/>
    </dgm:pt>
    <dgm:pt modelId="{5F4C62DD-5426-488E-B8B6-6F2E41ED67DC}" type="pres">
      <dgm:prSet presAssocID="{67CEB990-46CB-47C1-84EE-C47F23BBEA96}" presName="parentText" presStyleLbl="alignNode1" presStyleIdx="4" presStyleCnt="5">
        <dgm:presLayoutVars>
          <dgm:chMax val="1"/>
          <dgm:bulletEnabled val="1"/>
        </dgm:presLayoutVars>
      </dgm:prSet>
      <dgm:spPr/>
      <dgm:t>
        <a:bodyPr/>
        <a:lstStyle/>
        <a:p>
          <a:endParaRPr lang="ru-RU"/>
        </a:p>
      </dgm:t>
    </dgm:pt>
    <dgm:pt modelId="{8A2D8E4C-55B9-46D0-A5CD-7D5CB8E723D4}" type="pres">
      <dgm:prSet presAssocID="{67CEB990-46CB-47C1-84EE-C47F23BBEA96}" presName="descendantText" presStyleLbl="alignAcc1" presStyleIdx="4" presStyleCnt="5">
        <dgm:presLayoutVars>
          <dgm:bulletEnabled val="1"/>
        </dgm:presLayoutVars>
      </dgm:prSet>
      <dgm:spPr/>
      <dgm:t>
        <a:bodyPr/>
        <a:lstStyle/>
        <a:p>
          <a:endParaRPr lang="ru-RU"/>
        </a:p>
      </dgm:t>
    </dgm:pt>
  </dgm:ptLst>
  <dgm:cxnLst>
    <dgm:cxn modelId="{31438300-AE6A-42EB-A315-E1139831E265}" type="presOf" srcId="{F1F7CAC2-603C-49B0-A653-D6CC2A3BA674}" destId="{C0018B54-94AC-4570-ABAD-B456693876B8}" srcOrd="0" destOrd="0" presId="urn:microsoft.com/office/officeart/2005/8/layout/chevron2"/>
    <dgm:cxn modelId="{8AC5BD37-8BFD-419C-806C-34DAC2A5A9FF}" type="presOf" srcId="{3627B6A2-2A96-40EE-96D6-71BDD560C791}" destId="{1AFA2FBE-4AB4-4FFF-ACC9-C1D18DB93237}" srcOrd="0" destOrd="0" presId="urn:microsoft.com/office/officeart/2005/8/layout/chevron2"/>
    <dgm:cxn modelId="{70416297-CB03-45B4-9346-72F1270FE0C4}" srcId="{8ADA1488-CB94-403F-8C3C-43CF84F97189}" destId="{002D9207-0146-43EE-90F6-953826249904}" srcOrd="0" destOrd="0" parTransId="{5AEE1A9A-016B-4F12-AD47-0EF35C7650A3}" sibTransId="{1871B4EF-A9BF-4E15-B218-5692829B0C19}"/>
    <dgm:cxn modelId="{61DFE4DB-F4C1-40A1-A774-2660B96CA388}" type="presOf" srcId="{43C65801-1B67-47BA-B98F-0875C9702C96}" destId="{7BF5B6BD-FC44-4596-8671-9EDFDA9F6E82}" srcOrd="0" destOrd="0" presId="urn:microsoft.com/office/officeart/2005/8/layout/chevron2"/>
    <dgm:cxn modelId="{BA6B954C-2715-40A7-AF13-20A93EF30EC2}" type="presOf" srcId="{67CEB990-46CB-47C1-84EE-C47F23BBEA96}" destId="{5F4C62DD-5426-488E-B8B6-6F2E41ED67DC}" srcOrd="0" destOrd="0" presId="urn:microsoft.com/office/officeart/2005/8/layout/chevron2"/>
    <dgm:cxn modelId="{EC4CAB81-0D9F-4822-AE44-69F2AAFDA00E}" type="presOf" srcId="{D6E93730-DC76-45DF-8E60-915AEB17DCCF}" destId="{26C59141-E8C6-4490-9E9C-4FCA4F05EE91}" srcOrd="0" destOrd="0" presId="urn:microsoft.com/office/officeart/2005/8/layout/chevron2"/>
    <dgm:cxn modelId="{AA4988E8-F565-4B50-80B8-83A71124849F}" srcId="{07B1602F-FF3D-48CA-9713-A3AD35C0A529}" destId="{D6E93730-DC76-45DF-8E60-915AEB17DCCF}" srcOrd="2" destOrd="0" parTransId="{8DAC8303-C709-4A4B-AD1A-3C2586EBAD9C}" sibTransId="{06BC44B0-62B3-49A6-86FA-F9499AA3D34D}"/>
    <dgm:cxn modelId="{05E52D55-F2B9-45F5-A6E1-F66C46848168}" srcId="{43C65801-1B67-47BA-B98F-0875C9702C96}" destId="{3627B6A2-2A96-40EE-96D6-71BDD560C791}" srcOrd="0" destOrd="0" parTransId="{2CFB35E9-37D0-438C-A38C-198D670C02EA}" sibTransId="{0E24A8D9-8885-4B66-B8F7-1629C7B18ADB}"/>
    <dgm:cxn modelId="{8C0E6E89-CA4E-4EF0-8D93-9B3317559190}" srcId="{07B1602F-FF3D-48CA-9713-A3AD35C0A529}" destId="{43C65801-1B67-47BA-B98F-0875C9702C96}" srcOrd="1" destOrd="0" parTransId="{D7769BF4-04EE-4D61-9144-062FB6685B65}" sibTransId="{8A866E01-B633-4033-A383-5529A4EB47D6}"/>
    <dgm:cxn modelId="{303AF8EC-37CE-4E08-80AB-179574E24F93}" srcId="{07B1602F-FF3D-48CA-9713-A3AD35C0A529}" destId="{8ADA1488-CB94-403F-8C3C-43CF84F97189}" srcOrd="3" destOrd="0" parTransId="{673DA5F3-1E6B-484A-BF39-57C2B6EBFD32}" sibTransId="{F205FE6E-AF38-43D7-AB4D-37CAD2D816EB}"/>
    <dgm:cxn modelId="{FE6EE55B-BD79-4BB9-93C1-E9881807603D}" type="presOf" srcId="{07B1602F-FF3D-48CA-9713-A3AD35C0A529}" destId="{0E38D149-C203-4116-8F8F-6D11BFDDF61D}" srcOrd="0" destOrd="0" presId="urn:microsoft.com/office/officeart/2005/8/layout/chevron2"/>
    <dgm:cxn modelId="{BA2F8AB2-0DC9-44B1-BF83-25DE2F6BE93B}" srcId="{D6E93730-DC76-45DF-8E60-915AEB17DCCF}" destId="{F1F7CAC2-603C-49B0-A653-D6CC2A3BA674}" srcOrd="0" destOrd="0" parTransId="{7A847E3C-A20B-4CFD-9CC9-D3AF8E50CD99}" sibTransId="{B89A29A0-1661-46F2-8F6D-E50244D6B073}"/>
    <dgm:cxn modelId="{FB4E812A-8163-43D5-8AA4-F03F94746276}" type="presOf" srcId="{8ADA1488-CB94-403F-8C3C-43CF84F97189}" destId="{6753645C-F959-48EA-B1B7-EF6D98F3745C}" srcOrd="0" destOrd="0" presId="urn:microsoft.com/office/officeart/2005/8/layout/chevron2"/>
    <dgm:cxn modelId="{B51E89FE-FE01-4D69-9BCE-47C25B6E7B78}" type="presOf" srcId="{419D0362-97C7-474F-B051-C54BEC52EB2F}" destId="{8CDE7EF9-521D-40BD-8CA9-325E12E40070}" srcOrd="0" destOrd="0" presId="urn:microsoft.com/office/officeart/2005/8/layout/chevron2"/>
    <dgm:cxn modelId="{C854A97F-6952-4653-8D24-BB20DC246D49}" type="presOf" srcId="{D13B393A-8E44-4ACB-9799-B0D964772031}" destId="{ABE06525-6122-401B-8E31-41CCC730A05C}" srcOrd="0" destOrd="0" presId="urn:microsoft.com/office/officeart/2005/8/layout/chevron2"/>
    <dgm:cxn modelId="{21C62D9B-A16B-4B9A-B97F-7FBAFCB28050}" srcId="{07B1602F-FF3D-48CA-9713-A3AD35C0A529}" destId="{D13B393A-8E44-4ACB-9799-B0D964772031}" srcOrd="0" destOrd="0" parTransId="{39C0A384-1C77-4E88-8CD1-FECFFD0F653E}" sibTransId="{A2AD5A95-46FD-4765-8289-D482C582B4C0}"/>
    <dgm:cxn modelId="{C0024191-F075-4E0E-BFE1-856F48C83A74}" srcId="{67CEB990-46CB-47C1-84EE-C47F23BBEA96}" destId="{4D5080C3-207F-407E-8274-F1C711BC044E}" srcOrd="0" destOrd="0" parTransId="{1C563A0F-786C-4A3A-8497-91E6E45715FA}" sibTransId="{F4543F9E-B3D1-41C0-A69A-056187ECB679}"/>
    <dgm:cxn modelId="{EF9D64BC-F96F-483E-B43E-AECA943B1E06}" type="presOf" srcId="{4D5080C3-207F-407E-8274-F1C711BC044E}" destId="{8A2D8E4C-55B9-46D0-A5CD-7D5CB8E723D4}" srcOrd="0" destOrd="0" presId="urn:microsoft.com/office/officeart/2005/8/layout/chevron2"/>
    <dgm:cxn modelId="{783D7F3D-0DA4-4016-8C58-45197A61557D}" srcId="{D13B393A-8E44-4ACB-9799-B0D964772031}" destId="{419D0362-97C7-474F-B051-C54BEC52EB2F}" srcOrd="0" destOrd="0" parTransId="{B9B9B6A7-F169-4439-BB37-E53508562AEF}" sibTransId="{EC54F83B-C78E-4167-8D8E-1D8EBC4820C4}"/>
    <dgm:cxn modelId="{6F537DF3-C6D6-4858-9B3C-99A578B8BD39}" srcId="{07B1602F-FF3D-48CA-9713-A3AD35C0A529}" destId="{67CEB990-46CB-47C1-84EE-C47F23BBEA96}" srcOrd="4" destOrd="0" parTransId="{8AF2CF00-BC01-43F8-B1BB-5A377F2B961E}" sibTransId="{0278E4B4-F6A5-46B3-9600-549F6B676165}"/>
    <dgm:cxn modelId="{ED5090B9-5213-4D86-B792-9F200B2369D9}" type="presOf" srcId="{002D9207-0146-43EE-90F6-953826249904}" destId="{39166E6F-1303-479D-9C0F-0B795562802C}" srcOrd="0" destOrd="0" presId="urn:microsoft.com/office/officeart/2005/8/layout/chevron2"/>
    <dgm:cxn modelId="{E3075BDE-C107-43DE-9346-871D404AB906}" type="presParOf" srcId="{0E38D149-C203-4116-8F8F-6D11BFDDF61D}" destId="{A9548DA6-0F9C-4DB2-A499-F8ADE2A9CB2C}" srcOrd="0" destOrd="0" presId="urn:microsoft.com/office/officeart/2005/8/layout/chevron2"/>
    <dgm:cxn modelId="{F0584A61-66D2-46BB-A2E7-CCE286760664}" type="presParOf" srcId="{A9548DA6-0F9C-4DB2-A499-F8ADE2A9CB2C}" destId="{ABE06525-6122-401B-8E31-41CCC730A05C}" srcOrd="0" destOrd="0" presId="urn:microsoft.com/office/officeart/2005/8/layout/chevron2"/>
    <dgm:cxn modelId="{0A09C65C-0B0B-4DB8-BDDF-F0EDA241181A}" type="presParOf" srcId="{A9548DA6-0F9C-4DB2-A499-F8ADE2A9CB2C}" destId="{8CDE7EF9-521D-40BD-8CA9-325E12E40070}" srcOrd="1" destOrd="0" presId="urn:microsoft.com/office/officeart/2005/8/layout/chevron2"/>
    <dgm:cxn modelId="{ECE3C218-72E8-4C0C-86BE-F259CE7D536A}" type="presParOf" srcId="{0E38D149-C203-4116-8F8F-6D11BFDDF61D}" destId="{99CDF211-B9A6-4A96-AF80-97A9C254DB94}" srcOrd="1" destOrd="0" presId="urn:microsoft.com/office/officeart/2005/8/layout/chevron2"/>
    <dgm:cxn modelId="{3FF8FB08-4F89-4D41-B91C-0370F6782727}" type="presParOf" srcId="{0E38D149-C203-4116-8F8F-6D11BFDDF61D}" destId="{DBB4BF69-E7DA-473A-932B-E1140E565168}" srcOrd="2" destOrd="0" presId="urn:microsoft.com/office/officeart/2005/8/layout/chevron2"/>
    <dgm:cxn modelId="{EAF547F9-28BD-4675-8BE0-45F8052EF727}" type="presParOf" srcId="{DBB4BF69-E7DA-473A-932B-E1140E565168}" destId="{7BF5B6BD-FC44-4596-8671-9EDFDA9F6E82}" srcOrd="0" destOrd="0" presId="urn:microsoft.com/office/officeart/2005/8/layout/chevron2"/>
    <dgm:cxn modelId="{89F8649B-AB50-4318-A201-04D6DE8BA93F}" type="presParOf" srcId="{DBB4BF69-E7DA-473A-932B-E1140E565168}" destId="{1AFA2FBE-4AB4-4FFF-ACC9-C1D18DB93237}" srcOrd="1" destOrd="0" presId="urn:microsoft.com/office/officeart/2005/8/layout/chevron2"/>
    <dgm:cxn modelId="{4C3283C1-3371-4C2C-A1C7-FF18187CCA3F}" type="presParOf" srcId="{0E38D149-C203-4116-8F8F-6D11BFDDF61D}" destId="{51F24E31-54C4-42C4-B731-2810DD24BA59}" srcOrd="3" destOrd="0" presId="urn:microsoft.com/office/officeart/2005/8/layout/chevron2"/>
    <dgm:cxn modelId="{E7E696B2-012F-4DAE-A8A7-BB3F4B2BF7B0}" type="presParOf" srcId="{0E38D149-C203-4116-8F8F-6D11BFDDF61D}" destId="{A7168292-8CE1-48D3-9483-04C04E3F8F03}" srcOrd="4" destOrd="0" presId="urn:microsoft.com/office/officeart/2005/8/layout/chevron2"/>
    <dgm:cxn modelId="{DD1D5843-24DE-4853-B873-FE89B6DC6282}" type="presParOf" srcId="{A7168292-8CE1-48D3-9483-04C04E3F8F03}" destId="{26C59141-E8C6-4490-9E9C-4FCA4F05EE91}" srcOrd="0" destOrd="0" presId="urn:microsoft.com/office/officeart/2005/8/layout/chevron2"/>
    <dgm:cxn modelId="{1A4904DE-22E5-4DB2-9B88-6CB1ABB9DCD0}" type="presParOf" srcId="{A7168292-8CE1-48D3-9483-04C04E3F8F03}" destId="{C0018B54-94AC-4570-ABAD-B456693876B8}" srcOrd="1" destOrd="0" presId="urn:microsoft.com/office/officeart/2005/8/layout/chevron2"/>
    <dgm:cxn modelId="{17961940-1383-4853-AC09-7FEFCFF92F81}" type="presParOf" srcId="{0E38D149-C203-4116-8F8F-6D11BFDDF61D}" destId="{110955FC-5D0A-4847-8F84-582D0C11B738}" srcOrd="5" destOrd="0" presId="urn:microsoft.com/office/officeart/2005/8/layout/chevron2"/>
    <dgm:cxn modelId="{B92689D5-F56E-461D-AB26-30A47124BD48}" type="presParOf" srcId="{0E38D149-C203-4116-8F8F-6D11BFDDF61D}" destId="{E5EBEC3D-933C-48A9-A77D-C21527ADB1B8}" srcOrd="6" destOrd="0" presId="urn:microsoft.com/office/officeart/2005/8/layout/chevron2"/>
    <dgm:cxn modelId="{4A571C3F-6BF4-443B-895C-F8302B2F6A86}" type="presParOf" srcId="{E5EBEC3D-933C-48A9-A77D-C21527ADB1B8}" destId="{6753645C-F959-48EA-B1B7-EF6D98F3745C}" srcOrd="0" destOrd="0" presId="urn:microsoft.com/office/officeart/2005/8/layout/chevron2"/>
    <dgm:cxn modelId="{8F50D1C8-AE26-44BA-865D-0CE90C8D310E}" type="presParOf" srcId="{E5EBEC3D-933C-48A9-A77D-C21527ADB1B8}" destId="{39166E6F-1303-479D-9C0F-0B795562802C}" srcOrd="1" destOrd="0" presId="urn:microsoft.com/office/officeart/2005/8/layout/chevron2"/>
    <dgm:cxn modelId="{72183C2F-E364-4F20-A656-7B08F58A3E41}" type="presParOf" srcId="{0E38D149-C203-4116-8F8F-6D11BFDDF61D}" destId="{0DF65F41-9CF4-47A8-837B-5C9DB25C6289}" srcOrd="7" destOrd="0" presId="urn:microsoft.com/office/officeart/2005/8/layout/chevron2"/>
    <dgm:cxn modelId="{C79B08E6-0D8A-4B9C-BDCA-9CC2EFF73190}" type="presParOf" srcId="{0E38D149-C203-4116-8F8F-6D11BFDDF61D}" destId="{1341CE95-6199-46F1-822B-5E991836F381}" srcOrd="8" destOrd="0" presId="urn:microsoft.com/office/officeart/2005/8/layout/chevron2"/>
    <dgm:cxn modelId="{98ABE33D-368B-484D-BFFC-77A5698C6B31}" type="presParOf" srcId="{1341CE95-6199-46F1-822B-5E991836F381}" destId="{5F4C62DD-5426-488E-B8B6-6F2E41ED67DC}" srcOrd="0" destOrd="0" presId="urn:microsoft.com/office/officeart/2005/8/layout/chevron2"/>
    <dgm:cxn modelId="{F31B17C3-C704-4A35-840D-51D0C979EE46}" type="presParOf" srcId="{1341CE95-6199-46F1-822B-5E991836F381}" destId="{8A2D8E4C-55B9-46D0-A5CD-7D5CB8E723D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1B0C523-43D6-42D4-90C1-521969B20C98}" type="doc">
      <dgm:prSet loTypeId="urn:microsoft.com/office/officeart/2005/8/layout/vList2" loCatId="list" qsTypeId="urn:microsoft.com/office/officeart/2005/8/quickstyle/3d3" qsCatId="3D" csTypeId="urn:microsoft.com/office/officeart/2005/8/colors/colorful1#4" csCatId="colorful" phldr="1"/>
      <dgm:spPr/>
      <dgm:t>
        <a:bodyPr/>
        <a:lstStyle/>
        <a:p>
          <a:endParaRPr lang="ru-RU"/>
        </a:p>
      </dgm:t>
    </dgm:pt>
    <dgm:pt modelId="{58F29A01-C13B-404A-8E73-029666057830}">
      <dgm:prSet phldrT="[Текст]"/>
      <dgm:spPr>
        <a:solidFill>
          <a:schemeClr val="accent5">
            <a:lumMod val="75000"/>
          </a:schemeClr>
        </a:solidFill>
      </dgm:spPr>
      <dgm:t>
        <a:bodyPr/>
        <a:lstStyle/>
        <a:p>
          <a:r>
            <a:rPr lang="ru-RU" dirty="0" smtClean="0"/>
            <a:t>Учредитель либо уполномоченный им орган образовательной организации обязаны обеспечить перевод обучающихся с их согласия (либо согласия законных представителей) в другие организации, осуществляющие образовательную деятельность по образовательным программам соответствующих уровня и направленности, в случаях:</a:t>
          </a:r>
          <a:endParaRPr lang="ru-RU" dirty="0"/>
        </a:p>
      </dgm:t>
    </dgm:pt>
    <dgm:pt modelId="{4EBDDABF-2077-4FD7-8807-1497B5DDC8FB}" type="parTrans" cxnId="{11B62B38-4D7B-4530-A4E8-CEB0FC903043}">
      <dgm:prSet/>
      <dgm:spPr/>
      <dgm:t>
        <a:bodyPr/>
        <a:lstStyle/>
        <a:p>
          <a:endParaRPr lang="ru-RU"/>
        </a:p>
      </dgm:t>
    </dgm:pt>
    <dgm:pt modelId="{EBA59B80-FFEE-4869-AEB6-1A61592CC5EC}" type="sibTrans" cxnId="{11B62B38-4D7B-4530-A4E8-CEB0FC903043}">
      <dgm:prSet/>
      <dgm:spPr/>
      <dgm:t>
        <a:bodyPr/>
        <a:lstStyle/>
        <a:p>
          <a:endParaRPr lang="ru-RU"/>
        </a:p>
      </dgm:t>
    </dgm:pt>
    <dgm:pt modelId="{1AAC3158-EFD4-436A-A409-994826B56C31}">
      <dgm:prSet phldrT="[Текст]" custT="1"/>
      <dgm:spPr/>
      <dgm:t>
        <a:bodyPr/>
        <a:lstStyle/>
        <a:p>
          <a:r>
            <a:rPr lang="ru-RU" sz="2400" dirty="0" smtClean="0"/>
            <a:t>прекращения деятельности организации, осуществляющей образовательную деятельность</a:t>
          </a:r>
          <a:endParaRPr lang="ru-RU" sz="2400" dirty="0"/>
        </a:p>
      </dgm:t>
    </dgm:pt>
    <dgm:pt modelId="{46AB608B-3C6F-4F64-B5D4-3DF6D44D474A}" type="parTrans" cxnId="{DE5684C0-87BF-4D32-9D0D-742F4CBCBA18}">
      <dgm:prSet/>
      <dgm:spPr/>
      <dgm:t>
        <a:bodyPr/>
        <a:lstStyle/>
        <a:p>
          <a:endParaRPr lang="ru-RU"/>
        </a:p>
      </dgm:t>
    </dgm:pt>
    <dgm:pt modelId="{0FB3E110-7215-434F-B1A8-7B8B037A330E}" type="sibTrans" cxnId="{DE5684C0-87BF-4D32-9D0D-742F4CBCBA18}">
      <dgm:prSet/>
      <dgm:spPr/>
      <dgm:t>
        <a:bodyPr/>
        <a:lstStyle/>
        <a:p>
          <a:endParaRPr lang="ru-RU"/>
        </a:p>
      </dgm:t>
    </dgm:pt>
    <dgm:pt modelId="{F7D9E854-F92D-4671-9C04-F34687D17C86}">
      <dgm:prSet phldrT="[Текст]" custT="1"/>
      <dgm:spPr/>
      <dgm:t>
        <a:bodyPr/>
        <a:lstStyle/>
        <a:p>
          <a:r>
            <a:rPr lang="ru-RU" sz="2400" dirty="0" smtClean="0"/>
            <a:t>аннулирования лицензии</a:t>
          </a:r>
          <a:endParaRPr lang="ru-RU" sz="2400" dirty="0"/>
        </a:p>
      </dgm:t>
    </dgm:pt>
    <dgm:pt modelId="{8F75675B-718F-4ED0-83F7-0D065042C871}" type="parTrans" cxnId="{21D1D3EE-5CFE-4222-9BE3-9530E51FC617}">
      <dgm:prSet/>
      <dgm:spPr/>
      <dgm:t>
        <a:bodyPr/>
        <a:lstStyle/>
        <a:p>
          <a:endParaRPr lang="ru-RU"/>
        </a:p>
      </dgm:t>
    </dgm:pt>
    <dgm:pt modelId="{25409FE2-FF8F-4D1E-9C81-7F33BB968664}" type="sibTrans" cxnId="{21D1D3EE-5CFE-4222-9BE3-9530E51FC617}">
      <dgm:prSet/>
      <dgm:spPr/>
      <dgm:t>
        <a:bodyPr/>
        <a:lstStyle/>
        <a:p>
          <a:endParaRPr lang="ru-RU"/>
        </a:p>
      </dgm:t>
    </dgm:pt>
    <dgm:pt modelId="{4D18C991-1EAA-45E0-A7B8-2982737DA0D3}">
      <dgm:prSet phldrT="[Текст]" custT="1"/>
      <dgm:spPr/>
      <dgm:t>
        <a:bodyPr/>
        <a:lstStyle/>
        <a:p>
          <a:r>
            <a:rPr lang="ru-RU" sz="2400" dirty="0" smtClean="0"/>
            <a:t>лишения государственной аккредитации по соответствующей образовательной программе или истечения срока действия государственной аккредитации по соответствующей образовательной программе </a:t>
          </a:r>
          <a:endParaRPr lang="ru-RU" sz="2400" dirty="0"/>
        </a:p>
      </dgm:t>
    </dgm:pt>
    <dgm:pt modelId="{E15E7D09-7BB0-4631-AD8B-935C59A27972}" type="parTrans" cxnId="{ECBBA13B-2805-4492-AE2B-508FE246B0CC}">
      <dgm:prSet/>
      <dgm:spPr/>
      <dgm:t>
        <a:bodyPr/>
        <a:lstStyle/>
        <a:p>
          <a:endParaRPr lang="ru-RU"/>
        </a:p>
      </dgm:t>
    </dgm:pt>
    <dgm:pt modelId="{DEAF470D-773E-4F78-A87D-F58C6444E967}" type="sibTrans" cxnId="{ECBBA13B-2805-4492-AE2B-508FE246B0CC}">
      <dgm:prSet/>
      <dgm:spPr/>
      <dgm:t>
        <a:bodyPr/>
        <a:lstStyle/>
        <a:p>
          <a:endParaRPr lang="ru-RU"/>
        </a:p>
      </dgm:t>
    </dgm:pt>
    <dgm:pt modelId="{D5A0442D-A007-4A7F-BDF2-57C95648A269}" type="pres">
      <dgm:prSet presAssocID="{31B0C523-43D6-42D4-90C1-521969B20C98}" presName="linear" presStyleCnt="0">
        <dgm:presLayoutVars>
          <dgm:animLvl val="lvl"/>
          <dgm:resizeHandles val="exact"/>
        </dgm:presLayoutVars>
      </dgm:prSet>
      <dgm:spPr/>
      <dgm:t>
        <a:bodyPr/>
        <a:lstStyle/>
        <a:p>
          <a:endParaRPr lang="ru-RU"/>
        </a:p>
      </dgm:t>
    </dgm:pt>
    <dgm:pt modelId="{14369140-81AC-4FC6-A014-9AE2E9CA99C3}" type="pres">
      <dgm:prSet presAssocID="{58F29A01-C13B-404A-8E73-029666057830}" presName="parentText" presStyleLbl="node1" presStyleIdx="0" presStyleCnt="1" custScaleY="62474" custLinFactNeighborX="47" custLinFactNeighborY="-6940">
        <dgm:presLayoutVars>
          <dgm:chMax val="0"/>
          <dgm:bulletEnabled val="1"/>
        </dgm:presLayoutVars>
      </dgm:prSet>
      <dgm:spPr/>
      <dgm:t>
        <a:bodyPr/>
        <a:lstStyle/>
        <a:p>
          <a:endParaRPr lang="ru-RU"/>
        </a:p>
      </dgm:t>
    </dgm:pt>
    <dgm:pt modelId="{1291522B-69D8-4FB3-9D0B-A0EF4206D8FD}" type="pres">
      <dgm:prSet presAssocID="{58F29A01-C13B-404A-8E73-029666057830}" presName="childText" presStyleLbl="revTx" presStyleIdx="0" presStyleCnt="1" custScaleY="112186">
        <dgm:presLayoutVars>
          <dgm:bulletEnabled val="1"/>
        </dgm:presLayoutVars>
      </dgm:prSet>
      <dgm:spPr/>
      <dgm:t>
        <a:bodyPr/>
        <a:lstStyle/>
        <a:p>
          <a:endParaRPr lang="ru-RU"/>
        </a:p>
      </dgm:t>
    </dgm:pt>
  </dgm:ptLst>
  <dgm:cxnLst>
    <dgm:cxn modelId="{DE5684C0-87BF-4D32-9D0D-742F4CBCBA18}" srcId="{58F29A01-C13B-404A-8E73-029666057830}" destId="{1AAC3158-EFD4-436A-A409-994826B56C31}" srcOrd="0" destOrd="0" parTransId="{46AB608B-3C6F-4F64-B5D4-3DF6D44D474A}" sibTransId="{0FB3E110-7215-434F-B1A8-7B8B037A330E}"/>
    <dgm:cxn modelId="{216F28A1-72D1-434F-A0B8-A03913C976EE}" type="presOf" srcId="{4D18C991-1EAA-45E0-A7B8-2982737DA0D3}" destId="{1291522B-69D8-4FB3-9D0B-A0EF4206D8FD}" srcOrd="0" destOrd="2" presId="urn:microsoft.com/office/officeart/2005/8/layout/vList2"/>
    <dgm:cxn modelId="{11B62B38-4D7B-4530-A4E8-CEB0FC903043}" srcId="{31B0C523-43D6-42D4-90C1-521969B20C98}" destId="{58F29A01-C13B-404A-8E73-029666057830}" srcOrd="0" destOrd="0" parTransId="{4EBDDABF-2077-4FD7-8807-1497B5DDC8FB}" sibTransId="{EBA59B80-FFEE-4869-AEB6-1A61592CC5EC}"/>
    <dgm:cxn modelId="{ECBBA13B-2805-4492-AE2B-508FE246B0CC}" srcId="{58F29A01-C13B-404A-8E73-029666057830}" destId="{4D18C991-1EAA-45E0-A7B8-2982737DA0D3}" srcOrd="2" destOrd="0" parTransId="{E15E7D09-7BB0-4631-AD8B-935C59A27972}" sibTransId="{DEAF470D-773E-4F78-A87D-F58C6444E967}"/>
    <dgm:cxn modelId="{C39E03B1-E0B0-40CE-AF21-05EF000453C8}" type="presOf" srcId="{F7D9E854-F92D-4671-9C04-F34687D17C86}" destId="{1291522B-69D8-4FB3-9D0B-A0EF4206D8FD}" srcOrd="0" destOrd="1" presId="urn:microsoft.com/office/officeart/2005/8/layout/vList2"/>
    <dgm:cxn modelId="{C3CC7CB8-EF3B-46B2-A272-BB4B13D61113}" type="presOf" srcId="{31B0C523-43D6-42D4-90C1-521969B20C98}" destId="{D5A0442D-A007-4A7F-BDF2-57C95648A269}" srcOrd="0" destOrd="0" presId="urn:microsoft.com/office/officeart/2005/8/layout/vList2"/>
    <dgm:cxn modelId="{21D1D3EE-5CFE-4222-9BE3-9530E51FC617}" srcId="{58F29A01-C13B-404A-8E73-029666057830}" destId="{F7D9E854-F92D-4671-9C04-F34687D17C86}" srcOrd="1" destOrd="0" parTransId="{8F75675B-718F-4ED0-83F7-0D065042C871}" sibTransId="{25409FE2-FF8F-4D1E-9C81-7F33BB968664}"/>
    <dgm:cxn modelId="{C76EFFC2-F14D-4F9F-A775-BD6ED9A5AF97}" type="presOf" srcId="{58F29A01-C13B-404A-8E73-029666057830}" destId="{14369140-81AC-4FC6-A014-9AE2E9CA99C3}" srcOrd="0" destOrd="0" presId="urn:microsoft.com/office/officeart/2005/8/layout/vList2"/>
    <dgm:cxn modelId="{B5008D29-3B26-4736-8E67-7C1F5AF560BE}" type="presOf" srcId="{1AAC3158-EFD4-436A-A409-994826B56C31}" destId="{1291522B-69D8-4FB3-9D0B-A0EF4206D8FD}" srcOrd="0" destOrd="0" presId="urn:microsoft.com/office/officeart/2005/8/layout/vList2"/>
    <dgm:cxn modelId="{3E5EBF23-D1E5-4380-B936-6978674BB6C3}" type="presParOf" srcId="{D5A0442D-A007-4A7F-BDF2-57C95648A269}" destId="{14369140-81AC-4FC6-A014-9AE2E9CA99C3}" srcOrd="0" destOrd="0" presId="urn:microsoft.com/office/officeart/2005/8/layout/vList2"/>
    <dgm:cxn modelId="{DF37FCC9-64BB-452D-8D8D-D04FE858D1DE}" type="presParOf" srcId="{D5A0442D-A007-4A7F-BDF2-57C95648A269}" destId="{1291522B-69D8-4FB3-9D0B-A0EF4206D8FD}"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F00AD-DC0E-4E88-AB12-81898A010E2F}">
      <dsp:nvSpPr>
        <dsp:cNvPr id="0" name=""/>
        <dsp:cNvSpPr/>
      </dsp:nvSpPr>
      <dsp:spPr>
        <a:xfrm>
          <a:off x="0" y="141128"/>
          <a:ext cx="8569235" cy="87984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воспитанники - лица, осваивающие образовательную программу дошкольного образования, лица, осваивающие основную общеобразовательную программу с одновременным проживанием или нахождением в образовательной организации</a:t>
          </a:r>
          <a:endParaRPr lang="ru-RU" sz="1600" kern="1200" dirty="0"/>
        </a:p>
      </dsp:txBody>
      <dsp:txXfrm>
        <a:off x="42950" y="184078"/>
        <a:ext cx="8483335" cy="793940"/>
      </dsp:txXfrm>
    </dsp:sp>
    <dsp:sp modelId="{A635FD11-4D5E-4A77-B246-BAC0BA44B8F1}">
      <dsp:nvSpPr>
        <dsp:cNvPr id="0" name=""/>
        <dsp:cNvSpPr/>
      </dsp:nvSpPr>
      <dsp:spPr>
        <a:xfrm>
          <a:off x="0" y="1067048"/>
          <a:ext cx="8569235" cy="879840"/>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учащиеся - лица, осваивающие образовательные программы начального общего, основного общего или среднего общего образования, дополнительные общеобразовательные программы</a:t>
          </a:r>
          <a:endParaRPr lang="ru-RU" sz="1600" kern="1200" dirty="0"/>
        </a:p>
      </dsp:txBody>
      <dsp:txXfrm>
        <a:off x="42950" y="1109998"/>
        <a:ext cx="8483335" cy="793940"/>
      </dsp:txXfrm>
    </dsp:sp>
    <dsp:sp modelId="{DEA30D1B-91B0-4682-8006-A5F47410B901}">
      <dsp:nvSpPr>
        <dsp:cNvPr id="0" name=""/>
        <dsp:cNvSpPr/>
      </dsp:nvSpPr>
      <dsp:spPr>
        <a:xfrm>
          <a:off x="0" y="1992968"/>
          <a:ext cx="8569235" cy="879840"/>
        </a:xfrm>
        <a:prstGeom prst="round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студенты (курсанты) - лица, осваивающие образовательные программы среднего профессионального образования</a:t>
          </a:r>
          <a:endParaRPr lang="ru-RU" sz="1600" kern="1200" dirty="0"/>
        </a:p>
      </dsp:txBody>
      <dsp:txXfrm>
        <a:off x="42950" y="2035918"/>
        <a:ext cx="8483335" cy="793940"/>
      </dsp:txXfrm>
    </dsp:sp>
    <dsp:sp modelId="{CD3C5FD2-5821-4374-962A-F584EBEE357F}">
      <dsp:nvSpPr>
        <dsp:cNvPr id="0" name=""/>
        <dsp:cNvSpPr/>
      </dsp:nvSpPr>
      <dsp:spPr>
        <a:xfrm>
          <a:off x="0" y="2918888"/>
          <a:ext cx="8569235" cy="879840"/>
        </a:xfrm>
        <a:prstGeom prst="round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слушатели - лица, осваивающие дополнительные профессиональные программы, лица, осваивающие программы профессионального обучения, а также лица, зачисленные на обучение на подготовительные отделения образовательных организаций высшего образования</a:t>
          </a:r>
          <a:endParaRPr lang="ru-RU" sz="1600" kern="1200" dirty="0"/>
        </a:p>
      </dsp:txBody>
      <dsp:txXfrm>
        <a:off x="42950" y="2961838"/>
        <a:ext cx="8483335" cy="793940"/>
      </dsp:txXfrm>
    </dsp:sp>
    <dsp:sp modelId="{8550FC4B-6C10-4446-91E7-D8544F5263DE}">
      <dsp:nvSpPr>
        <dsp:cNvPr id="0" name=""/>
        <dsp:cNvSpPr/>
      </dsp:nvSpPr>
      <dsp:spPr>
        <a:xfrm>
          <a:off x="0" y="3844808"/>
          <a:ext cx="8569235" cy="87984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экстерны - лица, зачисленные в организацию, осуществляющую образовательную деятельность по имеющим государственную аккредитацию образовательным программам, для прохождения промежуточной и государственной итоговой аттестации</a:t>
          </a:r>
          <a:endParaRPr lang="ru-RU" sz="1600" kern="1200" dirty="0"/>
        </a:p>
      </dsp:txBody>
      <dsp:txXfrm>
        <a:off x="42950" y="3887758"/>
        <a:ext cx="8483335" cy="7939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5A443-0A25-44AD-A133-D60306CDF6DC}">
      <dsp:nvSpPr>
        <dsp:cNvPr id="0" name=""/>
        <dsp:cNvSpPr/>
      </dsp:nvSpPr>
      <dsp:spPr>
        <a:xfrm>
          <a:off x="0" y="140879"/>
          <a:ext cx="8712968" cy="2368080"/>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kern="1200" dirty="0" smtClean="0"/>
            <a:t>Учредитель либо уполномоченный им орган образовательной организации обеспечивают перевод по заявлению обучающихся (их родителей) в другие организации, осуществляющие образовательную деятельность по имеющим государственную аккредитацию основным образовательным программам соответствующих уровня и направленности, в случаях:</a:t>
          </a:r>
          <a:endParaRPr lang="ru-RU" sz="2300" kern="1200" dirty="0"/>
        </a:p>
      </dsp:txBody>
      <dsp:txXfrm>
        <a:off x="115600" y="256479"/>
        <a:ext cx="8481768" cy="2136880"/>
      </dsp:txXfrm>
    </dsp:sp>
    <dsp:sp modelId="{0DE56627-75F2-4F4D-858E-D7F761DAA319}">
      <dsp:nvSpPr>
        <dsp:cNvPr id="0" name=""/>
        <dsp:cNvSpPr/>
      </dsp:nvSpPr>
      <dsp:spPr>
        <a:xfrm>
          <a:off x="0" y="2504601"/>
          <a:ext cx="8712968" cy="267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ru-RU" sz="2400" kern="1200" dirty="0" smtClean="0"/>
            <a:t>приостановления действия лицензии</a:t>
          </a:r>
          <a:endParaRPr lang="ru-RU" sz="2400" kern="1200" dirty="0"/>
        </a:p>
        <a:p>
          <a:pPr marL="228600" lvl="1" indent="-228600" algn="l" defTabSz="1066800">
            <a:lnSpc>
              <a:spcPct val="90000"/>
            </a:lnSpc>
            <a:spcBef>
              <a:spcPct val="0"/>
            </a:spcBef>
            <a:spcAft>
              <a:spcPct val="20000"/>
            </a:spcAft>
            <a:buChar char="••"/>
          </a:pPr>
          <a:r>
            <a:rPr lang="ru-RU" sz="2400" kern="1200" dirty="0" smtClean="0"/>
            <a:t>приостановления действия государственной аккредитации полностью или в отношении отдельных уровней образования, укрупненных групп профессий, специальностей и направлений подготовки </a:t>
          </a:r>
          <a:endParaRPr lang="ru-RU" sz="2400" kern="1200" dirty="0"/>
        </a:p>
      </dsp:txBody>
      <dsp:txXfrm>
        <a:off x="0" y="2504601"/>
        <a:ext cx="8712968" cy="26787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BE529-C673-43A1-938F-DC0A3338B1CD}">
      <dsp:nvSpPr>
        <dsp:cNvPr id="0" name=""/>
        <dsp:cNvSpPr/>
      </dsp:nvSpPr>
      <dsp:spPr>
        <a:xfrm>
          <a:off x="0" y="5550"/>
          <a:ext cx="8620398" cy="1632515"/>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kern="1200" dirty="0" smtClean="0">
              <a:ea typeface="ＭＳ Ｐゴシック"/>
              <a:cs typeface="ＭＳ Ｐゴシック"/>
            </a:rPr>
            <a:t>Это прохождение промежуточной и итоговой аттестации для лиц, не обучавшихся в данной образовательной организации (возможен только в организации, имеющей государственную аккредитацию по таким программам)</a:t>
          </a:r>
          <a:endParaRPr lang="ru-RU" sz="1900" kern="1200" dirty="0"/>
        </a:p>
      </dsp:txBody>
      <dsp:txXfrm>
        <a:off x="79693" y="85243"/>
        <a:ext cx="8461012" cy="1473129"/>
      </dsp:txXfrm>
    </dsp:sp>
    <dsp:sp modelId="{2F025030-8B2D-46B0-A88B-2D07BB83092D}">
      <dsp:nvSpPr>
        <dsp:cNvPr id="0" name=""/>
        <dsp:cNvSpPr/>
      </dsp:nvSpPr>
      <dsp:spPr>
        <a:xfrm>
          <a:off x="0" y="1692786"/>
          <a:ext cx="8620398" cy="1632515"/>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kern="1200" dirty="0" smtClean="0">
              <a:ea typeface="ＭＳ Ｐゴシック"/>
              <a:cs typeface="ＭＳ Ｐゴシック"/>
            </a:rPr>
            <a:t>Указанные лица, не имеющие основного общего или среднего общего образования, вправе пройти экстерном промежуточную и государственную итоговую аттестацию в организации, осуществляющей образовательную деятельность по соответствующей имеющей государственную аккредитацию основной общеобразовательной программе, бесплатно</a:t>
          </a:r>
          <a:endParaRPr lang="ru-RU" sz="1900" kern="1200" dirty="0"/>
        </a:p>
      </dsp:txBody>
      <dsp:txXfrm>
        <a:off x="79693" y="1772479"/>
        <a:ext cx="8461012" cy="1473129"/>
      </dsp:txXfrm>
    </dsp:sp>
    <dsp:sp modelId="{6A655B87-73D5-4936-A9D6-E6F954A8D537}">
      <dsp:nvSpPr>
        <dsp:cNvPr id="0" name=""/>
        <dsp:cNvSpPr/>
      </dsp:nvSpPr>
      <dsp:spPr>
        <a:xfrm>
          <a:off x="0" y="3380021"/>
          <a:ext cx="8620398" cy="1632515"/>
        </a:xfrm>
        <a:prstGeom prst="round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kern="1200" dirty="0" smtClean="0">
              <a:ea typeface="ＭＳ Ｐゴシック"/>
              <a:cs typeface="ＭＳ Ｐゴシック"/>
            </a:rPr>
            <a:t>При прохождении аттестации экстерны пользуются академическими правами обучающихся по соответствующей образовательной программе</a:t>
          </a:r>
          <a:endParaRPr lang="ru-RU" sz="1900" kern="1200" dirty="0"/>
        </a:p>
      </dsp:txBody>
      <dsp:txXfrm>
        <a:off x="79693" y="3459714"/>
        <a:ext cx="8461012" cy="14731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6EEEE-4D77-4294-91E0-7E65454AC341}">
      <dsp:nvSpPr>
        <dsp:cNvPr id="0" name=""/>
        <dsp:cNvSpPr/>
      </dsp:nvSpPr>
      <dsp:spPr>
        <a:xfrm>
          <a:off x="0" y="80444"/>
          <a:ext cx="8588867" cy="1576826"/>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ea typeface="ＭＳ Ｐゴシック" charset="-128"/>
              <a:cs typeface="+mn-cs"/>
            </a:rPr>
            <a:t>Формы промежуточной аттестацией обучающихся определяются учебным планом и локальными нормативными актами</a:t>
          </a:r>
          <a:endParaRPr lang="ru-RU" sz="2200" kern="1200" dirty="0"/>
        </a:p>
      </dsp:txBody>
      <dsp:txXfrm>
        <a:off x="76974" y="157418"/>
        <a:ext cx="8434919" cy="1422878"/>
      </dsp:txXfrm>
    </dsp:sp>
    <dsp:sp modelId="{0C52CD64-C5CE-4C40-BFDB-54ECA1CB833E}">
      <dsp:nvSpPr>
        <dsp:cNvPr id="0" name=""/>
        <dsp:cNvSpPr/>
      </dsp:nvSpPr>
      <dsp:spPr>
        <a:xfrm>
          <a:off x="0" y="1720630"/>
          <a:ext cx="8588867" cy="1576826"/>
        </a:xfrm>
        <a:prstGeom prst="round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ea typeface="ＭＳ Ｐゴシック" charset="-128"/>
              <a:cs typeface="+mn-cs"/>
            </a:rPr>
            <a:t>Неудовлетворительные результаты промежуточной аттестации или </a:t>
          </a:r>
          <a:r>
            <a:rPr lang="ru-RU" sz="2200" kern="1200" dirty="0" err="1" smtClean="0">
              <a:ea typeface="ＭＳ Ｐゴシック" charset="-128"/>
              <a:cs typeface="+mn-cs"/>
            </a:rPr>
            <a:t>непрохождение</a:t>
          </a:r>
          <a:r>
            <a:rPr lang="ru-RU" sz="2200" kern="1200" dirty="0" smtClean="0">
              <a:ea typeface="ＭＳ Ｐゴシック" charset="-128"/>
              <a:cs typeface="+mn-cs"/>
            </a:rPr>
            <a:t> промежуточной аттестации при отсутствии уважительных причин признаются академической задолженностью</a:t>
          </a:r>
          <a:endParaRPr lang="ru-RU" sz="2200" kern="1200" dirty="0"/>
        </a:p>
      </dsp:txBody>
      <dsp:txXfrm>
        <a:off x="76974" y="1797604"/>
        <a:ext cx="8434919" cy="1422878"/>
      </dsp:txXfrm>
    </dsp:sp>
    <dsp:sp modelId="{768F7C47-BA80-4A5C-ABC3-4A49ED0A3163}">
      <dsp:nvSpPr>
        <dsp:cNvPr id="0" name=""/>
        <dsp:cNvSpPr/>
      </dsp:nvSpPr>
      <dsp:spPr>
        <a:xfrm>
          <a:off x="0" y="3360817"/>
          <a:ext cx="8588867" cy="1576826"/>
        </a:xfrm>
        <a:prstGeom prst="round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ea typeface="ＭＳ Ｐゴシック" charset="-128"/>
              <a:cs typeface="+mn-cs"/>
            </a:rPr>
            <a:t>Обучающиеся, не прошедшие промежуточной аттестации по уважительным причинам или имеющие академическую задолженность, переводятся в следующий класс или на следующий курс условно</a:t>
          </a:r>
          <a:endParaRPr lang="ru-RU" sz="2200" kern="1200" dirty="0"/>
        </a:p>
      </dsp:txBody>
      <dsp:txXfrm>
        <a:off x="76974" y="3437791"/>
        <a:ext cx="8434919" cy="14228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BE529-C673-43A1-938F-DC0A3338B1CD}">
      <dsp:nvSpPr>
        <dsp:cNvPr id="0" name=""/>
        <dsp:cNvSpPr/>
      </dsp:nvSpPr>
      <dsp:spPr>
        <a:xfrm>
          <a:off x="0" y="1780"/>
          <a:ext cx="8620398" cy="2365827"/>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dirty="0" smtClean="0"/>
            <a:t>Обучающиеся, имеющие академическую задолженность, вправе пройти промежуточную аттестацию по соответствующим учебному предмету не </a:t>
          </a:r>
          <a:r>
            <a:rPr lang="ru-RU" sz="2000" kern="1200" dirty="0" smtClean="0">
              <a:solidFill>
                <a:srgbClr val="FF0000"/>
              </a:solidFill>
            </a:rPr>
            <a:t>более двух раз </a:t>
          </a:r>
          <a:r>
            <a:rPr lang="ru-RU" sz="2000" kern="1200" dirty="0" smtClean="0"/>
            <a:t>в сроки, определяемые организацией, осуществляющей образовательную деятельность, в пределах одного года с момента образования академической задолженности. В указанный период не включаются время болезни обучающегося, нахождение его в академическом отпуске или отпуске по беременности и родам</a:t>
          </a:r>
          <a:endParaRPr lang="ru-RU" sz="2000" kern="1200" dirty="0"/>
        </a:p>
      </dsp:txBody>
      <dsp:txXfrm>
        <a:off x="115490" y="117270"/>
        <a:ext cx="8389418" cy="2134847"/>
      </dsp:txXfrm>
    </dsp:sp>
    <dsp:sp modelId="{2F025030-8B2D-46B0-A88B-2D07BB83092D}">
      <dsp:nvSpPr>
        <dsp:cNvPr id="0" name=""/>
        <dsp:cNvSpPr/>
      </dsp:nvSpPr>
      <dsp:spPr>
        <a:xfrm>
          <a:off x="0" y="2375707"/>
          <a:ext cx="8620398" cy="1316250"/>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dirty="0" smtClean="0"/>
            <a:t>Для проведения промежуточной аттестации </a:t>
          </a:r>
          <a:r>
            <a:rPr lang="ru-RU" sz="2000" kern="1200" dirty="0" smtClean="0">
              <a:solidFill>
                <a:srgbClr val="FF0000"/>
              </a:solidFill>
            </a:rPr>
            <a:t>во второй раз </a:t>
          </a:r>
          <a:r>
            <a:rPr lang="ru-RU" sz="2000" kern="1200" dirty="0" smtClean="0"/>
            <a:t>образовательной организацией создается комиссия</a:t>
          </a:r>
          <a:endParaRPr lang="ru-RU" sz="2000" kern="1200" dirty="0"/>
        </a:p>
      </dsp:txBody>
      <dsp:txXfrm>
        <a:off x="64254" y="2439961"/>
        <a:ext cx="8491890" cy="1187742"/>
      </dsp:txXfrm>
    </dsp:sp>
    <dsp:sp modelId="{6A655B87-73D5-4936-A9D6-E6F954A8D537}">
      <dsp:nvSpPr>
        <dsp:cNvPr id="0" name=""/>
        <dsp:cNvSpPr/>
      </dsp:nvSpPr>
      <dsp:spPr>
        <a:xfrm>
          <a:off x="0" y="3700057"/>
          <a:ext cx="8620398" cy="1316250"/>
        </a:xfrm>
        <a:prstGeom prst="round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dirty="0" smtClean="0"/>
            <a:t>Не допускается взимание платы с обучающихся за прохождение промежуточной аттестации</a:t>
          </a:r>
          <a:endParaRPr lang="ru-RU" sz="2000" kern="1200" dirty="0"/>
        </a:p>
      </dsp:txBody>
      <dsp:txXfrm>
        <a:off x="64254" y="3764311"/>
        <a:ext cx="8491890" cy="11877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8B1A3-5A93-4757-8202-9F1A8C78F50B}">
      <dsp:nvSpPr>
        <dsp:cNvPr id="0" name=""/>
        <dsp:cNvSpPr/>
      </dsp:nvSpPr>
      <dsp:spPr>
        <a:xfrm>
          <a:off x="0" y="234855"/>
          <a:ext cx="4170533" cy="910473"/>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ru-RU" sz="2400" kern="1200" dirty="0" err="1" smtClean="0"/>
            <a:t>Неликвидация</a:t>
          </a:r>
          <a:r>
            <a:rPr lang="ru-RU" sz="2400" kern="1200" dirty="0" smtClean="0"/>
            <a:t> задолженности может повлечь за собой:</a:t>
          </a:r>
          <a:endParaRPr lang="ru-RU" sz="2400" kern="1200" dirty="0"/>
        </a:p>
      </dsp:txBody>
      <dsp:txXfrm>
        <a:off x="26667" y="261522"/>
        <a:ext cx="4117199" cy="857139"/>
      </dsp:txXfrm>
    </dsp:sp>
    <dsp:sp modelId="{4BB8E7AE-FED4-4420-AF24-5D7B8A0E201C}">
      <dsp:nvSpPr>
        <dsp:cNvPr id="0" name=""/>
        <dsp:cNvSpPr/>
      </dsp:nvSpPr>
      <dsp:spPr>
        <a:xfrm>
          <a:off x="417053" y="1145328"/>
          <a:ext cx="446574" cy="644933"/>
        </a:xfrm>
        <a:custGeom>
          <a:avLst/>
          <a:gdLst/>
          <a:ahLst/>
          <a:cxnLst/>
          <a:rect l="0" t="0" r="0" b="0"/>
          <a:pathLst>
            <a:path>
              <a:moveTo>
                <a:pt x="0" y="0"/>
              </a:moveTo>
              <a:lnTo>
                <a:pt x="0" y="644933"/>
              </a:lnTo>
              <a:lnTo>
                <a:pt x="446574" y="644933"/>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F07E678-7A11-471E-8DF5-38EC58253701}">
      <dsp:nvSpPr>
        <dsp:cNvPr id="0" name=""/>
        <dsp:cNvSpPr/>
      </dsp:nvSpPr>
      <dsp:spPr>
        <a:xfrm>
          <a:off x="863627" y="1335025"/>
          <a:ext cx="7708855" cy="910473"/>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ru-RU" sz="1900" kern="1200" dirty="0" smtClean="0"/>
            <a:t>Повторное обучение</a:t>
          </a:r>
          <a:endParaRPr lang="ru-RU" sz="1900" kern="1200" dirty="0"/>
        </a:p>
      </dsp:txBody>
      <dsp:txXfrm>
        <a:off x="890294" y="1361692"/>
        <a:ext cx="7655521" cy="857139"/>
      </dsp:txXfrm>
    </dsp:sp>
    <dsp:sp modelId="{097809C4-F608-4787-8ADC-7B78B801F499}">
      <dsp:nvSpPr>
        <dsp:cNvPr id="0" name=""/>
        <dsp:cNvSpPr/>
      </dsp:nvSpPr>
      <dsp:spPr>
        <a:xfrm>
          <a:off x="417053" y="1145328"/>
          <a:ext cx="424934" cy="1809566"/>
        </a:xfrm>
        <a:custGeom>
          <a:avLst/>
          <a:gdLst/>
          <a:ahLst/>
          <a:cxnLst/>
          <a:rect l="0" t="0" r="0" b="0"/>
          <a:pathLst>
            <a:path>
              <a:moveTo>
                <a:pt x="0" y="0"/>
              </a:moveTo>
              <a:lnTo>
                <a:pt x="0" y="1809566"/>
              </a:lnTo>
              <a:lnTo>
                <a:pt x="424934" y="1809566"/>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9190CCC-66DE-466B-93B8-84F95D2F9178}">
      <dsp:nvSpPr>
        <dsp:cNvPr id="0" name=""/>
        <dsp:cNvSpPr/>
      </dsp:nvSpPr>
      <dsp:spPr>
        <a:xfrm>
          <a:off x="841987" y="2499658"/>
          <a:ext cx="7731114" cy="910473"/>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ru-RU" sz="1900" kern="1200" dirty="0" smtClean="0"/>
            <a:t>Перевод на обучение по адаптированным образовательным программам в соответствии с рекомендациями </a:t>
          </a:r>
          <a:r>
            <a:rPr lang="ru-RU" sz="1900" kern="1200" dirty="0" err="1" smtClean="0"/>
            <a:t>психолого-медико-педагогической</a:t>
          </a:r>
          <a:r>
            <a:rPr lang="ru-RU" sz="1900" kern="1200" dirty="0" smtClean="0"/>
            <a:t> комиссии </a:t>
          </a:r>
          <a:endParaRPr lang="ru-RU" sz="1900" kern="1200" dirty="0"/>
        </a:p>
      </dsp:txBody>
      <dsp:txXfrm>
        <a:off x="868654" y="2526325"/>
        <a:ext cx="7677780" cy="857139"/>
      </dsp:txXfrm>
    </dsp:sp>
    <dsp:sp modelId="{1F0CAFDC-C52F-4076-B1D2-26E0F11E08EA}">
      <dsp:nvSpPr>
        <dsp:cNvPr id="0" name=""/>
        <dsp:cNvSpPr/>
      </dsp:nvSpPr>
      <dsp:spPr>
        <a:xfrm>
          <a:off x="417053" y="1145328"/>
          <a:ext cx="513162" cy="2931141"/>
        </a:xfrm>
        <a:custGeom>
          <a:avLst/>
          <a:gdLst/>
          <a:ahLst/>
          <a:cxnLst/>
          <a:rect l="0" t="0" r="0" b="0"/>
          <a:pathLst>
            <a:path>
              <a:moveTo>
                <a:pt x="0" y="0"/>
              </a:moveTo>
              <a:lnTo>
                <a:pt x="0" y="2931141"/>
              </a:lnTo>
              <a:lnTo>
                <a:pt x="513162" y="2931141"/>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D18E0A4-EDA9-478B-A676-3AD786189CC1}">
      <dsp:nvSpPr>
        <dsp:cNvPr id="0" name=""/>
        <dsp:cNvSpPr/>
      </dsp:nvSpPr>
      <dsp:spPr>
        <a:xfrm>
          <a:off x="930216" y="3621233"/>
          <a:ext cx="7640329" cy="910473"/>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ru-RU" sz="1900" kern="1200" dirty="0" smtClean="0"/>
            <a:t>Перевод на обучение по индивидуальному учебному плану</a:t>
          </a:r>
          <a:endParaRPr lang="ru-RU" sz="1900" kern="1200" dirty="0"/>
        </a:p>
      </dsp:txBody>
      <dsp:txXfrm>
        <a:off x="956883" y="3647900"/>
        <a:ext cx="7586995" cy="8571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B7846-936F-41DB-A205-B0C434156EB4}">
      <dsp:nvSpPr>
        <dsp:cNvPr id="0" name=""/>
        <dsp:cNvSpPr/>
      </dsp:nvSpPr>
      <dsp:spPr>
        <a:xfrm>
          <a:off x="0" y="202611"/>
          <a:ext cx="8229600" cy="1429740"/>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ru-RU" sz="2600" kern="1200" dirty="0" smtClean="0"/>
            <a:t>Обучающимся, испытывающим трудности в освоении основных общеобразовательных программ, развитии и социальной адаптации, такая помощь оказывается:</a:t>
          </a:r>
          <a:endParaRPr lang="ru-RU" sz="2600" kern="1200" dirty="0"/>
        </a:p>
      </dsp:txBody>
      <dsp:txXfrm>
        <a:off x="69794" y="272405"/>
        <a:ext cx="8090012" cy="1290152"/>
      </dsp:txXfrm>
    </dsp:sp>
    <dsp:sp modelId="{24769E8F-8925-4D94-9378-3B34272C0F6B}">
      <dsp:nvSpPr>
        <dsp:cNvPr id="0" name=""/>
        <dsp:cNvSpPr/>
      </dsp:nvSpPr>
      <dsp:spPr>
        <a:xfrm>
          <a:off x="0" y="1632351"/>
          <a:ext cx="8229600" cy="26910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ru-RU" sz="2000" kern="1200" dirty="0" smtClean="0"/>
            <a:t>в центрах психолого-педагогической, медицинской и социальной помощи, создаваемых органами государственной власти субъектов РФ. Органы местного самоуправления также вправе создавать такие центры. Указанная помощь в центрах оказывается педагогами-психологами, социальными педагогами, учителями-логопедами, учителями-дефектологами и иными специалистами</a:t>
          </a:r>
          <a:endParaRPr lang="ru-RU" sz="2000" kern="1200" dirty="0"/>
        </a:p>
        <a:p>
          <a:pPr marL="228600" lvl="1" indent="-228600" algn="l" defTabSz="889000">
            <a:lnSpc>
              <a:spcPct val="90000"/>
            </a:lnSpc>
            <a:spcBef>
              <a:spcPct val="0"/>
            </a:spcBef>
            <a:spcAft>
              <a:spcPct val="20000"/>
            </a:spcAft>
            <a:buChar char="••"/>
          </a:pPr>
          <a:r>
            <a:rPr lang="ru-RU" sz="2000" kern="1200" dirty="0" smtClean="0"/>
            <a:t>психологами, педагогами-психологами организаций, осуществляющих образовательную деятельность, в которых такие дети обучаются </a:t>
          </a:r>
          <a:endParaRPr lang="ru-RU" sz="2000" kern="1200" dirty="0"/>
        </a:p>
      </dsp:txBody>
      <dsp:txXfrm>
        <a:off x="0" y="1632351"/>
        <a:ext cx="8229600" cy="2691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B4A99-45D5-4AC6-8C6C-70E612BBB617}">
      <dsp:nvSpPr>
        <dsp:cNvPr id="0" name=""/>
        <dsp:cNvSpPr/>
      </dsp:nvSpPr>
      <dsp:spPr>
        <a:xfrm>
          <a:off x="0" y="0"/>
          <a:ext cx="5441003" cy="817736"/>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ru-RU" sz="2500" kern="1200" dirty="0" smtClean="0"/>
            <a:t>Центр психолого-педагогической, медицинской и социальной помощи</a:t>
          </a:r>
          <a:endParaRPr lang="ru-RU" sz="2500" kern="1200" dirty="0"/>
        </a:p>
      </dsp:txBody>
      <dsp:txXfrm>
        <a:off x="23951" y="23951"/>
        <a:ext cx="5393101" cy="769834"/>
      </dsp:txXfrm>
    </dsp:sp>
    <dsp:sp modelId="{147EA035-7725-4231-8DF3-F780FE5C9281}">
      <dsp:nvSpPr>
        <dsp:cNvPr id="0" name=""/>
        <dsp:cNvSpPr/>
      </dsp:nvSpPr>
      <dsp:spPr>
        <a:xfrm>
          <a:off x="544100" y="817736"/>
          <a:ext cx="546369" cy="602200"/>
        </a:xfrm>
        <a:custGeom>
          <a:avLst/>
          <a:gdLst/>
          <a:ahLst/>
          <a:cxnLst/>
          <a:rect l="0" t="0" r="0" b="0"/>
          <a:pathLst>
            <a:path>
              <a:moveTo>
                <a:pt x="0" y="0"/>
              </a:moveTo>
              <a:lnTo>
                <a:pt x="0" y="602200"/>
              </a:lnTo>
              <a:lnTo>
                <a:pt x="546369" y="602200"/>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4413BAF-F643-4D76-9C00-C88F3D578C3A}">
      <dsp:nvSpPr>
        <dsp:cNvPr id="0" name=""/>
        <dsp:cNvSpPr/>
      </dsp:nvSpPr>
      <dsp:spPr>
        <a:xfrm>
          <a:off x="1090469" y="892696"/>
          <a:ext cx="7066339" cy="1054478"/>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ru-RU" sz="1600" kern="1200" dirty="0" smtClean="0"/>
            <a:t>оказывает помощь организациям, осуществляющим образовательную деятельность, по вопросам реализации основных общеобразовательных программ, обучения и воспитания обучающихся, в том числе осуществляет психолого-педагогическое сопровождение реализации программ</a:t>
          </a:r>
          <a:endParaRPr lang="ru-RU" sz="1600" kern="1200" dirty="0"/>
        </a:p>
      </dsp:txBody>
      <dsp:txXfrm>
        <a:off x="1121354" y="923581"/>
        <a:ext cx="7004569" cy="992708"/>
      </dsp:txXfrm>
    </dsp:sp>
    <dsp:sp modelId="{E31228F1-3035-46B0-9395-78086FDF4AB3}">
      <dsp:nvSpPr>
        <dsp:cNvPr id="0" name=""/>
        <dsp:cNvSpPr/>
      </dsp:nvSpPr>
      <dsp:spPr>
        <a:xfrm>
          <a:off x="544100" y="817736"/>
          <a:ext cx="546369" cy="2058269"/>
        </a:xfrm>
        <a:custGeom>
          <a:avLst/>
          <a:gdLst/>
          <a:ahLst/>
          <a:cxnLst/>
          <a:rect l="0" t="0" r="0" b="0"/>
          <a:pathLst>
            <a:path>
              <a:moveTo>
                <a:pt x="0" y="0"/>
              </a:moveTo>
              <a:lnTo>
                <a:pt x="0" y="2058269"/>
              </a:lnTo>
              <a:lnTo>
                <a:pt x="546369" y="2058269"/>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A67DAB8-7F59-4BBF-B46D-C1E5D1A23AD2}">
      <dsp:nvSpPr>
        <dsp:cNvPr id="0" name=""/>
        <dsp:cNvSpPr/>
      </dsp:nvSpPr>
      <dsp:spPr>
        <a:xfrm>
          <a:off x="1090469" y="2188841"/>
          <a:ext cx="7097164" cy="1374328"/>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1600" kern="1200" dirty="0" smtClean="0"/>
            <a:t>оказывает методическую помощь организациям, осуществляющим образовательную деятельность, включая помощь в разработке образовательных программ, индивидуальных учебных планов, выборе оптимальных методов обучения и воспитания обучающихся, выявлении и устранении потенциальных препятствий к обучению</a:t>
          </a:r>
        </a:p>
        <a:p>
          <a:pPr lvl="0" algn="ctr" defTabSz="266700">
            <a:lnSpc>
              <a:spcPct val="90000"/>
            </a:lnSpc>
            <a:spcBef>
              <a:spcPct val="0"/>
            </a:spcBef>
            <a:spcAft>
              <a:spcPct val="35000"/>
            </a:spcAft>
          </a:pPr>
          <a:endParaRPr lang="ru-RU" sz="1100" kern="1200" dirty="0"/>
        </a:p>
      </dsp:txBody>
      <dsp:txXfrm>
        <a:off x="1130722" y="2229094"/>
        <a:ext cx="7016658" cy="1293822"/>
      </dsp:txXfrm>
    </dsp:sp>
    <dsp:sp modelId="{B372F0F9-4FE0-4544-B5D9-52DF73C15834}">
      <dsp:nvSpPr>
        <dsp:cNvPr id="0" name=""/>
        <dsp:cNvSpPr/>
      </dsp:nvSpPr>
      <dsp:spPr>
        <a:xfrm>
          <a:off x="544100" y="817736"/>
          <a:ext cx="546369" cy="3364148"/>
        </a:xfrm>
        <a:custGeom>
          <a:avLst/>
          <a:gdLst/>
          <a:ahLst/>
          <a:cxnLst/>
          <a:rect l="0" t="0" r="0" b="0"/>
          <a:pathLst>
            <a:path>
              <a:moveTo>
                <a:pt x="0" y="0"/>
              </a:moveTo>
              <a:lnTo>
                <a:pt x="0" y="3364148"/>
              </a:lnTo>
              <a:lnTo>
                <a:pt x="546369" y="3364148"/>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3C3C7B2-34E2-4FFB-96C3-4CC88181BEFE}">
      <dsp:nvSpPr>
        <dsp:cNvPr id="0" name=""/>
        <dsp:cNvSpPr/>
      </dsp:nvSpPr>
      <dsp:spPr>
        <a:xfrm>
          <a:off x="1090469" y="3773016"/>
          <a:ext cx="7136886" cy="817736"/>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l" defTabSz="755650">
            <a:lnSpc>
              <a:spcPct val="90000"/>
            </a:lnSpc>
            <a:spcBef>
              <a:spcPct val="0"/>
            </a:spcBef>
            <a:spcAft>
              <a:spcPct val="35000"/>
            </a:spcAft>
          </a:pPr>
          <a:r>
            <a:rPr lang="ru-RU" sz="1700" kern="1200" dirty="0" smtClean="0"/>
            <a:t>осуществляет мониторинг эффективности указанной помощи, оказываемой организациями, осуществляющими образовательную деятельность</a:t>
          </a:r>
          <a:endParaRPr lang="ru-RU" sz="1700" kern="1200" dirty="0"/>
        </a:p>
      </dsp:txBody>
      <dsp:txXfrm>
        <a:off x="1114420" y="3796967"/>
        <a:ext cx="7088984" cy="76983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8CDA8-34E5-497B-8894-539F591E5FF8}">
      <dsp:nvSpPr>
        <dsp:cNvPr id="0" name=""/>
        <dsp:cNvSpPr/>
      </dsp:nvSpPr>
      <dsp:spPr>
        <a:xfrm rot="5400000">
          <a:off x="-164472" y="166410"/>
          <a:ext cx="1096481" cy="767537"/>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1</a:t>
          </a:r>
          <a:endParaRPr lang="ru-RU" sz="2100" kern="1200" dirty="0"/>
        </a:p>
      </dsp:txBody>
      <dsp:txXfrm rot="-5400000">
        <a:off x="1" y="385707"/>
        <a:ext cx="767537" cy="328944"/>
      </dsp:txXfrm>
    </dsp:sp>
    <dsp:sp modelId="{BFD3116C-9AC9-4008-8059-48A92B8328AB}">
      <dsp:nvSpPr>
        <dsp:cNvPr id="0" name=""/>
        <dsp:cNvSpPr/>
      </dsp:nvSpPr>
      <dsp:spPr>
        <a:xfrm rot="5400000">
          <a:off x="4461389" y="-3691913"/>
          <a:ext cx="712713" cy="8100416"/>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effectLst/>
            </a:rPr>
            <a:t>добросовестно осваивать образовательную программу, выполнять индивидуальный учебный план, в том числе посещать занятия, осуществлять самостоятельную подготовку к занятиям, выполнять задания</a:t>
          </a:r>
          <a:endParaRPr lang="ru-RU" sz="1400" kern="1200" dirty="0"/>
        </a:p>
      </dsp:txBody>
      <dsp:txXfrm rot="-5400000">
        <a:off x="767538" y="36730"/>
        <a:ext cx="8065624" cy="643129"/>
      </dsp:txXfrm>
    </dsp:sp>
    <dsp:sp modelId="{0726A6A4-FCFF-4908-9069-839626BC13DE}">
      <dsp:nvSpPr>
        <dsp:cNvPr id="0" name=""/>
        <dsp:cNvSpPr/>
      </dsp:nvSpPr>
      <dsp:spPr>
        <a:xfrm rot="5400000">
          <a:off x="-164472" y="1145843"/>
          <a:ext cx="1096481" cy="767537"/>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2</a:t>
          </a:r>
          <a:endParaRPr lang="ru-RU" sz="2100" kern="1200" dirty="0"/>
        </a:p>
      </dsp:txBody>
      <dsp:txXfrm rot="-5400000">
        <a:off x="1" y="1365140"/>
        <a:ext cx="767537" cy="328944"/>
      </dsp:txXfrm>
    </dsp:sp>
    <dsp:sp modelId="{B056E9BA-DB07-4DDE-B1AC-5FF56F85D1C8}">
      <dsp:nvSpPr>
        <dsp:cNvPr id="0" name=""/>
        <dsp:cNvSpPr/>
      </dsp:nvSpPr>
      <dsp:spPr>
        <a:xfrm rot="5400000">
          <a:off x="4461389" y="-2712481"/>
          <a:ext cx="712713" cy="8100416"/>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effectLst/>
            </a:rPr>
            <a:t>выполнять требования устава образовательной организации, правил внутреннего распорядка, правил проживания в общежитиях и интернатах и иных локальных нормативных актов по вопросам организации и осуществления образовательной деятельности</a:t>
          </a:r>
          <a:endParaRPr lang="ru-RU" sz="1400" kern="1200" dirty="0"/>
        </a:p>
      </dsp:txBody>
      <dsp:txXfrm rot="-5400000">
        <a:off x="767538" y="1016162"/>
        <a:ext cx="8065624" cy="643129"/>
      </dsp:txXfrm>
    </dsp:sp>
    <dsp:sp modelId="{217D2ECE-8701-4133-B198-DD43A55989F0}">
      <dsp:nvSpPr>
        <dsp:cNvPr id="0" name=""/>
        <dsp:cNvSpPr/>
      </dsp:nvSpPr>
      <dsp:spPr>
        <a:xfrm rot="5400000">
          <a:off x="-164472" y="2125275"/>
          <a:ext cx="1096481" cy="767537"/>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3</a:t>
          </a:r>
          <a:endParaRPr lang="ru-RU" sz="2100" kern="1200" dirty="0"/>
        </a:p>
      </dsp:txBody>
      <dsp:txXfrm rot="-5400000">
        <a:off x="1" y="2344572"/>
        <a:ext cx="767537" cy="328944"/>
      </dsp:txXfrm>
    </dsp:sp>
    <dsp:sp modelId="{2294AEAD-A03C-4D60-88A7-A49C6D38C227}">
      <dsp:nvSpPr>
        <dsp:cNvPr id="0" name=""/>
        <dsp:cNvSpPr/>
      </dsp:nvSpPr>
      <dsp:spPr>
        <a:xfrm rot="5400000">
          <a:off x="4461389" y="-1733048"/>
          <a:ext cx="712713" cy="8100416"/>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effectLst/>
            </a:rPr>
            <a:t>заботиться о сохранении и об укреплении своего здоровья, стремиться к нравственному, духовному и физическому развитию и самосовершенствованию</a:t>
          </a:r>
          <a:endParaRPr lang="ru-RU" sz="1400" kern="1200" dirty="0"/>
        </a:p>
      </dsp:txBody>
      <dsp:txXfrm rot="-5400000">
        <a:off x="767538" y="1995595"/>
        <a:ext cx="8065624" cy="643129"/>
      </dsp:txXfrm>
    </dsp:sp>
    <dsp:sp modelId="{D5C6B021-85D3-4EB9-94C6-38AAEC0F0AF0}">
      <dsp:nvSpPr>
        <dsp:cNvPr id="0" name=""/>
        <dsp:cNvSpPr/>
      </dsp:nvSpPr>
      <dsp:spPr>
        <a:xfrm rot="5400000">
          <a:off x="-164472" y="3104707"/>
          <a:ext cx="1096481" cy="767537"/>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4</a:t>
          </a:r>
          <a:endParaRPr lang="ru-RU" sz="2100" kern="1200" dirty="0"/>
        </a:p>
      </dsp:txBody>
      <dsp:txXfrm rot="-5400000">
        <a:off x="1" y="3324004"/>
        <a:ext cx="767537" cy="328944"/>
      </dsp:txXfrm>
    </dsp:sp>
    <dsp:sp modelId="{B20E4376-C56A-4A4C-A47C-95955690A8BE}">
      <dsp:nvSpPr>
        <dsp:cNvPr id="0" name=""/>
        <dsp:cNvSpPr/>
      </dsp:nvSpPr>
      <dsp:spPr>
        <a:xfrm rot="5400000">
          <a:off x="4461389" y="-753616"/>
          <a:ext cx="712713" cy="8100416"/>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kern="1200" smtClean="0">
              <a:effectLst/>
            </a:rPr>
            <a:t>уважать честь и достоинство других обучающихся и работников организации, осуществляющей образовательную деятельность, не создавать препятствий для получения образования другими обучающимися</a:t>
          </a:r>
          <a:endParaRPr lang="ru-RU" sz="1400" kern="1200"/>
        </a:p>
      </dsp:txBody>
      <dsp:txXfrm rot="-5400000">
        <a:off x="767538" y="2975027"/>
        <a:ext cx="8065624" cy="643129"/>
      </dsp:txXfrm>
    </dsp:sp>
    <dsp:sp modelId="{8FC172B1-7CC3-4A4F-A463-495EAD02A11F}">
      <dsp:nvSpPr>
        <dsp:cNvPr id="0" name=""/>
        <dsp:cNvSpPr/>
      </dsp:nvSpPr>
      <dsp:spPr>
        <a:xfrm rot="5400000">
          <a:off x="-164472" y="4084140"/>
          <a:ext cx="1096481" cy="767537"/>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5</a:t>
          </a:r>
          <a:endParaRPr lang="ru-RU" sz="2100" kern="1200" dirty="0"/>
        </a:p>
      </dsp:txBody>
      <dsp:txXfrm rot="-5400000">
        <a:off x="1" y="4303437"/>
        <a:ext cx="767537" cy="328944"/>
      </dsp:txXfrm>
    </dsp:sp>
    <dsp:sp modelId="{700A5196-D91C-42A3-B9AC-6966728CFD9C}">
      <dsp:nvSpPr>
        <dsp:cNvPr id="0" name=""/>
        <dsp:cNvSpPr/>
      </dsp:nvSpPr>
      <dsp:spPr>
        <a:xfrm rot="5400000">
          <a:off x="4461389" y="225816"/>
          <a:ext cx="712713" cy="8100416"/>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kern="1200" smtClean="0">
              <a:effectLst/>
            </a:rPr>
            <a:t>бережно относиться к имуществу образовательной организации</a:t>
          </a:r>
          <a:endParaRPr lang="ru-RU" sz="1400" kern="1200"/>
        </a:p>
      </dsp:txBody>
      <dsp:txXfrm rot="-5400000">
        <a:off x="767538" y="3954459"/>
        <a:ext cx="8065624" cy="64312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6424D-FC63-4B3B-A372-AC354CE03164}">
      <dsp:nvSpPr>
        <dsp:cNvPr id="0" name=""/>
        <dsp:cNvSpPr/>
      </dsp:nvSpPr>
      <dsp:spPr>
        <a:xfrm rot="16200000">
          <a:off x="-441672" y="758332"/>
          <a:ext cx="4002285" cy="3118941"/>
        </a:xfrm>
        <a:prstGeom prst="downArrow">
          <a:avLst>
            <a:gd name="adj1" fmla="val 50000"/>
            <a:gd name="adj2" fmla="val 35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Меры педагогического воздействия</a:t>
          </a:r>
          <a:endParaRPr lang="ru-RU" sz="2100" kern="1200" dirty="0"/>
        </a:p>
      </dsp:txBody>
      <dsp:txXfrm rot="5400000">
        <a:off x="1" y="1317231"/>
        <a:ext cx="2573126" cy="2001143"/>
      </dsp:txXfrm>
    </dsp:sp>
    <dsp:sp modelId="{AEE208D5-DFC4-4882-8D0C-181BF2D9FEC4}">
      <dsp:nvSpPr>
        <dsp:cNvPr id="0" name=""/>
        <dsp:cNvSpPr/>
      </dsp:nvSpPr>
      <dsp:spPr>
        <a:xfrm rot="5400000">
          <a:off x="4609214" y="863393"/>
          <a:ext cx="4002285" cy="2851548"/>
        </a:xfrm>
        <a:prstGeom prst="downArrow">
          <a:avLst>
            <a:gd name="adj1" fmla="val 50000"/>
            <a:gd name="adj2" fmla="val 35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Меры дисциплинарной ответственности</a:t>
          </a:r>
          <a:endParaRPr lang="ru-RU" sz="2100" kern="1200" dirty="0"/>
        </a:p>
      </dsp:txBody>
      <dsp:txXfrm rot="-5400000">
        <a:off x="5683604" y="1288596"/>
        <a:ext cx="2352527" cy="200114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2CEEA-3D3B-471A-A898-F9754ABED988}">
      <dsp:nvSpPr>
        <dsp:cNvPr id="0" name=""/>
        <dsp:cNvSpPr/>
      </dsp:nvSpPr>
      <dsp:spPr>
        <a:xfrm rot="16200000">
          <a:off x="354" y="8"/>
          <a:ext cx="4063007" cy="4063982"/>
        </a:xfrm>
        <a:prstGeom prst="upArrow">
          <a:avLst>
            <a:gd name="adj1" fmla="val 50000"/>
            <a:gd name="adj2" fmla="val 35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t>Дисциплинарная ответственность</a:t>
          </a:r>
          <a:endParaRPr lang="ru-RU" sz="2000" kern="1200" dirty="0"/>
        </a:p>
      </dsp:txBody>
      <dsp:txXfrm rot="5400000">
        <a:off x="710893" y="1016247"/>
        <a:ext cx="3352956" cy="2031503"/>
      </dsp:txXfrm>
    </dsp:sp>
    <dsp:sp modelId="{DA3F5D2B-EC0A-4950-83CA-D5DA1170996A}">
      <dsp:nvSpPr>
        <dsp:cNvPr id="0" name=""/>
        <dsp:cNvSpPr/>
      </dsp:nvSpPr>
      <dsp:spPr>
        <a:xfrm rot="5400000">
          <a:off x="4471037" y="496"/>
          <a:ext cx="4063007" cy="4063007"/>
        </a:xfrm>
        <a:prstGeom prst="upArrow">
          <a:avLst>
            <a:gd name="adj1" fmla="val 50000"/>
            <a:gd name="adj2" fmla="val 35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t>Последствия академической неуспеваемости (наличие неликвидированной академической задолженности)</a:t>
          </a:r>
          <a:endParaRPr lang="ru-RU" sz="2000" kern="1200" dirty="0"/>
        </a:p>
      </dsp:txBody>
      <dsp:txXfrm rot="-5400000">
        <a:off x="4471037" y="1016248"/>
        <a:ext cx="3351981" cy="2031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8B308-D829-4E73-BDF1-A4F72F238583}">
      <dsp:nvSpPr>
        <dsp:cNvPr id="0" name=""/>
        <dsp:cNvSpPr/>
      </dsp:nvSpPr>
      <dsp:spPr>
        <a:xfrm>
          <a:off x="0" y="0"/>
          <a:ext cx="8747185" cy="1494930"/>
        </a:xfrm>
        <a:prstGeom prst="rect">
          <a:avLst/>
        </a:prstGeom>
        <a:solidFill>
          <a:schemeClr val="accent3">
            <a:lumMod val="40000"/>
            <a:lumOff val="6000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kern="1200" dirty="0" smtClean="0">
              <a:solidFill>
                <a:schemeClr val="tx1"/>
              </a:solidFill>
            </a:rPr>
            <a:t>Подробно урегулированы права обучающихся и меры их социальной поддержки и стимулирования, в том числе предусматривается: </a:t>
          </a:r>
          <a:endParaRPr lang="ru-RU" sz="3000" kern="1200" dirty="0">
            <a:solidFill>
              <a:schemeClr val="tx1"/>
            </a:solidFill>
          </a:endParaRPr>
        </a:p>
      </dsp:txBody>
      <dsp:txXfrm>
        <a:off x="0" y="0"/>
        <a:ext cx="8747185" cy="1494930"/>
      </dsp:txXfrm>
    </dsp:sp>
    <dsp:sp modelId="{0E6E3A4E-8236-4378-AB49-41DD06AF7119}">
      <dsp:nvSpPr>
        <dsp:cNvPr id="0" name=""/>
        <dsp:cNvSpPr/>
      </dsp:nvSpPr>
      <dsp:spPr>
        <a:xfrm>
          <a:off x="4271" y="1494930"/>
          <a:ext cx="2912880" cy="3139354"/>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выбор организации, осуществляющей образовательную деятельность, формы получения образования и формы обучения после получения основного общего образования </a:t>
          </a:r>
          <a:r>
            <a:rPr lang="ru-RU" sz="1800" kern="1200" dirty="0" smtClean="0">
              <a:solidFill>
                <a:srgbClr val="FF0000"/>
              </a:solidFill>
            </a:rPr>
            <a:t>или</a:t>
          </a:r>
          <a:r>
            <a:rPr lang="ru-RU" sz="1800" kern="1200" dirty="0" smtClean="0"/>
            <a:t> после достижения 18 лет (до этого момента выбор осуществляют их родители)</a:t>
          </a:r>
          <a:endParaRPr lang="ru-RU" sz="1800" kern="1200" dirty="0"/>
        </a:p>
      </dsp:txBody>
      <dsp:txXfrm>
        <a:off x="4271" y="1494930"/>
        <a:ext cx="2912880" cy="3139354"/>
      </dsp:txXfrm>
    </dsp:sp>
    <dsp:sp modelId="{F2054712-EFA9-4591-8502-92531A75797F}">
      <dsp:nvSpPr>
        <dsp:cNvPr id="0" name=""/>
        <dsp:cNvSpPr/>
      </dsp:nvSpPr>
      <dsp:spPr>
        <a:xfrm>
          <a:off x="2917152" y="1494930"/>
          <a:ext cx="2912880" cy="3139354"/>
        </a:xfrm>
        <a:prstGeom prst="rect">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предоставление условий для обучения с учетом особенностей их психофизического развития и состояния здоровья, в том числе получение социально-педагогической и психологической помощи, бесплатной </a:t>
          </a:r>
          <a:r>
            <a:rPr lang="ru-RU" sz="1800" kern="1200" dirty="0" err="1" smtClean="0"/>
            <a:t>психолого-медико-педагогической</a:t>
          </a:r>
          <a:r>
            <a:rPr lang="ru-RU" sz="1800" kern="1200" dirty="0" smtClean="0"/>
            <a:t> коррекции</a:t>
          </a:r>
          <a:endParaRPr lang="ru-RU" sz="1800" kern="1200" dirty="0"/>
        </a:p>
      </dsp:txBody>
      <dsp:txXfrm>
        <a:off x="2917152" y="1494930"/>
        <a:ext cx="2912880" cy="3139354"/>
      </dsp:txXfrm>
    </dsp:sp>
    <dsp:sp modelId="{CD4AFA43-0461-42A2-A8D0-503407358E9E}">
      <dsp:nvSpPr>
        <dsp:cNvPr id="0" name=""/>
        <dsp:cNvSpPr/>
      </dsp:nvSpPr>
      <dsp:spPr>
        <a:xfrm>
          <a:off x="5830032" y="1494930"/>
          <a:ext cx="2912880" cy="3139354"/>
        </a:xfrm>
        <a:prstGeom prst="rect">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обучение по индивидуальному учебному плану, в том числе ускоренное обучение, в пределах осваиваемой образовательной программы в порядке, установленном локальными нормативными актами</a:t>
          </a:r>
          <a:endParaRPr lang="ru-RU" sz="1800" kern="1200" dirty="0"/>
        </a:p>
      </dsp:txBody>
      <dsp:txXfrm>
        <a:off x="5830032" y="1494930"/>
        <a:ext cx="2912880" cy="3139354"/>
      </dsp:txXfrm>
    </dsp:sp>
    <dsp:sp modelId="{42527622-620C-4A9C-AC9D-255701056A75}">
      <dsp:nvSpPr>
        <dsp:cNvPr id="0" name=""/>
        <dsp:cNvSpPr/>
      </dsp:nvSpPr>
      <dsp:spPr>
        <a:xfrm>
          <a:off x="0" y="4634284"/>
          <a:ext cx="8747185" cy="348817"/>
        </a:xfrm>
        <a:prstGeom prst="rect">
          <a:avLst/>
        </a:prstGeom>
        <a:solidFill>
          <a:schemeClr val="accent3">
            <a:lumMod val="40000"/>
            <a:lumOff val="6000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9B367-A6E3-4AC8-BDE1-5B09F118C954}">
      <dsp:nvSpPr>
        <dsp:cNvPr id="0" name=""/>
        <dsp:cNvSpPr/>
      </dsp:nvSpPr>
      <dsp:spPr>
        <a:xfrm>
          <a:off x="0" y="173864"/>
          <a:ext cx="5529532" cy="791143"/>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100" kern="1200" dirty="0" smtClean="0"/>
            <a:t>Впервые разведены две ситуации:</a:t>
          </a:r>
        </a:p>
        <a:p>
          <a:pPr lvl="0" algn="ctr">
            <a:lnSpc>
              <a:spcPct val="90000"/>
            </a:lnSpc>
            <a:spcBef>
              <a:spcPct val="0"/>
            </a:spcBef>
            <a:spcAft>
              <a:spcPct val="35000"/>
            </a:spcAft>
          </a:pPr>
          <a:endParaRPr lang="ru-RU" sz="2100" kern="1200" dirty="0"/>
        </a:p>
      </dsp:txBody>
      <dsp:txXfrm>
        <a:off x="0" y="173864"/>
        <a:ext cx="5529532" cy="79114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EB329-AC44-447A-B55C-C907EB27540D}">
      <dsp:nvSpPr>
        <dsp:cNvPr id="0" name=""/>
        <dsp:cNvSpPr/>
      </dsp:nvSpPr>
      <dsp:spPr>
        <a:xfrm>
          <a:off x="88273" y="3"/>
          <a:ext cx="4100649" cy="2782522"/>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Меры дисциплинарного взыскания не применяются к обучающимся по программам дошкольного, начального общего образования, а также к обучающимся с ограниченными возможностями здоровья (с задержкой психического развития и различными формами умственной отсталости)</a:t>
          </a:r>
          <a:endParaRPr lang="ru-RU" sz="1900" kern="1200" dirty="0"/>
        </a:p>
      </dsp:txBody>
      <dsp:txXfrm>
        <a:off x="88273" y="3"/>
        <a:ext cx="4100649" cy="2782522"/>
      </dsp:txXfrm>
    </dsp:sp>
    <dsp:sp modelId="{5718CE50-4E6C-40E3-BCC3-0034A84DC928}">
      <dsp:nvSpPr>
        <dsp:cNvPr id="0" name=""/>
        <dsp:cNvSpPr/>
      </dsp:nvSpPr>
      <dsp:spPr>
        <a:xfrm>
          <a:off x="4547757" y="3"/>
          <a:ext cx="4071225" cy="2782522"/>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Не допускается применение мер дисциплинарного взыскания к обучающимся во время их болезни, каникул, академического отпуска, отпуска по беременности и родам или отпуска по уходу за ребенком</a:t>
          </a:r>
          <a:endParaRPr lang="ru-RU" sz="1900" kern="1200" dirty="0"/>
        </a:p>
      </dsp:txBody>
      <dsp:txXfrm>
        <a:off x="4547757" y="3"/>
        <a:ext cx="4071225" cy="2782522"/>
      </dsp:txXfrm>
    </dsp:sp>
    <dsp:sp modelId="{4790ED01-5AD6-4A20-9E52-CDE62BF9453E}">
      <dsp:nvSpPr>
        <dsp:cNvPr id="0" name=""/>
        <dsp:cNvSpPr/>
      </dsp:nvSpPr>
      <dsp:spPr>
        <a:xfrm>
          <a:off x="106717" y="2815093"/>
          <a:ext cx="8490878" cy="1035100"/>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При выборе меры дисциплинарного взыскания </a:t>
          </a:r>
          <a:r>
            <a:rPr lang="ru-RU" sz="1900" b="0" kern="1200" dirty="0" smtClean="0"/>
            <a:t>учитывается мнение советов обучающихся, советов родителей. </a:t>
          </a:r>
          <a:r>
            <a:rPr lang="ru-RU" sz="1900" kern="1200" dirty="0" smtClean="0"/>
            <a:t>Порядок учета их мнения должен быть установлен локальными нормативными актами </a:t>
          </a:r>
          <a:endParaRPr lang="ru-RU" sz="1900" kern="1200" dirty="0"/>
        </a:p>
      </dsp:txBody>
      <dsp:txXfrm>
        <a:off x="106717" y="2815093"/>
        <a:ext cx="8490878" cy="10351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A7AD6-576B-4C20-A160-5CD90F63AA8B}">
      <dsp:nvSpPr>
        <dsp:cNvPr id="0" name=""/>
        <dsp:cNvSpPr/>
      </dsp:nvSpPr>
      <dsp:spPr>
        <a:xfrm rot="5400000">
          <a:off x="-183540" y="184223"/>
          <a:ext cx="1223600" cy="856520"/>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smtClean="0"/>
            <a:t>1</a:t>
          </a:r>
          <a:endParaRPr lang="ru-RU" sz="2400" kern="1200" dirty="0"/>
        </a:p>
      </dsp:txBody>
      <dsp:txXfrm rot="-5400000">
        <a:off x="0" y="428943"/>
        <a:ext cx="856520" cy="367080"/>
      </dsp:txXfrm>
    </dsp:sp>
    <dsp:sp modelId="{9E87A689-FF13-40D7-80F0-9140C8C17DF8}">
      <dsp:nvSpPr>
        <dsp:cNvPr id="0" name=""/>
        <dsp:cNvSpPr/>
      </dsp:nvSpPr>
      <dsp:spPr>
        <a:xfrm rot="5400000">
          <a:off x="4145390" y="-3288186"/>
          <a:ext cx="795340" cy="737307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smtClean="0"/>
            <a:t>Замечание</a:t>
          </a:r>
          <a:endParaRPr lang="ru-RU" sz="2400" kern="1200" dirty="0"/>
        </a:p>
      </dsp:txBody>
      <dsp:txXfrm rot="-5400000">
        <a:off x="856521" y="39508"/>
        <a:ext cx="7334254" cy="717690"/>
      </dsp:txXfrm>
    </dsp:sp>
    <dsp:sp modelId="{40FBF760-DA1E-406C-ACB4-8B0B0D4C2278}">
      <dsp:nvSpPr>
        <dsp:cNvPr id="0" name=""/>
        <dsp:cNvSpPr/>
      </dsp:nvSpPr>
      <dsp:spPr>
        <a:xfrm rot="5400000">
          <a:off x="-183540" y="1207467"/>
          <a:ext cx="1223600" cy="856520"/>
        </a:xfrm>
        <a:prstGeom prst="chevron">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smtClean="0"/>
            <a:t>2</a:t>
          </a:r>
          <a:endParaRPr lang="ru-RU" sz="2400" kern="1200" dirty="0"/>
        </a:p>
      </dsp:txBody>
      <dsp:txXfrm rot="-5400000">
        <a:off x="0" y="1452187"/>
        <a:ext cx="856520" cy="367080"/>
      </dsp:txXfrm>
    </dsp:sp>
    <dsp:sp modelId="{066A21F8-8EBE-4191-B81B-89A0E6572E60}">
      <dsp:nvSpPr>
        <dsp:cNvPr id="0" name=""/>
        <dsp:cNvSpPr/>
      </dsp:nvSpPr>
      <dsp:spPr>
        <a:xfrm rot="5400000">
          <a:off x="4145390" y="-2264942"/>
          <a:ext cx="795340" cy="737307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smtClean="0"/>
            <a:t>Выговор</a:t>
          </a:r>
          <a:endParaRPr lang="ru-RU" sz="2400" kern="1200" dirty="0"/>
        </a:p>
      </dsp:txBody>
      <dsp:txXfrm rot="-5400000">
        <a:off x="856521" y="1062752"/>
        <a:ext cx="7334254" cy="717690"/>
      </dsp:txXfrm>
    </dsp:sp>
    <dsp:sp modelId="{30D43B68-DA85-49F0-9DEE-3CFFB90ABDCC}">
      <dsp:nvSpPr>
        <dsp:cNvPr id="0" name=""/>
        <dsp:cNvSpPr/>
      </dsp:nvSpPr>
      <dsp:spPr>
        <a:xfrm rot="5400000">
          <a:off x="-183540" y="2230711"/>
          <a:ext cx="1223600" cy="856520"/>
        </a:xfrm>
        <a:prstGeom prst="chevr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smtClean="0"/>
            <a:t>3</a:t>
          </a:r>
          <a:endParaRPr lang="ru-RU" sz="2400" kern="1200" dirty="0"/>
        </a:p>
      </dsp:txBody>
      <dsp:txXfrm rot="-5400000">
        <a:off x="0" y="2475431"/>
        <a:ext cx="856520" cy="367080"/>
      </dsp:txXfrm>
    </dsp:sp>
    <dsp:sp modelId="{7D1BF273-6F10-4146-A424-B00C16A58B18}">
      <dsp:nvSpPr>
        <dsp:cNvPr id="0" name=""/>
        <dsp:cNvSpPr/>
      </dsp:nvSpPr>
      <dsp:spPr>
        <a:xfrm rot="5400000">
          <a:off x="4145390" y="-1241698"/>
          <a:ext cx="795340" cy="737307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smtClean="0"/>
            <a:t>Отчисление из организации, осуществляющей образовательную деятельность</a:t>
          </a:r>
          <a:endParaRPr lang="ru-RU" sz="2400" kern="1200" dirty="0"/>
        </a:p>
      </dsp:txBody>
      <dsp:txXfrm rot="-5400000">
        <a:off x="856521" y="2085996"/>
        <a:ext cx="7334254" cy="71769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7CFFC-1668-48F3-AB3A-AE99CBFB35F1}">
      <dsp:nvSpPr>
        <dsp:cNvPr id="0" name=""/>
        <dsp:cNvSpPr/>
      </dsp:nvSpPr>
      <dsp:spPr>
        <a:xfrm>
          <a:off x="72000" y="462"/>
          <a:ext cx="8208926" cy="1527019"/>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За неисполнение или нарушение устава, правил внутреннего распорядка и иных локальных нормативных актов по вопросам организации и осуществления образовательной деятельности к обучающимся могут быть применены </a:t>
          </a:r>
          <a:r>
            <a:rPr lang="ru-RU" sz="1900" b="0" kern="1200" dirty="0" smtClean="0"/>
            <a:t>меры дисциплинарного взыскания  (закрытый перечень):</a:t>
          </a:r>
          <a:endParaRPr lang="ru-RU" sz="1900" b="0" kern="1200" dirty="0"/>
        </a:p>
      </dsp:txBody>
      <dsp:txXfrm>
        <a:off x="72000" y="462"/>
        <a:ext cx="8208926" cy="152701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2407C-6E11-405C-9DFE-D66B7E56EC5F}">
      <dsp:nvSpPr>
        <dsp:cNvPr id="0" name=""/>
        <dsp:cNvSpPr/>
      </dsp:nvSpPr>
      <dsp:spPr>
        <a:xfrm rot="5400000">
          <a:off x="-195082" y="208153"/>
          <a:ext cx="1300552" cy="910386"/>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smtClean="0"/>
            <a:t>1</a:t>
          </a:r>
          <a:endParaRPr lang="ru-RU" sz="2500" kern="1200" dirty="0"/>
        </a:p>
      </dsp:txBody>
      <dsp:txXfrm rot="-5400000">
        <a:off x="1" y="468263"/>
        <a:ext cx="910386" cy="390166"/>
      </dsp:txXfrm>
    </dsp:sp>
    <dsp:sp modelId="{F4FAEB8C-BA07-4988-A96A-C12412FC21C2}">
      <dsp:nvSpPr>
        <dsp:cNvPr id="0" name=""/>
        <dsp:cNvSpPr/>
      </dsp:nvSpPr>
      <dsp:spPr>
        <a:xfrm rot="5400000">
          <a:off x="4250830" y="-3327373"/>
          <a:ext cx="845358" cy="752624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effectLst/>
            </a:rPr>
            <a:t>До применения меры дисциплинарного взыскания: необходимо затребовать от обучающегося письменное объяснение и получить мнение совета обучающихся, совета родителей</a:t>
          </a:r>
          <a:endParaRPr lang="ru-RU" sz="1700" kern="1200" dirty="0"/>
        </a:p>
      </dsp:txBody>
      <dsp:txXfrm rot="-5400000">
        <a:off x="910386" y="54338"/>
        <a:ext cx="7484980" cy="762824"/>
      </dsp:txXfrm>
    </dsp:sp>
    <dsp:sp modelId="{D2F36366-9053-4372-BA58-446F5CC0D599}">
      <dsp:nvSpPr>
        <dsp:cNvPr id="0" name=""/>
        <dsp:cNvSpPr/>
      </dsp:nvSpPr>
      <dsp:spPr>
        <a:xfrm rot="5400000">
          <a:off x="-195082" y="2213918"/>
          <a:ext cx="1300552" cy="910386"/>
        </a:xfrm>
        <a:prstGeom prst="chevr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smtClean="0"/>
            <a:t>2</a:t>
          </a:r>
          <a:endParaRPr lang="ru-RU" sz="2500" kern="1200" dirty="0"/>
        </a:p>
      </dsp:txBody>
      <dsp:txXfrm rot="-5400000">
        <a:off x="1" y="2474028"/>
        <a:ext cx="910386" cy="390166"/>
      </dsp:txXfrm>
    </dsp:sp>
    <dsp:sp modelId="{99ACDF0F-5CF1-4E00-B356-9FA57891D5C2}">
      <dsp:nvSpPr>
        <dsp:cNvPr id="0" name=""/>
        <dsp:cNvSpPr/>
      </dsp:nvSpPr>
      <dsp:spPr>
        <a:xfrm rot="5400000">
          <a:off x="3402944" y="-1321608"/>
          <a:ext cx="2541131" cy="752624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effectLst/>
            </a:rPr>
            <a:t>Мера дисциплинарного взыскания применяется не позднее одного месяца со дня обнаружения проступка, не считая времени отсутствия обучающегося, а также времени, необходимого на учет мнения советов обучающихся, представительных органов обучающихся, советов родителей (законных представителей) несовершеннолетних обучающихся, но не более семи учебных дней со дня представления руководителю мотивированного мнения указанных советов и органов в письменной форме</a:t>
          </a:r>
          <a:endParaRPr lang="ru-RU" sz="1800" kern="1200" dirty="0"/>
        </a:p>
      </dsp:txBody>
      <dsp:txXfrm rot="-5400000">
        <a:off x="910386" y="1294998"/>
        <a:ext cx="7402199" cy="2293035"/>
      </dsp:txXfrm>
    </dsp:sp>
    <dsp:sp modelId="{91052A69-3732-4D06-B8A2-CF21047E57B6}">
      <dsp:nvSpPr>
        <dsp:cNvPr id="0" name=""/>
        <dsp:cNvSpPr/>
      </dsp:nvSpPr>
      <dsp:spPr>
        <a:xfrm rot="5400000">
          <a:off x="-195082" y="3764490"/>
          <a:ext cx="1300552" cy="910386"/>
        </a:xfrm>
        <a:prstGeom prst="chevr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smtClean="0"/>
            <a:t>3</a:t>
          </a:r>
          <a:endParaRPr lang="ru-RU" sz="2500" kern="1200" dirty="0"/>
        </a:p>
      </dsp:txBody>
      <dsp:txXfrm rot="-5400000">
        <a:off x="1" y="4024600"/>
        <a:ext cx="910386" cy="390166"/>
      </dsp:txXfrm>
    </dsp:sp>
    <dsp:sp modelId="{B4AA0FCA-1C17-4EA3-B0D0-D1790998B0D0}">
      <dsp:nvSpPr>
        <dsp:cNvPr id="0" name=""/>
        <dsp:cNvSpPr/>
      </dsp:nvSpPr>
      <dsp:spPr>
        <a:xfrm rot="5400000">
          <a:off x="4250830" y="228962"/>
          <a:ext cx="845358" cy="752624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effectLst/>
            </a:rPr>
            <a:t>Оформление – приказ руководителя образовательной организации. Знакомство с приказом обучающихся и родителей в течение 3-х дней. Отказ – акт.</a:t>
          </a:r>
          <a:endParaRPr lang="ru-RU" sz="1700" kern="1200" dirty="0"/>
        </a:p>
      </dsp:txBody>
      <dsp:txXfrm rot="-5400000">
        <a:off x="910386" y="3610674"/>
        <a:ext cx="7484980" cy="76282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38BBD-82DE-4C9B-8777-43A1ACD63264}">
      <dsp:nvSpPr>
        <dsp:cNvPr id="0" name=""/>
        <dsp:cNvSpPr/>
      </dsp:nvSpPr>
      <dsp:spPr>
        <a:xfrm rot="16200000">
          <a:off x="870653" y="-870653"/>
          <a:ext cx="2556249" cy="4297557"/>
        </a:xfrm>
        <a:prstGeom prst="round1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t>Если обучающийся достиг возраста 15 лет </a:t>
          </a:r>
          <a:endParaRPr lang="ru-RU" sz="1800" kern="1200" dirty="0"/>
        </a:p>
      </dsp:txBody>
      <dsp:txXfrm rot="5400000">
        <a:off x="-1" y="1"/>
        <a:ext cx="4297557" cy="1917187"/>
      </dsp:txXfrm>
    </dsp:sp>
    <dsp:sp modelId="{53BB41FB-6503-4A9C-8A65-3E583F6AFD44}">
      <dsp:nvSpPr>
        <dsp:cNvPr id="0" name=""/>
        <dsp:cNvSpPr/>
      </dsp:nvSpPr>
      <dsp:spPr>
        <a:xfrm>
          <a:off x="4297557" y="0"/>
          <a:ext cx="4297557" cy="2556249"/>
        </a:xfrm>
        <a:prstGeom prst="round1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t>Если дисциплинарные проступки совершены неоднократно</a:t>
          </a:r>
          <a:endParaRPr lang="ru-RU" sz="1800" kern="1200" dirty="0"/>
        </a:p>
      </dsp:txBody>
      <dsp:txXfrm>
        <a:off x="4297557" y="0"/>
        <a:ext cx="4297557" cy="1917187"/>
      </dsp:txXfrm>
    </dsp:sp>
    <dsp:sp modelId="{0630C48B-9D54-4D94-B069-9A62D5361E08}">
      <dsp:nvSpPr>
        <dsp:cNvPr id="0" name=""/>
        <dsp:cNvSpPr/>
      </dsp:nvSpPr>
      <dsp:spPr>
        <a:xfrm rot="10800000">
          <a:off x="0" y="2556249"/>
          <a:ext cx="4297557" cy="2556249"/>
        </a:xfrm>
        <a:prstGeom prst="round1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t>Если ранее к нему применялись меры дисциплинарного взыскания и меры педагогического воздействия, и они не дали результата</a:t>
          </a:r>
          <a:endParaRPr lang="ru-RU" sz="1800" kern="1200" dirty="0"/>
        </a:p>
      </dsp:txBody>
      <dsp:txXfrm rot="10800000">
        <a:off x="0" y="3195311"/>
        <a:ext cx="4297557" cy="1917187"/>
      </dsp:txXfrm>
    </dsp:sp>
    <dsp:sp modelId="{837524AB-8742-448C-BB8E-34008D3A0B53}">
      <dsp:nvSpPr>
        <dsp:cNvPr id="0" name=""/>
        <dsp:cNvSpPr/>
      </dsp:nvSpPr>
      <dsp:spPr>
        <a:xfrm rot="5400000">
          <a:off x="5168210" y="1685595"/>
          <a:ext cx="2556249" cy="4297557"/>
        </a:xfrm>
        <a:prstGeom prst="round1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t>Если дальнейшее его пребывание в организации оказывает отрицательное влияние на других обучающихся, нарушает их права и права работников организации, а также нормальное функционирование организации</a:t>
          </a:r>
          <a:endParaRPr lang="ru-RU" sz="1800" kern="1200" dirty="0"/>
        </a:p>
      </dsp:txBody>
      <dsp:txXfrm rot="-5400000">
        <a:off x="4297556" y="3195311"/>
        <a:ext cx="4297557" cy="1917187"/>
      </dsp:txXfrm>
    </dsp:sp>
    <dsp:sp modelId="{225B4F8F-02A3-46DC-BB2D-B70281B8F342}">
      <dsp:nvSpPr>
        <dsp:cNvPr id="0" name=""/>
        <dsp:cNvSpPr/>
      </dsp:nvSpPr>
      <dsp:spPr>
        <a:xfrm>
          <a:off x="1734094" y="1917187"/>
          <a:ext cx="5126925" cy="1278124"/>
        </a:xfrm>
        <a:prstGeom prst="roundRect">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Отчисление возможно:</a:t>
          </a:r>
          <a:endParaRPr lang="ru-RU" sz="1800" kern="1200" dirty="0"/>
        </a:p>
      </dsp:txBody>
      <dsp:txXfrm>
        <a:off x="1796487" y="1979580"/>
        <a:ext cx="5002139" cy="115333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5A8AF-766E-49C6-BAD2-A1EDB25926D9}">
      <dsp:nvSpPr>
        <dsp:cNvPr id="0" name=""/>
        <dsp:cNvSpPr/>
      </dsp:nvSpPr>
      <dsp:spPr>
        <a:xfrm>
          <a:off x="1905119" y="1655930"/>
          <a:ext cx="2336365" cy="596601"/>
        </a:xfrm>
        <a:custGeom>
          <a:avLst/>
          <a:gdLst/>
          <a:ahLst/>
          <a:cxnLst/>
          <a:rect l="0" t="0" r="0" b="0"/>
          <a:pathLst>
            <a:path>
              <a:moveTo>
                <a:pt x="2336365" y="0"/>
              </a:moveTo>
              <a:lnTo>
                <a:pt x="2336365" y="315400"/>
              </a:lnTo>
              <a:lnTo>
                <a:pt x="0" y="315400"/>
              </a:lnTo>
              <a:lnTo>
                <a:pt x="0" y="596601"/>
              </a:lnTo>
            </a:path>
          </a:pathLst>
        </a:custGeom>
        <a:noFill/>
        <a:ln w="38100" cap="flat" cmpd="sng" algn="ctr">
          <a:solidFill>
            <a:scrgbClr r="0" g="0" b="0">
              <a:shade val="95000"/>
              <a:satMod val="105000"/>
            </a:scrgb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012825" y="1951092"/>
        <a:ext cx="120954" cy="6278"/>
      </dsp:txXfrm>
    </dsp:sp>
    <dsp:sp modelId="{AB370D73-03C0-4B72-9168-8592203EE984}">
      <dsp:nvSpPr>
        <dsp:cNvPr id="0" name=""/>
        <dsp:cNvSpPr/>
      </dsp:nvSpPr>
      <dsp:spPr>
        <a:xfrm>
          <a:off x="8381" y="21553"/>
          <a:ext cx="8466207" cy="1636177"/>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711200">
            <a:lnSpc>
              <a:spcPct val="90000"/>
            </a:lnSpc>
            <a:spcBef>
              <a:spcPct val="0"/>
            </a:spcBef>
            <a:spcAft>
              <a:spcPct val="35000"/>
            </a:spcAft>
          </a:pPr>
          <a:r>
            <a:rPr lang="ru-RU" sz="1800" kern="1200" dirty="0" smtClean="0"/>
            <a:t>Если обучающийся не получил основного общего образования, решение об отчислении принимается с учетом мнения его родителей (законных представителей) и с согласия  КДН.</a:t>
          </a:r>
        </a:p>
        <a:p>
          <a:pPr marL="0" marR="0" lvl="0" indent="0" algn="ctr" defTabSz="914400" eaLnBrk="1" fontAlgn="auto" latinLnBrk="0" hangingPunct="1">
            <a:lnSpc>
              <a:spcPct val="100000"/>
            </a:lnSpc>
            <a:spcBef>
              <a:spcPct val="0"/>
            </a:spcBef>
            <a:spcAft>
              <a:spcPts val="0"/>
            </a:spcAft>
            <a:buClrTx/>
            <a:buSzTx/>
            <a:buFontTx/>
            <a:buNone/>
            <a:tabLst/>
            <a:defRPr/>
          </a:pPr>
          <a:r>
            <a:rPr lang="ru-RU" sz="1800" kern="1200" dirty="0" smtClean="0"/>
            <a:t>Решение об отчислении детей-сирот и детей, оставшихся без попечения родителей, принимается с согласия  КДН и органа опеки и попечительства</a:t>
          </a:r>
        </a:p>
        <a:p>
          <a:pPr lvl="0" algn="ctr" defTabSz="711200">
            <a:lnSpc>
              <a:spcPct val="90000"/>
            </a:lnSpc>
            <a:spcBef>
              <a:spcPct val="0"/>
            </a:spcBef>
            <a:spcAft>
              <a:spcPct val="35000"/>
            </a:spcAft>
          </a:pPr>
          <a:endParaRPr lang="ru-RU" sz="1300" kern="1200" dirty="0"/>
        </a:p>
      </dsp:txBody>
      <dsp:txXfrm>
        <a:off x="8381" y="21553"/>
        <a:ext cx="8466207" cy="1636177"/>
      </dsp:txXfrm>
    </dsp:sp>
    <dsp:sp modelId="{F1BFAA28-B107-4B68-945C-6C2505A5FB5B}">
      <dsp:nvSpPr>
        <dsp:cNvPr id="0" name=""/>
        <dsp:cNvSpPr/>
      </dsp:nvSpPr>
      <dsp:spPr>
        <a:xfrm>
          <a:off x="3800057" y="3600568"/>
          <a:ext cx="596601" cy="91440"/>
        </a:xfrm>
        <a:custGeom>
          <a:avLst/>
          <a:gdLst/>
          <a:ahLst/>
          <a:cxnLst/>
          <a:rect l="0" t="0" r="0" b="0"/>
          <a:pathLst>
            <a:path>
              <a:moveTo>
                <a:pt x="0" y="45720"/>
              </a:moveTo>
              <a:lnTo>
                <a:pt x="596601" y="45720"/>
              </a:lnTo>
            </a:path>
          </a:pathLst>
        </a:custGeom>
        <a:noFill/>
        <a:ln w="38100" cap="flat" cmpd="sng" algn="ctr">
          <a:solidFill>
            <a:scrgbClr r="0" g="0" b="0">
              <a:shade val="95000"/>
              <a:satMod val="105000"/>
            </a:scrgb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082678" y="3643149"/>
        <a:ext cx="31360" cy="6278"/>
      </dsp:txXfrm>
    </dsp:sp>
    <dsp:sp modelId="{E130C7CE-D8B3-4C79-8D87-3D302ABC6DFA}">
      <dsp:nvSpPr>
        <dsp:cNvPr id="0" name=""/>
        <dsp:cNvSpPr/>
      </dsp:nvSpPr>
      <dsp:spPr>
        <a:xfrm>
          <a:off x="8381" y="2284932"/>
          <a:ext cx="3793476" cy="2722713"/>
        </a:xfrm>
        <a:prstGeom prst="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t>Организация, осуществляющая образовательную деятельность, незамедлительно обязана проинформировать об отчислении несовершеннолетнего обучающегося орган местного самоуправления, осуществляющий управление в сфере образования</a:t>
          </a:r>
          <a:endParaRPr lang="ru-RU" sz="1800" kern="1200" dirty="0"/>
        </a:p>
      </dsp:txBody>
      <dsp:txXfrm>
        <a:off x="8381" y="2284932"/>
        <a:ext cx="3793476" cy="2722713"/>
      </dsp:txXfrm>
    </dsp:sp>
    <dsp:sp modelId="{6637AA37-BCF8-4BC1-89E5-5D9370E17756}">
      <dsp:nvSpPr>
        <dsp:cNvPr id="0" name=""/>
        <dsp:cNvSpPr/>
      </dsp:nvSpPr>
      <dsp:spPr>
        <a:xfrm>
          <a:off x="4429059" y="2312755"/>
          <a:ext cx="3904055" cy="2667066"/>
        </a:xfrm>
        <a:prstGeom prst="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t>Данный орган местного самоуправления и родители (законные представители) отчисленного не позднее чем в месячный срок принимают меры, обеспечивающие получение несовершеннолетним обучающимся общего образования</a:t>
          </a:r>
          <a:endParaRPr lang="ru-RU" sz="1800" kern="1200" dirty="0"/>
        </a:p>
      </dsp:txBody>
      <dsp:txXfrm>
        <a:off x="4429059" y="2312755"/>
        <a:ext cx="3904055" cy="266706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504BF-37BF-4CFD-8FB3-E68AD395CB4C}">
      <dsp:nvSpPr>
        <dsp:cNvPr id="0" name=""/>
        <dsp:cNvSpPr/>
      </dsp:nvSpPr>
      <dsp:spPr>
        <a:xfrm>
          <a:off x="0" y="8029"/>
          <a:ext cx="4136946" cy="651794"/>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smtClean="0"/>
            <a:t>Комиссия по урегулированию споров</a:t>
          </a:r>
          <a:endParaRPr lang="ru-RU" sz="2000" kern="1200" dirty="0"/>
        </a:p>
      </dsp:txBody>
      <dsp:txXfrm>
        <a:off x="19090" y="27119"/>
        <a:ext cx="4098766" cy="613614"/>
      </dsp:txXfrm>
    </dsp:sp>
    <dsp:sp modelId="{2446741A-C1EF-4B60-9CE3-FBCD395E8E0B}">
      <dsp:nvSpPr>
        <dsp:cNvPr id="0" name=""/>
        <dsp:cNvSpPr/>
      </dsp:nvSpPr>
      <dsp:spPr>
        <a:xfrm>
          <a:off x="413694" y="659824"/>
          <a:ext cx="432565" cy="847193"/>
        </a:xfrm>
        <a:custGeom>
          <a:avLst/>
          <a:gdLst/>
          <a:ahLst/>
          <a:cxnLst/>
          <a:rect l="0" t="0" r="0" b="0"/>
          <a:pathLst>
            <a:path>
              <a:moveTo>
                <a:pt x="0" y="0"/>
              </a:moveTo>
              <a:lnTo>
                <a:pt x="0" y="847193"/>
              </a:lnTo>
              <a:lnTo>
                <a:pt x="432565" y="84719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727EAEF-5685-40C0-BFE4-6823AF7D5EFF}">
      <dsp:nvSpPr>
        <dsp:cNvPr id="0" name=""/>
        <dsp:cNvSpPr/>
      </dsp:nvSpPr>
      <dsp:spPr>
        <a:xfrm>
          <a:off x="846260" y="859213"/>
          <a:ext cx="7881022" cy="1295608"/>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88900" lvl="0" indent="0" algn="l" defTabSz="800100">
            <a:lnSpc>
              <a:spcPct val="90000"/>
            </a:lnSpc>
            <a:spcBef>
              <a:spcPct val="0"/>
            </a:spcBef>
            <a:spcAft>
              <a:spcPct val="35000"/>
            </a:spcAft>
          </a:pPr>
          <a:r>
            <a:rPr lang="ru-RU" sz="1800" kern="1200" dirty="0" smtClean="0"/>
            <a:t>Комиссия создается в целях урегулирования разногласий между участниками образовательных отношений по вопросам реализации права на образование, в том числе в случаях возникновения конфликта интересов педагогического работника, применения локальных нормативных актов, обжалования решений о применении к обучающимся дисциплинарного взыскания</a:t>
          </a:r>
          <a:endParaRPr lang="ru-RU" sz="1800" kern="1200" dirty="0"/>
        </a:p>
      </dsp:txBody>
      <dsp:txXfrm>
        <a:off x="884207" y="897160"/>
        <a:ext cx="7805128" cy="1219714"/>
      </dsp:txXfrm>
    </dsp:sp>
    <dsp:sp modelId="{D44703E4-4397-4C2D-9E8A-876529AA9386}">
      <dsp:nvSpPr>
        <dsp:cNvPr id="0" name=""/>
        <dsp:cNvSpPr/>
      </dsp:nvSpPr>
      <dsp:spPr>
        <a:xfrm>
          <a:off x="413694" y="659824"/>
          <a:ext cx="433971" cy="2145541"/>
        </a:xfrm>
        <a:custGeom>
          <a:avLst/>
          <a:gdLst/>
          <a:ahLst/>
          <a:cxnLst/>
          <a:rect l="0" t="0" r="0" b="0"/>
          <a:pathLst>
            <a:path>
              <a:moveTo>
                <a:pt x="0" y="0"/>
              </a:moveTo>
              <a:lnTo>
                <a:pt x="0" y="2145541"/>
              </a:lnTo>
              <a:lnTo>
                <a:pt x="433971" y="2145541"/>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0DDD101-E0C0-4D4E-BABD-5386EB94D732}">
      <dsp:nvSpPr>
        <dsp:cNvPr id="0" name=""/>
        <dsp:cNvSpPr/>
      </dsp:nvSpPr>
      <dsp:spPr>
        <a:xfrm>
          <a:off x="847666" y="2270854"/>
          <a:ext cx="7864153" cy="1069023"/>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88900" lvl="0" indent="0" algn="l" defTabSz="800100">
            <a:lnSpc>
              <a:spcPct val="90000"/>
            </a:lnSpc>
            <a:spcBef>
              <a:spcPct val="0"/>
            </a:spcBef>
            <a:spcAft>
              <a:spcPct val="35000"/>
            </a:spcAft>
          </a:pPr>
          <a:r>
            <a:rPr lang="ru-RU" sz="1800" kern="1200" dirty="0" smtClean="0"/>
            <a:t>Комиссия создается из равного числа представителей совершеннолетних обучающихся, родителей (законных представителей) несовершеннолетних обучающихся, работников организации, осуществляющей образовательную деятельность</a:t>
          </a:r>
          <a:endParaRPr lang="ru-RU" sz="1800" kern="1200" dirty="0"/>
        </a:p>
      </dsp:txBody>
      <dsp:txXfrm>
        <a:off x="878977" y="2302165"/>
        <a:ext cx="7801531" cy="1006401"/>
      </dsp:txXfrm>
    </dsp:sp>
    <dsp:sp modelId="{79108DE8-B10E-45CA-BBDE-120B75626099}">
      <dsp:nvSpPr>
        <dsp:cNvPr id="0" name=""/>
        <dsp:cNvSpPr/>
      </dsp:nvSpPr>
      <dsp:spPr>
        <a:xfrm>
          <a:off x="413694" y="659824"/>
          <a:ext cx="410298" cy="3582214"/>
        </a:xfrm>
        <a:custGeom>
          <a:avLst/>
          <a:gdLst/>
          <a:ahLst/>
          <a:cxnLst/>
          <a:rect l="0" t="0" r="0" b="0"/>
          <a:pathLst>
            <a:path>
              <a:moveTo>
                <a:pt x="0" y="0"/>
              </a:moveTo>
              <a:lnTo>
                <a:pt x="0" y="3582214"/>
              </a:lnTo>
              <a:lnTo>
                <a:pt x="410298" y="3582214"/>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996F3AD-BA54-4B90-A99C-025CBD059A40}">
      <dsp:nvSpPr>
        <dsp:cNvPr id="0" name=""/>
        <dsp:cNvSpPr/>
      </dsp:nvSpPr>
      <dsp:spPr>
        <a:xfrm>
          <a:off x="823992" y="3491504"/>
          <a:ext cx="7888626" cy="1501068"/>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88900" lvl="0" indent="0" algn="l" defTabSz="800100">
            <a:lnSpc>
              <a:spcPct val="90000"/>
            </a:lnSpc>
            <a:spcBef>
              <a:spcPct val="0"/>
            </a:spcBef>
            <a:spcAft>
              <a:spcPct val="35000"/>
            </a:spcAft>
          </a:pPr>
          <a:r>
            <a:rPr lang="ru-RU" sz="1800" kern="1200" dirty="0" smtClean="0"/>
            <a:t>Порядок создания, организации работы, принятия решений комиссией по урегулированию споров между участниками образовательных отношений и их исполнения устанавливается локальным нормативным актом, который принимается с учетом мнения советов обучающихся, советов родителей, а также представительных органов работников этой организации и (или) обучающихся в ней (при их наличии)</a:t>
          </a:r>
          <a:endParaRPr lang="ru-RU" sz="1800" kern="1200" dirty="0"/>
        </a:p>
      </dsp:txBody>
      <dsp:txXfrm>
        <a:off x="867957" y="3535469"/>
        <a:ext cx="7800696" cy="141313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57597-41F2-4EE7-96BC-713E33CC059A}">
      <dsp:nvSpPr>
        <dsp:cNvPr id="0" name=""/>
        <dsp:cNvSpPr/>
      </dsp:nvSpPr>
      <dsp:spPr>
        <a:xfrm rot="16200000">
          <a:off x="915640" y="-915640"/>
          <a:ext cx="2489200" cy="4320480"/>
        </a:xfrm>
        <a:prstGeom prst="round1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effectLst/>
              <a:latin typeface="Arial" pitchFamily="34" charset="0"/>
              <a:cs typeface="Arial" pitchFamily="34" charset="0"/>
            </a:rPr>
            <a:t>предмет договора – основные характеристики образования: уровень и (или) направленность образовательной программы (часть образовательной программы)</a:t>
          </a:r>
          <a:endParaRPr lang="ru-RU" sz="2000" kern="1200" dirty="0">
            <a:effectLst/>
          </a:endParaRPr>
        </a:p>
      </dsp:txBody>
      <dsp:txXfrm rot="5400000">
        <a:off x="0" y="0"/>
        <a:ext cx="4320480" cy="1866900"/>
      </dsp:txXfrm>
    </dsp:sp>
    <dsp:sp modelId="{763F86F0-F0ED-43CA-AC64-765049579AA3}">
      <dsp:nvSpPr>
        <dsp:cNvPr id="0" name=""/>
        <dsp:cNvSpPr/>
      </dsp:nvSpPr>
      <dsp:spPr>
        <a:xfrm>
          <a:off x="4320480" y="0"/>
          <a:ext cx="4320480" cy="2489200"/>
        </a:xfrm>
        <a:prstGeom prst="round1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effectLst/>
              <a:latin typeface="Arial" pitchFamily="34" charset="0"/>
              <a:cs typeface="Arial" pitchFamily="34" charset="0"/>
            </a:rPr>
            <a:t>форма обучения</a:t>
          </a:r>
          <a:endParaRPr lang="ru-RU" sz="2000" kern="1200" dirty="0"/>
        </a:p>
      </dsp:txBody>
      <dsp:txXfrm>
        <a:off x="4320480" y="0"/>
        <a:ext cx="4320480" cy="1866900"/>
      </dsp:txXfrm>
    </dsp:sp>
    <dsp:sp modelId="{4E60F782-E17B-4F5A-AEC9-387A689785D4}">
      <dsp:nvSpPr>
        <dsp:cNvPr id="0" name=""/>
        <dsp:cNvSpPr/>
      </dsp:nvSpPr>
      <dsp:spPr>
        <a:xfrm rot="10800000">
          <a:off x="0" y="2489200"/>
          <a:ext cx="4320480" cy="2489200"/>
        </a:xfrm>
        <a:prstGeom prst="round1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effectLst/>
              <a:latin typeface="Arial" pitchFamily="34" charset="0"/>
              <a:cs typeface="Arial" pitchFamily="34" charset="0"/>
            </a:rPr>
            <a:t>срок освоения образовательной программы (продолжительность обучения)</a:t>
          </a:r>
          <a:endParaRPr lang="ru-RU" sz="2000" kern="1200" dirty="0">
            <a:effectLst/>
          </a:endParaRPr>
        </a:p>
      </dsp:txBody>
      <dsp:txXfrm rot="10800000">
        <a:off x="0" y="3111499"/>
        <a:ext cx="4320480" cy="1866900"/>
      </dsp:txXfrm>
    </dsp:sp>
    <dsp:sp modelId="{7C0F74D4-D033-490A-8E23-7EBABA056A1D}">
      <dsp:nvSpPr>
        <dsp:cNvPr id="0" name=""/>
        <dsp:cNvSpPr/>
      </dsp:nvSpPr>
      <dsp:spPr>
        <a:xfrm rot="5400000">
          <a:off x="5236120" y="1573560"/>
          <a:ext cx="2489200" cy="4320480"/>
        </a:xfrm>
        <a:prstGeom prst="round1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effectLst/>
              <a:latin typeface="Arial" pitchFamily="34" charset="0"/>
              <a:cs typeface="Arial" pitchFamily="34" charset="0"/>
            </a:rPr>
            <a:t>полная стоимость платных образовательных услуг и порядок их оплаты</a:t>
          </a:r>
          <a:endParaRPr lang="ru-RU" sz="2000" kern="1200" dirty="0">
            <a:effectLst/>
          </a:endParaRPr>
        </a:p>
      </dsp:txBody>
      <dsp:txXfrm rot="-5400000">
        <a:off x="4320480" y="3111499"/>
        <a:ext cx="4320480" cy="1866900"/>
      </dsp:txXfrm>
    </dsp:sp>
    <dsp:sp modelId="{3646E666-E653-4E55-8840-8D1ED17E5983}">
      <dsp:nvSpPr>
        <dsp:cNvPr id="0" name=""/>
        <dsp:cNvSpPr/>
      </dsp:nvSpPr>
      <dsp:spPr>
        <a:xfrm>
          <a:off x="1742384" y="1866900"/>
          <a:ext cx="5156190" cy="1244600"/>
        </a:xfrm>
        <a:prstGeom prst="roundRect">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kern="1200" dirty="0" smtClean="0"/>
            <a:t>Содержание договора:</a:t>
          </a:r>
          <a:endParaRPr lang="ru-RU" sz="3200" b="1" kern="1200" dirty="0"/>
        </a:p>
      </dsp:txBody>
      <dsp:txXfrm>
        <a:off x="1803140" y="1927656"/>
        <a:ext cx="5034678" cy="112308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C3984-D4A6-46C0-8CA7-936EF5C941D4}">
      <dsp:nvSpPr>
        <dsp:cNvPr id="0" name=""/>
        <dsp:cNvSpPr/>
      </dsp:nvSpPr>
      <dsp:spPr>
        <a:xfrm>
          <a:off x="0" y="0"/>
          <a:ext cx="8672512" cy="1563222"/>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dirty="0" smtClean="0"/>
            <a:t>организация, осуществляющая образовательную деятельность, вправе снизить стоимость платных образовательных услуг с учетом покрытия недостающей стоимости платных образовательных услуг за счет собственных средств этой организации</a:t>
          </a:r>
          <a:endParaRPr lang="ru-RU" sz="2000" kern="1200" dirty="0"/>
        </a:p>
      </dsp:txBody>
      <dsp:txXfrm>
        <a:off x="1890824" y="0"/>
        <a:ext cx="6781687" cy="1563222"/>
      </dsp:txXfrm>
    </dsp:sp>
    <dsp:sp modelId="{408C10F0-B3CB-4504-BEF9-6D5F7B563BF6}">
      <dsp:nvSpPr>
        <dsp:cNvPr id="0" name=""/>
        <dsp:cNvSpPr/>
      </dsp:nvSpPr>
      <dsp:spPr>
        <a:xfrm>
          <a:off x="201610" y="156322"/>
          <a:ext cx="1339139" cy="1250577"/>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B8BE9A9-7C18-4123-8E9A-B46CBE7398E5}">
      <dsp:nvSpPr>
        <dsp:cNvPr id="0" name=""/>
        <dsp:cNvSpPr/>
      </dsp:nvSpPr>
      <dsp:spPr>
        <a:xfrm>
          <a:off x="0" y="1719544"/>
          <a:ext cx="8672512" cy="156322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dirty="0" smtClean="0"/>
            <a:t>сведения, указанные в договоре об оказании платных образовательных услуг, должны соответствовать информации, размещенной на официальном сайте образовательной организации в сети «Интернет» на дату заключения договора</a:t>
          </a:r>
          <a:endParaRPr lang="ru-RU" sz="2000" kern="1200" dirty="0"/>
        </a:p>
      </dsp:txBody>
      <dsp:txXfrm>
        <a:off x="1890824" y="1719544"/>
        <a:ext cx="6781687" cy="1563222"/>
      </dsp:txXfrm>
    </dsp:sp>
    <dsp:sp modelId="{6748ECBE-A795-466B-8BAD-40A82D225333}">
      <dsp:nvSpPr>
        <dsp:cNvPr id="0" name=""/>
        <dsp:cNvSpPr/>
      </dsp:nvSpPr>
      <dsp:spPr>
        <a:xfrm>
          <a:off x="227011" y="1850467"/>
          <a:ext cx="1364515" cy="1250577"/>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507C3A4-8716-4D1C-B68C-93012DEB65E4}">
      <dsp:nvSpPr>
        <dsp:cNvPr id="0" name=""/>
        <dsp:cNvSpPr/>
      </dsp:nvSpPr>
      <dsp:spPr>
        <a:xfrm>
          <a:off x="0" y="3439089"/>
          <a:ext cx="8672512" cy="1563222"/>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ts val="0"/>
            </a:spcAft>
          </a:pPr>
          <a:r>
            <a:rPr lang="ru-RU" sz="2000" kern="1200" dirty="0" smtClean="0"/>
            <a:t>дополнительные основания  одностороннего расторжения договора исполнителем: </a:t>
          </a:r>
        </a:p>
        <a:p>
          <a:pPr lvl="0" algn="l" defTabSz="889000">
            <a:lnSpc>
              <a:spcPct val="90000"/>
            </a:lnSpc>
            <a:spcBef>
              <a:spcPct val="0"/>
            </a:spcBef>
            <a:spcAft>
              <a:spcPts val="0"/>
            </a:spcAft>
          </a:pPr>
          <a:r>
            <a:rPr lang="ru-RU" sz="2000" kern="1200" dirty="0" smtClean="0"/>
            <a:t>просрочка оплаты стоимости услуг; </a:t>
          </a:r>
        </a:p>
        <a:p>
          <a:pPr lvl="0" algn="l" defTabSz="889000">
            <a:lnSpc>
              <a:spcPct val="90000"/>
            </a:lnSpc>
            <a:spcBef>
              <a:spcPct val="0"/>
            </a:spcBef>
            <a:spcAft>
              <a:spcPts val="0"/>
            </a:spcAft>
          </a:pPr>
          <a:r>
            <a:rPr lang="ru-RU" sz="2000" kern="1200" dirty="0" smtClean="0"/>
            <a:t>невозможность исполнения вследствие действий (бездействий) обучающегося</a:t>
          </a:r>
          <a:endParaRPr lang="ru-RU" sz="2000" kern="1200" dirty="0"/>
        </a:p>
      </dsp:txBody>
      <dsp:txXfrm>
        <a:off x="1890824" y="3439089"/>
        <a:ext cx="6781687" cy="1563222"/>
      </dsp:txXfrm>
    </dsp:sp>
    <dsp:sp modelId="{8C3F2CBB-E073-454B-BD26-D33A59EA39E7}">
      <dsp:nvSpPr>
        <dsp:cNvPr id="0" name=""/>
        <dsp:cNvSpPr/>
      </dsp:nvSpPr>
      <dsp:spPr>
        <a:xfrm>
          <a:off x="194542" y="3595411"/>
          <a:ext cx="1378669" cy="1250577"/>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496DF-F43A-4916-AA92-7C949817A240}">
      <dsp:nvSpPr>
        <dsp:cNvPr id="0" name=""/>
        <dsp:cNvSpPr/>
      </dsp:nvSpPr>
      <dsp:spPr>
        <a:xfrm>
          <a:off x="0" y="0"/>
          <a:ext cx="5589429" cy="831589"/>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ru-RU" sz="2500" kern="1200" dirty="0" smtClean="0"/>
            <a:t>Обучающимся предоставляются академические права на:</a:t>
          </a:r>
          <a:endParaRPr lang="ru-RU" sz="2500" kern="1200" dirty="0"/>
        </a:p>
      </dsp:txBody>
      <dsp:txXfrm>
        <a:off x="24356" y="24356"/>
        <a:ext cx="5540717" cy="782877"/>
      </dsp:txXfrm>
    </dsp:sp>
    <dsp:sp modelId="{EAB75657-8E75-476A-B7DC-E1F993BAB121}">
      <dsp:nvSpPr>
        <dsp:cNvPr id="0" name=""/>
        <dsp:cNvSpPr/>
      </dsp:nvSpPr>
      <dsp:spPr>
        <a:xfrm>
          <a:off x="558942" y="831589"/>
          <a:ext cx="486871" cy="659290"/>
        </a:xfrm>
        <a:custGeom>
          <a:avLst/>
          <a:gdLst/>
          <a:ahLst/>
          <a:cxnLst/>
          <a:rect l="0" t="0" r="0" b="0"/>
          <a:pathLst>
            <a:path>
              <a:moveTo>
                <a:pt x="0" y="0"/>
              </a:moveTo>
              <a:lnTo>
                <a:pt x="0" y="659290"/>
              </a:lnTo>
              <a:lnTo>
                <a:pt x="486871" y="659290"/>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3049527-107C-4E7D-A8BE-6F535F4103F9}">
      <dsp:nvSpPr>
        <dsp:cNvPr id="0" name=""/>
        <dsp:cNvSpPr/>
      </dsp:nvSpPr>
      <dsp:spPr>
        <a:xfrm>
          <a:off x="1045814" y="1075085"/>
          <a:ext cx="7281718" cy="831589"/>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180975" lvl="0" indent="0" algn="l" defTabSz="755650">
            <a:lnSpc>
              <a:spcPct val="90000"/>
            </a:lnSpc>
            <a:spcBef>
              <a:spcPct val="0"/>
            </a:spcBef>
            <a:spcAft>
              <a:spcPct val="35000"/>
            </a:spcAft>
          </a:pPr>
          <a:r>
            <a:rPr lang="ru-RU" sz="1700" kern="1200" dirty="0" smtClean="0"/>
            <a:t>каникулы - плановые перерывы при получении образования для отдыха и иных социальных целей в соответствии с законодательством об образовании и календарным учебным графиком</a:t>
          </a:r>
          <a:endParaRPr lang="ru-RU" sz="1700" kern="1200" dirty="0"/>
        </a:p>
      </dsp:txBody>
      <dsp:txXfrm>
        <a:off x="1070170" y="1099441"/>
        <a:ext cx="7233006" cy="782877"/>
      </dsp:txXfrm>
    </dsp:sp>
    <dsp:sp modelId="{28AB36BC-E93E-4433-92E5-CA49D61A9E3E}">
      <dsp:nvSpPr>
        <dsp:cNvPr id="0" name=""/>
        <dsp:cNvSpPr/>
      </dsp:nvSpPr>
      <dsp:spPr>
        <a:xfrm>
          <a:off x="558942" y="831589"/>
          <a:ext cx="500909" cy="1647019"/>
        </a:xfrm>
        <a:custGeom>
          <a:avLst/>
          <a:gdLst/>
          <a:ahLst/>
          <a:cxnLst/>
          <a:rect l="0" t="0" r="0" b="0"/>
          <a:pathLst>
            <a:path>
              <a:moveTo>
                <a:pt x="0" y="0"/>
              </a:moveTo>
              <a:lnTo>
                <a:pt x="0" y="1647019"/>
              </a:lnTo>
              <a:lnTo>
                <a:pt x="500909" y="1647019"/>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B2F3D4F-84E7-4C35-9839-1FBE50A197ED}">
      <dsp:nvSpPr>
        <dsp:cNvPr id="0" name=""/>
        <dsp:cNvSpPr/>
      </dsp:nvSpPr>
      <dsp:spPr>
        <a:xfrm>
          <a:off x="1059852" y="2062814"/>
          <a:ext cx="7272470" cy="831589"/>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180975" lvl="0" indent="0" algn="l" defTabSz="755650">
            <a:lnSpc>
              <a:spcPct val="90000"/>
            </a:lnSpc>
            <a:spcBef>
              <a:spcPct val="0"/>
            </a:spcBef>
            <a:spcAft>
              <a:spcPct val="35000"/>
            </a:spcAft>
          </a:pPr>
          <a:r>
            <a:rPr lang="ru-RU" sz="1700" kern="1200" dirty="0" smtClean="0"/>
            <a:t>переход с платного обучения на бесплатное обучение в случаях и в порядке, которые предусмотрены </a:t>
          </a:r>
          <a:r>
            <a:rPr lang="ru-RU" sz="1700" kern="1200" dirty="0" err="1" smtClean="0"/>
            <a:t>Минобрнауки</a:t>
          </a:r>
          <a:r>
            <a:rPr lang="ru-RU" sz="1700" kern="1200" dirty="0" smtClean="0"/>
            <a:t> России</a:t>
          </a:r>
          <a:endParaRPr lang="ru-RU" sz="1700" kern="1200" dirty="0"/>
        </a:p>
      </dsp:txBody>
      <dsp:txXfrm>
        <a:off x="1084208" y="2087170"/>
        <a:ext cx="7223758" cy="782877"/>
      </dsp:txXfrm>
    </dsp:sp>
    <dsp:sp modelId="{5132C1B1-9F26-4A26-B97A-7E21B83CF673}">
      <dsp:nvSpPr>
        <dsp:cNvPr id="0" name=""/>
        <dsp:cNvSpPr/>
      </dsp:nvSpPr>
      <dsp:spPr>
        <a:xfrm>
          <a:off x="558942" y="831589"/>
          <a:ext cx="500909" cy="2677883"/>
        </a:xfrm>
        <a:custGeom>
          <a:avLst/>
          <a:gdLst/>
          <a:ahLst/>
          <a:cxnLst/>
          <a:rect l="0" t="0" r="0" b="0"/>
          <a:pathLst>
            <a:path>
              <a:moveTo>
                <a:pt x="0" y="0"/>
              </a:moveTo>
              <a:lnTo>
                <a:pt x="0" y="2677883"/>
              </a:lnTo>
              <a:lnTo>
                <a:pt x="500909" y="2677883"/>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75DB7E1-B9CC-4928-9C0C-7507506A84F9}">
      <dsp:nvSpPr>
        <dsp:cNvPr id="0" name=""/>
        <dsp:cNvSpPr/>
      </dsp:nvSpPr>
      <dsp:spPr>
        <a:xfrm>
          <a:off x="1059852" y="3093678"/>
          <a:ext cx="7253657" cy="831589"/>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180975" lvl="0" indent="0" algn="l" defTabSz="755650">
            <a:lnSpc>
              <a:spcPct val="90000"/>
            </a:lnSpc>
            <a:spcBef>
              <a:spcPct val="0"/>
            </a:spcBef>
            <a:spcAft>
              <a:spcPct val="35000"/>
            </a:spcAft>
          </a:pPr>
          <a:r>
            <a:rPr lang="ru-RU" sz="1700" kern="1200" dirty="0" smtClean="0"/>
            <a:t>перевод в другую образовательную организацию, реализующую образовательную программу соответствующего уровня, в порядке, предусмотренном </a:t>
          </a:r>
          <a:r>
            <a:rPr lang="ru-RU" sz="1700" kern="1200" dirty="0" err="1" smtClean="0"/>
            <a:t>Минобрнауки</a:t>
          </a:r>
          <a:r>
            <a:rPr lang="ru-RU" sz="1700" kern="1200" dirty="0" smtClean="0"/>
            <a:t> России</a:t>
          </a:r>
          <a:endParaRPr lang="ru-RU" sz="1700" kern="1200" dirty="0"/>
        </a:p>
      </dsp:txBody>
      <dsp:txXfrm>
        <a:off x="1084208" y="3118034"/>
        <a:ext cx="7204945" cy="782877"/>
      </dsp:txXfrm>
    </dsp:sp>
    <dsp:sp modelId="{E0F16C91-E1BC-45A5-9D23-536622612934}">
      <dsp:nvSpPr>
        <dsp:cNvPr id="0" name=""/>
        <dsp:cNvSpPr/>
      </dsp:nvSpPr>
      <dsp:spPr>
        <a:xfrm>
          <a:off x="558942" y="831589"/>
          <a:ext cx="500895" cy="3744345"/>
        </a:xfrm>
        <a:custGeom>
          <a:avLst/>
          <a:gdLst/>
          <a:ahLst/>
          <a:cxnLst/>
          <a:rect l="0" t="0" r="0" b="0"/>
          <a:pathLst>
            <a:path>
              <a:moveTo>
                <a:pt x="0" y="0"/>
              </a:moveTo>
              <a:lnTo>
                <a:pt x="0" y="3744345"/>
              </a:lnTo>
              <a:lnTo>
                <a:pt x="500895" y="3744345"/>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9DB959D-8A33-4257-850A-EFC887F6218A}">
      <dsp:nvSpPr>
        <dsp:cNvPr id="0" name=""/>
        <dsp:cNvSpPr/>
      </dsp:nvSpPr>
      <dsp:spPr>
        <a:xfrm>
          <a:off x="1059838" y="4160140"/>
          <a:ext cx="7282756" cy="831589"/>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180975" lvl="0" indent="0" algn="l" defTabSz="755650">
            <a:lnSpc>
              <a:spcPct val="90000"/>
            </a:lnSpc>
            <a:spcBef>
              <a:spcPct val="0"/>
            </a:spcBef>
            <a:spcAft>
              <a:spcPct val="35000"/>
            </a:spcAft>
          </a:pPr>
          <a:r>
            <a:rPr lang="ru-RU" sz="1700" kern="1200" dirty="0" smtClean="0"/>
            <a:t>бесплатное пользование библиотечно-информационными ресурсами, учебной, производственной, научной базой образовательной организации</a:t>
          </a:r>
          <a:endParaRPr lang="ru-RU" sz="1700" kern="1200" dirty="0"/>
        </a:p>
      </dsp:txBody>
      <dsp:txXfrm>
        <a:off x="1084194" y="4184496"/>
        <a:ext cx="7234044" cy="78287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61200-8EFB-4687-AEB1-15297DAFA700}">
      <dsp:nvSpPr>
        <dsp:cNvPr id="0" name=""/>
        <dsp:cNvSpPr/>
      </dsp:nvSpPr>
      <dsp:spPr>
        <a:xfrm>
          <a:off x="0" y="2523"/>
          <a:ext cx="8672512" cy="1662643"/>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dirty="0" smtClean="0">
              <a:latin typeface="Arial" pitchFamily="34" charset="0"/>
              <a:cs typeface="Arial" pitchFamily="34" charset="0"/>
            </a:rPr>
            <a:t>Платные образовательные услуги не могут быть оказаны вместо образовательной деятельности, финансовое обеспечение которой осуществляется за счет бюджетных ассигнований федерального бюджета, бюджетов субъектов РФ, местных бюджетов</a:t>
          </a:r>
          <a:endParaRPr lang="ru-RU" sz="2000" kern="1200" dirty="0"/>
        </a:p>
      </dsp:txBody>
      <dsp:txXfrm>
        <a:off x="81164" y="83687"/>
        <a:ext cx="8510184" cy="1500315"/>
      </dsp:txXfrm>
    </dsp:sp>
    <dsp:sp modelId="{94914C69-B26D-4AC6-BAA7-16655BB5217E}">
      <dsp:nvSpPr>
        <dsp:cNvPr id="0" name=""/>
        <dsp:cNvSpPr/>
      </dsp:nvSpPr>
      <dsp:spPr>
        <a:xfrm>
          <a:off x="0" y="1696846"/>
          <a:ext cx="8672512" cy="1662643"/>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dirty="0" smtClean="0">
              <a:latin typeface="Arial" pitchFamily="34" charset="0"/>
              <a:cs typeface="Arial" pitchFamily="34" charset="0"/>
            </a:rPr>
            <a:t>Средства, полученные организациями, осуществляющими образовательную деятельность, при оказании таких платных образовательных услуг, возвращаются оплатившим эти услуги лицам</a:t>
          </a:r>
          <a:endParaRPr lang="ru-RU" sz="2000" kern="1200" dirty="0"/>
        </a:p>
      </dsp:txBody>
      <dsp:txXfrm>
        <a:off x="81164" y="1778010"/>
        <a:ext cx="8510184" cy="1500315"/>
      </dsp:txXfrm>
    </dsp:sp>
    <dsp:sp modelId="{9CA88A47-AEC3-4117-8DCE-EC816B8FB673}">
      <dsp:nvSpPr>
        <dsp:cNvPr id="0" name=""/>
        <dsp:cNvSpPr/>
      </dsp:nvSpPr>
      <dsp:spPr>
        <a:xfrm>
          <a:off x="0" y="3391169"/>
          <a:ext cx="8672512" cy="1662643"/>
        </a:xfrm>
        <a:prstGeom prst="round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dirty="0" smtClean="0">
              <a:latin typeface="Arial" pitchFamily="34" charset="0"/>
              <a:cs typeface="Arial" pitchFamily="34" charset="0"/>
            </a:rPr>
            <a:t>Право осуществлять за счет средств физических и (или) юридических лиц образовательную деятельность, не предусмотренную установленным государственным (муниципальным) заданием либо соглашением о предоставлении субсидии на возмещение затрат, на одинаковых при оказании одних и тех же услуг условиях</a:t>
          </a:r>
          <a:endParaRPr lang="ru-RU" sz="2000" kern="1200" dirty="0"/>
        </a:p>
      </dsp:txBody>
      <dsp:txXfrm>
        <a:off x="81164" y="3472333"/>
        <a:ext cx="8510184" cy="150031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61200-8EFB-4687-AEB1-15297DAFA700}">
      <dsp:nvSpPr>
        <dsp:cNvPr id="0" name=""/>
        <dsp:cNvSpPr/>
      </dsp:nvSpPr>
      <dsp:spPr>
        <a:xfrm>
          <a:off x="0" y="191092"/>
          <a:ext cx="8208912" cy="2243475"/>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dirty="0" smtClean="0">
              <a:latin typeface="Arial" pitchFamily="34" charset="0"/>
              <a:cs typeface="Arial" pitchFamily="34" charset="0"/>
            </a:rPr>
            <a:t>Платные образовательные услуги не могут быть оказаны вместо образовательной деятельности, финансовое обеспечение которой осуществляется за счет бюджетных ассигнований федерального бюджета, бюджетов субъектов РФ, местных бюджетов (предусмотренных установленным государственным или муниципальным заданием либо соглашением о предоставлении субсидии на возмещение затрат)</a:t>
          </a:r>
          <a:endParaRPr lang="ru-RU" sz="2000" kern="1200" dirty="0"/>
        </a:p>
      </dsp:txBody>
      <dsp:txXfrm>
        <a:off x="109517" y="300609"/>
        <a:ext cx="7989878" cy="2024441"/>
      </dsp:txXfrm>
    </dsp:sp>
    <dsp:sp modelId="{94914C69-B26D-4AC6-BAA7-16655BB5217E}">
      <dsp:nvSpPr>
        <dsp:cNvPr id="0" name=""/>
        <dsp:cNvSpPr/>
      </dsp:nvSpPr>
      <dsp:spPr>
        <a:xfrm>
          <a:off x="0" y="2621768"/>
          <a:ext cx="8208912" cy="2243475"/>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dirty="0" smtClean="0">
              <a:latin typeface="Arial" pitchFamily="34" charset="0"/>
              <a:cs typeface="Arial" pitchFamily="34" charset="0"/>
            </a:rPr>
            <a:t>Средства, полученные организациями, осуществляющими образовательную деятельность, при оказании таких платных образовательных услуг, возвращаются оплатившим эти услуги лицам (ранее предусматривалось изъятие данных средств в соответствующий бюджет)</a:t>
          </a:r>
          <a:endParaRPr lang="ru-RU" sz="2000" kern="1200" dirty="0"/>
        </a:p>
      </dsp:txBody>
      <dsp:txXfrm>
        <a:off x="109517" y="2731285"/>
        <a:ext cx="7989878" cy="202444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5FA51-2F29-4C4F-BEFD-1041CCEAE84A}">
      <dsp:nvSpPr>
        <dsp:cNvPr id="0" name=""/>
        <dsp:cNvSpPr/>
      </dsp:nvSpPr>
      <dsp:spPr>
        <a:xfrm>
          <a:off x="0" y="0"/>
          <a:ext cx="8698631" cy="1829363"/>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выбирать до завершения получения ребенком основного общего образования с учетом мнения ребенка, а также с учетом рекомендаций </a:t>
          </a:r>
          <a:r>
            <a:rPr lang="ru-RU" sz="1800" kern="1200" dirty="0" err="1" smtClean="0"/>
            <a:t>психолого-медико-педагогической</a:t>
          </a:r>
          <a:r>
            <a:rPr lang="ru-RU" sz="1800" kern="1200" dirty="0" smtClean="0"/>
            <a:t> комиссии (при их наличии) формы получения образования и формы обучения, организации, осуществляющие образовательную деятельность, язык, языки образования, факультативные и элективные учебные предметы, курсы, дисциплины (модули) из перечня, предлагаемого организацией, осуществляющей образовательную деятельность</a:t>
          </a:r>
          <a:endParaRPr lang="ru-RU" sz="1800" kern="1200" dirty="0"/>
        </a:p>
      </dsp:txBody>
      <dsp:txXfrm>
        <a:off x="89302" y="89302"/>
        <a:ext cx="8520027" cy="1650759"/>
      </dsp:txXfrm>
    </dsp:sp>
    <dsp:sp modelId="{408BE6B4-96C8-465B-A697-C116D9C06019}">
      <dsp:nvSpPr>
        <dsp:cNvPr id="0" name=""/>
        <dsp:cNvSpPr/>
      </dsp:nvSpPr>
      <dsp:spPr>
        <a:xfrm>
          <a:off x="0" y="1816289"/>
          <a:ext cx="8698631" cy="1198507"/>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дать ребенку дошкольное, начальное общее, основное общее, среднее общее образование в семье. Ребенок, получающий образование в семье, по решению его родителей (законных представителей) с учетом его мнения на любом этапе обучения вправе продолжить образование в образовательной организации</a:t>
          </a:r>
          <a:endParaRPr lang="ru-RU" sz="1800" kern="1200" dirty="0"/>
        </a:p>
      </dsp:txBody>
      <dsp:txXfrm>
        <a:off x="58506" y="1874795"/>
        <a:ext cx="8581619" cy="1081495"/>
      </dsp:txXfrm>
    </dsp:sp>
    <dsp:sp modelId="{5A56B77A-5013-42AB-965C-30F84A659C20}">
      <dsp:nvSpPr>
        <dsp:cNvPr id="0" name=""/>
        <dsp:cNvSpPr/>
      </dsp:nvSpPr>
      <dsp:spPr>
        <a:xfrm>
          <a:off x="0" y="3044650"/>
          <a:ext cx="8698631" cy="1829363"/>
        </a:xfrm>
        <a:prstGeom prst="round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знакомиться с уставом организации, осуществляющей образовательную деятельность, лицензией на осуществление образовательной деятельности, со свидетельством о государственной аккредитации, с учебно-программной документацией и другими документами, регламентирующими организацию и осуществление образовательной деятельности</a:t>
          </a:r>
          <a:endParaRPr lang="ru-RU" sz="1800" kern="1200" dirty="0"/>
        </a:p>
      </dsp:txBody>
      <dsp:txXfrm>
        <a:off x="89302" y="3133952"/>
        <a:ext cx="8520027" cy="165075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5FA51-2F29-4C4F-BEFD-1041CCEAE84A}">
      <dsp:nvSpPr>
        <dsp:cNvPr id="0" name=""/>
        <dsp:cNvSpPr/>
      </dsp:nvSpPr>
      <dsp:spPr>
        <a:xfrm>
          <a:off x="0" y="0"/>
          <a:ext cx="8698631" cy="1290919"/>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получать информацию о всех видах планируемых обследований (психологических, психолого-педагогических) обучающихся, давать согласие на проведение таких обследований или участие в таких обследованиях, отказаться от их проведения или участия в них, получать информацию о результатах проведенных обследований обучающихся</a:t>
          </a:r>
          <a:endParaRPr lang="ru-RU" sz="1800" kern="1200" dirty="0"/>
        </a:p>
      </dsp:txBody>
      <dsp:txXfrm>
        <a:off x="63017" y="63017"/>
        <a:ext cx="8572597" cy="1164885"/>
      </dsp:txXfrm>
    </dsp:sp>
    <dsp:sp modelId="{408BE6B4-96C8-465B-A697-C116D9C06019}">
      <dsp:nvSpPr>
        <dsp:cNvPr id="0" name=""/>
        <dsp:cNvSpPr/>
      </dsp:nvSpPr>
      <dsp:spPr>
        <a:xfrm>
          <a:off x="0" y="1306343"/>
          <a:ext cx="8698631" cy="845745"/>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знакомиться с содержанием образования, используемыми методами обучения и воспитания, образовательными технологиями, а также с оценками успеваемости своих детей</a:t>
          </a:r>
          <a:endParaRPr lang="ru-RU" sz="1800" kern="1200" dirty="0"/>
        </a:p>
      </dsp:txBody>
      <dsp:txXfrm>
        <a:off x="41286" y="1347629"/>
        <a:ext cx="8616059" cy="763173"/>
      </dsp:txXfrm>
    </dsp:sp>
    <dsp:sp modelId="{5A56B77A-5013-42AB-965C-30F84A659C20}">
      <dsp:nvSpPr>
        <dsp:cNvPr id="0" name=""/>
        <dsp:cNvSpPr/>
      </dsp:nvSpPr>
      <dsp:spPr>
        <a:xfrm>
          <a:off x="0" y="2140425"/>
          <a:ext cx="8698631" cy="571632"/>
        </a:xfrm>
        <a:prstGeom prst="round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защищать права и законные интересы обучающихся</a:t>
          </a:r>
          <a:endParaRPr lang="ru-RU" sz="1800" kern="1200" dirty="0"/>
        </a:p>
      </dsp:txBody>
      <dsp:txXfrm>
        <a:off x="27905" y="2168330"/>
        <a:ext cx="8642821" cy="515822"/>
      </dsp:txXfrm>
    </dsp:sp>
    <dsp:sp modelId="{DAFFFB3E-4C2E-41F2-ADA8-A68F12200BC3}">
      <dsp:nvSpPr>
        <dsp:cNvPr id="0" name=""/>
        <dsp:cNvSpPr/>
      </dsp:nvSpPr>
      <dsp:spPr>
        <a:xfrm>
          <a:off x="0" y="2716119"/>
          <a:ext cx="8698631" cy="864218"/>
        </a:xfrm>
        <a:prstGeom prst="round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1800" kern="1200" dirty="0" smtClean="0"/>
            <a:t>принимать участие в управлении организацией, осуществляющей образовательную деятельность, в форме, определяемой уставом этой организации</a:t>
          </a:r>
        </a:p>
        <a:p>
          <a:pPr lvl="0" algn="l" defTabSz="222250">
            <a:lnSpc>
              <a:spcPct val="90000"/>
            </a:lnSpc>
            <a:spcBef>
              <a:spcPct val="0"/>
            </a:spcBef>
            <a:spcAft>
              <a:spcPct val="35000"/>
            </a:spcAft>
          </a:pPr>
          <a:endParaRPr lang="ru-RU" sz="500" kern="1200" dirty="0"/>
        </a:p>
      </dsp:txBody>
      <dsp:txXfrm>
        <a:off x="42188" y="2758307"/>
        <a:ext cx="8614255" cy="779842"/>
      </dsp:txXfrm>
    </dsp:sp>
    <dsp:sp modelId="{67C0740D-8700-4083-AA73-0AF648DA8536}">
      <dsp:nvSpPr>
        <dsp:cNvPr id="0" name=""/>
        <dsp:cNvSpPr/>
      </dsp:nvSpPr>
      <dsp:spPr>
        <a:xfrm>
          <a:off x="0" y="3582675"/>
          <a:ext cx="8698631" cy="1290919"/>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присутствовать при обследовании детей </a:t>
          </a:r>
          <a:r>
            <a:rPr lang="ru-RU" sz="1800" kern="1200" dirty="0" err="1" smtClean="0"/>
            <a:t>психолого-медико-педагогической</a:t>
          </a:r>
          <a:r>
            <a:rPr lang="ru-RU" sz="1800" kern="1200" dirty="0" smtClean="0"/>
            <a:t> комиссией, обсуждении результатов обследования и рекомендаций, полученных по результатам обследования, высказывать свое мнение относительно предлагаемых условий для организации обучения и воспитания детей</a:t>
          </a:r>
          <a:endParaRPr lang="ru-RU" sz="1800" kern="1200" dirty="0"/>
        </a:p>
      </dsp:txBody>
      <dsp:txXfrm>
        <a:off x="63017" y="3645692"/>
        <a:ext cx="8572597" cy="116488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B83A1-7A39-46E5-B546-BC4D1061F318}">
      <dsp:nvSpPr>
        <dsp:cNvPr id="0" name=""/>
        <dsp:cNvSpPr/>
      </dsp:nvSpPr>
      <dsp:spPr>
        <a:xfrm>
          <a:off x="0" y="56012"/>
          <a:ext cx="5259042" cy="941977"/>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smtClean="0"/>
            <a:t>Родители (законные представители) несовершеннолетних обучающихся обязаны:</a:t>
          </a:r>
          <a:endParaRPr lang="ru-RU" sz="2000" kern="1200" dirty="0"/>
        </a:p>
      </dsp:txBody>
      <dsp:txXfrm>
        <a:off x="27590" y="83602"/>
        <a:ext cx="5203862" cy="886797"/>
      </dsp:txXfrm>
    </dsp:sp>
    <dsp:sp modelId="{264AD976-D8B4-43A7-BCD3-102EDF7A82B5}">
      <dsp:nvSpPr>
        <dsp:cNvPr id="0" name=""/>
        <dsp:cNvSpPr/>
      </dsp:nvSpPr>
      <dsp:spPr>
        <a:xfrm>
          <a:off x="525904" y="997990"/>
          <a:ext cx="358144" cy="354758"/>
        </a:xfrm>
        <a:custGeom>
          <a:avLst/>
          <a:gdLst/>
          <a:ahLst/>
          <a:cxnLst/>
          <a:rect l="0" t="0" r="0" b="0"/>
          <a:pathLst>
            <a:path>
              <a:moveTo>
                <a:pt x="0" y="0"/>
              </a:moveTo>
              <a:lnTo>
                <a:pt x="0" y="354758"/>
              </a:lnTo>
              <a:lnTo>
                <a:pt x="358144" y="354758"/>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97E6DFB-497D-4367-8BB9-7CC9FE56D1C5}">
      <dsp:nvSpPr>
        <dsp:cNvPr id="0" name=""/>
        <dsp:cNvSpPr/>
      </dsp:nvSpPr>
      <dsp:spPr>
        <a:xfrm>
          <a:off x="884048" y="1087185"/>
          <a:ext cx="7525346" cy="531124"/>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266700" lvl="0" indent="0" algn="l" defTabSz="777875">
            <a:lnSpc>
              <a:spcPct val="90000"/>
            </a:lnSpc>
            <a:spcBef>
              <a:spcPct val="0"/>
            </a:spcBef>
            <a:spcAft>
              <a:spcPct val="35000"/>
            </a:spcAft>
          </a:pPr>
          <a:r>
            <a:rPr lang="ru-RU" sz="1750" kern="1200" dirty="0" smtClean="0"/>
            <a:t>обеспечить получение детьми общего образования</a:t>
          </a:r>
          <a:endParaRPr lang="ru-RU" sz="1750" kern="1200" dirty="0"/>
        </a:p>
      </dsp:txBody>
      <dsp:txXfrm>
        <a:off x="899604" y="1102741"/>
        <a:ext cx="7494234" cy="500012"/>
      </dsp:txXfrm>
    </dsp:sp>
    <dsp:sp modelId="{BEFF3272-A0DD-4F33-A558-74A77CDA7BB5}">
      <dsp:nvSpPr>
        <dsp:cNvPr id="0" name=""/>
        <dsp:cNvSpPr/>
      </dsp:nvSpPr>
      <dsp:spPr>
        <a:xfrm>
          <a:off x="525904" y="997990"/>
          <a:ext cx="358144" cy="1881816"/>
        </a:xfrm>
        <a:custGeom>
          <a:avLst/>
          <a:gdLst/>
          <a:ahLst/>
          <a:cxnLst/>
          <a:rect l="0" t="0" r="0" b="0"/>
          <a:pathLst>
            <a:path>
              <a:moveTo>
                <a:pt x="0" y="0"/>
              </a:moveTo>
              <a:lnTo>
                <a:pt x="0" y="1881816"/>
              </a:lnTo>
              <a:lnTo>
                <a:pt x="358144" y="1881816"/>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48F0CC3-FA3B-4913-8972-259E90073933}">
      <dsp:nvSpPr>
        <dsp:cNvPr id="0" name=""/>
        <dsp:cNvSpPr/>
      </dsp:nvSpPr>
      <dsp:spPr>
        <a:xfrm>
          <a:off x="884048" y="1881244"/>
          <a:ext cx="7530711" cy="1997124"/>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266700" lvl="0" indent="0" algn="l" defTabSz="777875">
            <a:lnSpc>
              <a:spcPct val="90000"/>
            </a:lnSpc>
            <a:spcBef>
              <a:spcPct val="0"/>
            </a:spcBef>
            <a:spcAft>
              <a:spcPct val="35000"/>
            </a:spcAft>
          </a:pPr>
          <a:r>
            <a:rPr lang="ru-RU" sz="1750" kern="1200" dirty="0" smtClean="0"/>
            <a:t>соблюдать правила внутреннего распорядка организации, осуществляющей образовательную деятельность, правила проживания обучающихся в интернатах, требования локальных нормативных актов, которые устанавливают режим занятий обучающихся, порядок регламентации образовательных отношений между образовательной организацией и обучающимися и (или) их родителями (законными представителями) и оформления возникновения, приостановления и прекращения этих отношений</a:t>
          </a:r>
          <a:endParaRPr lang="ru-RU" sz="1750" kern="1200" dirty="0"/>
        </a:p>
      </dsp:txBody>
      <dsp:txXfrm>
        <a:off x="942542" y="1939738"/>
        <a:ext cx="7413723" cy="1880136"/>
      </dsp:txXfrm>
    </dsp:sp>
    <dsp:sp modelId="{4DE7F652-44B8-4AD0-928D-A020DD1624FB}">
      <dsp:nvSpPr>
        <dsp:cNvPr id="0" name=""/>
        <dsp:cNvSpPr/>
      </dsp:nvSpPr>
      <dsp:spPr>
        <a:xfrm>
          <a:off x="525904" y="997990"/>
          <a:ext cx="319922" cy="3403252"/>
        </a:xfrm>
        <a:custGeom>
          <a:avLst/>
          <a:gdLst/>
          <a:ahLst/>
          <a:cxnLst/>
          <a:rect l="0" t="0" r="0" b="0"/>
          <a:pathLst>
            <a:path>
              <a:moveTo>
                <a:pt x="0" y="0"/>
              </a:moveTo>
              <a:lnTo>
                <a:pt x="0" y="3403252"/>
              </a:lnTo>
              <a:lnTo>
                <a:pt x="319922" y="3403252"/>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7645106-92D3-4C45-B785-4D630876FE48}">
      <dsp:nvSpPr>
        <dsp:cNvPr id="0" name=""/>
        <dsp:cNvSpPr/>
      </dsp:nvSpPr>
      <dsp:spPr>
        <a:xfrm>
          <a:off x="845826" y="4099818"/>
          <a:ext cx="7559589" cy="602846"/>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266700" lvl="0" indent="0" algn="l" defTabSz="777875">
            <a:lnSpc>
              <a:spcPct val="90000"/>
            </a:lnSpc>
            <a:spcBef>
              <a:spcPct val="0"/>
            </a:spcBef>
            <a:spcAft>
              <a:spcPct val="35000"/>
            </a:spcAft>
          </a:pPr>
          <a:r>
            <a:rPr lang="ru-RU" sz="1750" kern="1200" dirty="0" smtClean="0"/>
            <a:t>уважать честь и достоинство обучающихся и работников организации, осуществляющей образовательную деятельность</a:t>
          </a:r>
          <a:endParaRPr lang="ru-RU" sz="1750" kern="1200" dirty="0"/>
        </a:p>
      </dsp:txBody>
      <dsp:txXfrm>
        <a:off x="863483" y="4117475"/>
        <a:ext cx="7524275" cy="56753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F8619-FC14-458F-B728-FA27478DA2DE}">
      <dsp:nvSpPr>
        <dsp:cNvPr id="0" name=""/>
        <dsp:cNvSpPr/>
      </dsp:nvSpPr>
      <dsp:spPr>
        <a:xfrm>
          <a:off x="0" y="1546306"/>
          <a:ext cx="8568952" cy="252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D427E72-EE20-47E2-9B81-ABD9C5409A26}">
      <dsp:nvSpPr>
        <dsp:cNvPr id="0" name=""/>
        <dsp:cNvSpPr/>
      </dsp:nvSpPr>
      <dsp:spPr>
        <a:xfrm>
          <a:off x="428029" y="82742"/>
          <a:ext cx="5992408" cy="1611163"/>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6720" tIns="0" rIns="22672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2000" kern="1200" dirty="0" smtClean="0">
              <a:latin typeface="Arial" pitchFamily="34" charset="0"/>
              <a:cs typeface="Arial" pitchFamily="34" charset="0"/>
            </a:rPr>
            <a:t>Основное регулирование – ТК РФ</a:t>
          </a:r>
        </a:p>
        <a:p>
          <a:pPr lvl="0" algn="l" defTabSz="1377950">
            <a:lnSpc>
              <a:spcPct val="90000"/>
            </a:lnSpc>
            <a:spcBef>
              <a:spcPct val="0"/>
            </a:spcBef>
            <a:spcAft>
              <a:spcPct val="35000"/>
            </a:spcAft>
          </a:pPr>
          <a:endParaRPr lang="ru-RU" sz="900" kern="1200" dirty="0"/>
        </a:p>
      </dsp:txBody>
      <dsp:txXfrm>
        <a:off x="506679" y="161392"/>
        <a:ext cx="5835108" cy="1453863"/>
      </dsp:txXfrm>
    </dsp:sp>
    <dsp:sp modelId="{058B70DE-650E-436A-B6AA-15A8DAE7B9A3}">
      <dsp:nvSpPr>
        <dsp:cNvPr id="0" name=""/>
        <dsp:cNvSpPr/>
      </dsp:nvSpPr>
      <dsp:spPr>
        <a:xfrm>
          <a:off x="0" y="3216074"/>
          <a:ext cx="8568952" cy="252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B04F15C-7956-46CD-A67C-CACA1A258452}">
      <dsp:nvSpPr>
        <dsp:cNvPr id="0" name=""/>
        <dsp:cNvSpPr/>
      </dsp:nvSpPr>
      <dsp:spPr>
        <a:xfrm>
          <a:off x="428029" y="1852306"/>
          <a:ext cx="5992408" cy="1511367"/>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6720" tIns="0" rIns="22672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2000" kern="1200" dirty="0" smtClean="0">
              <a:latin typeface="Arial" pitchFamily="34" charset="0"/>
              <a:cs typeface="Arial" pitchFamily="34" charset="0"/>
            </a:rPr>
            <a:t>Аттестация на соответствие занимаемой должности переносится на уровень образовательной организации</a:t>
          </a:r>
        </a:p>
        <a:p>
          <a:pPr lvl="0" algn="l" defTabSz="1111250">
            <a:lnSpc>
              <a:spcPct val="90000"/>
            </a:lnSpc>
            <a:spcBef>
              <a:spcPct val="0"/>
            </a:spcBef>
            <a:spcAft>
              <a:spcPct val="35000"/>
            </a:spcAft>
          </a:pPr>
          <a:endParaRPr lang="ru-RU" sz="800" kern="1200" dirty="0"/>
        </a:p>
      </dsp:txBody>
      <dsp:txXfrm>
        <a:off x="501808" y="1926085"/>
        <a:ext cx="5844850" cy="1363809"/>
      </dsp:txXfrm>
    </dsp:sp>
    <dsp:sp modelId="{F1935D49-074F-4820-B48F-5B036FD1A035}">
      <dsp:nvSpPr>
        <dsp:cNvPr id="0" name=""/>
        <dsp:cNvSpPr/>
      </dsp:nvSpPr>
      <dsp:spPr>
        <a:xfrm>
          <a:off x="0" y="4937617"/>
          <a:ext cx="8568952" cy="252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74EB8CB-6C87-443D-91D1-B0C2CAA72C75}">
      <dsp:nvSpPr>
        <dsp:cNvPr id="0" name=""/>
        <dsp:cNvSpPr/>
      </dsp:nvSpPr>
      <dsp:spPr>
        <a:xfrm>
          <a:off x="428029" y="3522074"/>
          <a:ext cx="5992408" cy="1563143"/>
        </a:xfrm>
        <a:prstGeom prst="round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6720" tIns="0" rIns="226720" bIns="0" numCol="1" spcCol="1270" anchor="ctr" anchorCtr="0">
          <a:noAutofit/>
        </a:bodyPr>
        <a:lstStyle/>
        <a:p>
          <a:pPr lvl="0" algn="l" defTabSz="889000">
            <a:lnSpc>
              <a:spcPct val="90000"/>
            </a:lnSpc>
            <a:spcBef>
              <a:spcPct val="0"/>
            </a:spcBef>
            <a:spcAft>
              <a:spcPct val="35000"/>
            </a:spcAft>
          </a:pPr>
          <a:r>
            <a:rPr lang="ru-RU" sz="2000" kern="1200" dirty="0" smtClean="0">
              <a:latin typeface="Arial" pitchFamily="34" charset="0"/>
              <a:cs typeface="Arial" pitchFamily="34" charset="0"/>
            </a:rPr>
            <a:t>Вводится понятие «Конфликт интересов педагогического работника»</a:t>
          </a:r>
        </a:p>
      </dsp:txBody>
      <dsp:txXfrm>
        <a:off x="504335" y="3598380"/>
        <a:ext cx="5839796" cy="141053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32CB5-7A24-4B80-A8ED-216CFD3DAF9E}">
      <dsp:nvSpPr>
        <dsp:cNvPr id="0" name=""/>
        <dsp:cNvSpPr/>
      </dsp:nvSpPr>
      <dsp:spPr>
        <a:xfrm>
          <a:off x="386445" y="511"/>
          <a:ext cx="3609541" cy="372558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dirty="0" smtClean="0"/>
            <a:t>В должностные оклады педагогических работников включается размер ежемесячной денежной компенсации (по состоянию на 31.12.2012) на обеспечение книгоиздательской продукцией и периодическими изданиям</a:t>
          </a:r>
          <a:endParaRPr lang="ru-RU" sz="2300" kern="1200" dirty="0"/>
        </a:p>
      </dsp:txBody>
      <dsp:txXfrm>
        <a:off x="386445" y="511"/>
        <a:ext cx="3609541" cy="3725588"/>
      </dsp:txXfrm>
    </dsp:sp>
    <dsp:sp modelId="{8525B029-8874-4C4A-8314-207C31F30110}">
      <dsp:nvSpPr>
        <dsp:cNvPr id="0" name=""/>
        <dsp:cNvSpPr/>
      </dsp:nvSpPr>
      <dsp:spPr>
        <a:xfrm>
          <a:off x="4506520" y="0"/>
          <a:ext cx="3609541" cy="3725588"/>
        </a:xfrm>
        <a:prstGeom prst="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300" kern="1200" dirty="0" smtClean="0"/>
            <a:t>В должностные оклады научно-педагогических работников высшего образования включаются размеры надбавок за ученые степени по соответствующим должностям</a:t>
          </a:r>
        </a:p>
        <a:p>
          <a:pPr lvl="0" algn="ctr" defTabSz="444500">
            <a:lnSpc>
              <a:spcPct val="90000"/>
            </a:lnSpc>
            <a:spcBef>
              <a:spcPct val="0"/>
            </a:spcBef>
            <a:spcAft>
              <a:spcPct val="35000"/>
            </a:spcAft>
          </a:pPr>
          <a:endParaRPr lang="ru-RU" sz="2300" kern="1200" dirty="0"/>
        </a:p>
      </dsp:txBody>
      <dsp:txXfrm>
        <a:off x="4506520" y="0"/>
        <a:ext cx="3609541" cy="372558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769FC-E053-4B30-80B7-6CBFFC03A359}">
      <dsp:nvSpPr>
        <dsp:cNvPr id="0" name=""/>
        <dsp:cNvSpPr/>
      </dsp:nvSpPr>
      <dsp:spPr>
        <a:xfrm rot="16200000">
          <a:off x="-515456" y="551996"/>
          <a:ext cx="5184595" cy="422459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t>Нормативные затраты включают в себя затраты на оплату труда педагогических работников с учетом обеспечения уровня средней заработной платы*</a:t>
          </a:r>
          <a:endParaRPr lang="ru-RU" sz="2000" kern="1200" dirty="0"/>
        </a:p>
      </dsp:txBody>
      <dsp:txXfrm rot="5400000">
        <a:off x="-35457" y="1368146"/>
        <a:ext cx="3485293" cy="2592297"/>
      </dsp:txXfrm>
    </dsp:sp>
    <dsp:sp modelId="{8E1F2842-6557-472D-9340-555C7CE29289}">
      <dsp:nvSpPr>
        <dsp:cNvPr id="0" name=""/>
        <dsp:cNvSpPr/>
      </dsp:nvSpPr>
      <dsp:spPr>
        <a:xfrm rot="5400000">
          <a:off x="3899812" y="551996"/>
          <a:ext cx="5328612" cy="422459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t>Расходы на оплату труда педагогических работников муниципальных общеобразовательных организаций, включаемые  ОГВ субъектов  РФ в нормативы, не могут быть ниже уровня средней заработной платы в соответствующем субъекте РФ</a:t>
          </a:r>
          <a:endParaRPr lang="ru-RU" sz="1800" kern="1200" dirty="0"/>
        </a:p>
      </dsp:txBody>
      <dsp:txXfrm rot="-5400000">
        <a:off x="5191125" y="1332142"/>
        <a:ext cx="3485293" cy="266430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BD63E-238B-4A3B-990F-5D6E4602A0DF}">
      <dsp:nvSpPr>
        <dsp:cNvPr id="0" name=""/>
        <dsp:cNvSpPr/>
      </dsp:nvSpPr>
      <dsp:spPr>
        <a:xfrm>
          <a:off x="3048764" y="2558204"/>
          <a:ext cx="1732706" cy="1669376"/>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Рабочее время педагогических работников </a:t>
          </a:r>
          <a:endParaRPr lang="ru-RU" sz="1400" kern="1200" dirty="0"/>
        </a:p>
      </dsp:txBody>
      <dsp:txXfrm>
        <a:off x="3302513" y="2802678"/>
        <a:ext cx="1225208" cy="1180428"/>
      </dsp:txXfrm>
    </dsp:sp>
    <dsp:sp modelId="{44B83396-A38F-4929-A520-92FF55F8D561}">
      <dsp:nvSpPr>
        <dsp:cNvPr id="0" name=""/>
        <dsp:cNvSpPr/>
      </dsp:nvSpPr>
      <dsp:spPr>
        <a:xfrm rot="10800000">
          <a:off x="1023999" y="3145982"/>
          <a:ext cx="1913402" cy="493821"/>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F86AB9D-60FA-43A1-A020-3B0F598ED05F}">
      <dsp:nvSpPr>
        <dsp:cNvPr id="0" name=""/>
        <dsp:cNvSpPr/>
      </dsp:nvSpPr>
      <dsp:spPr>
        <a:xfrm>
          <a:off x="330660" y="2907735"/>
          <a:ext cx="1386678" cy="970315"/>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kern="1200" dirty="0" smtClean="0"/>
            <a:t>Учебная </a:t>
          </a:r>
          <a:r>
            <a:rPr lang="ru-RU" sz="1000" kern="1200" dirty="0" smtClean="0"/>
            <a:t>(преподавательская) </a:t>
          </a:r>
          <a:r>
            <a:rPr lang="ru-RU" sz="1600" kern="1200" dirty="0" smtClean="0"/>
            <a:t>работа</a:t>
          </a:r>
          <a:endParaRPr lang="ru-RU" sz="1600" kern="1200" dirty="0"/>
        </a:p>
      </dsp:txBody>
      <dsp:txXfrm>
        <a:off x="359080" y="2936155"/>
        <a:ext cx="1329838" cy="913475"/>
      </dsp:txXfrm>
    </dsp:sp>
    <dsp:sp modelId="{99B2698B-7A47-4BCE-8863-E713F15D80C4}">
      <dsp:nvSpPr>
        <dsp:cNvPr id="0" name=""/>
        <dsp:cNvSpPr/>
      </dsp:nvSpPr>
      <dsp:spPr>
        <a:xfrm rot="12600000">
          <a:off x="1282639" y="2180723"/>
          <a:ext cx="1921201" cy="493821"/>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6FB14A9-D84E-46E8-837C-C44357D69B8B}">
      <dsp:nvSpPr>
        <dsp:cNvPr id="0" name=""/>
        <dsp:cNvSpPr/>
      </dsp:nvSpPr>
      <dsp:spPr>
        <a:xfrm>
          <a:off x="620413" y="1462176"/>
          <a:ext cx="1581845" cy="970315"/>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ru-RU" sz="1500" kern="1200" dirty="0" smtClean="0"/>
            <a:t>Воспитательная работа</a:t>
          </a:r>
          <a:endParaRPr lang="ru-RU" sz="1500" kern="1200" dirty="0"/>
        </a:p>
      </dsp:txBody>
      <dsp:txXfrm>
        <a:off x="648833" y="1490596"/>
        <a:ext cx="1525005" cy="913475"/>
      </dsp:txXfrm>
    </dsp:sp>
    <dsp:sp modelId="{B5FB1B0A-127C-4E2C-B864-758E488708B7}">
      <dsp:nvSpPr>
        <dsp:cNvPr id="0" name=""/>
        <dsp:cNvSpPr/>
      </dsp:nvSpPr>
      <dsp:spPr>
        <a:xfrm rot="14400000">
          <a:off x="1985520" y="1480579"/>
          <a:ext cx="1936153" cy="493821"/>
        </a:xfrm>
        <a:prstGeom prst="lef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762DEE1-4557-4BCD-B93A-A4418C1F58D0}">
      <dsp:nvSpPr>
        <dsp:cNvPr id="0" name=""/>
        <dsp:cNvSpPr/>
      </dsp:nvSpPr>
      <dsp:spPr>
        <a:xfrm>
          <a:off x="1684694" y="403953"/>
          <a:ext cx="1569728" cy="970315"/>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ru-RU" sz="1400" kern="1200" dirty="0" smtClean="0"/>
            <a:t>Индивидуальная работа с обучающимися</a:t>
          </a:r>
          <a:endParaRPr lang="ru-RU" sz="1400" kern="1200" dirty="0"/>
        </a:p>
      </dsp:txBody>
      <dsp:txXfrm>
        <a:off x="1713114" y="432373"/>
        <a:ext cx="1512888" cy="913475"/>
      </dsp:txXfrm>
    </dsp:sp>
    <dsp:sp modelId="{7DA0A625-5965-4CDA-933C-CF0F4AEE7696}">
      <dsp:nvSpPr>
        <dsp:cNvPr id="0" name=""/>
        <dsp:cNvSpPr/>
      </dsp:nvSpPr>
      <dsp:spPr>
        <a:xfrm rot="16200000">
          <a:off x="2943454" y="1226527"/>
          <a:ext cx="1943326" cy="493821"/>
        </a:xfrm>
        <a:prstGeom prst="lef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3AB4A86-4C66-4461-99BC-A14722CE04BE}">
      <dsp:nvSpPr>
        <dsp:cNvPr id="0" name=""/>
        <dsp:cNvSpPr/>
      </dsp:nvSpPr>
      <dsp:spPr>
        <a:xfrm>
          <a:off x="3308670" y="16617"/>
          <a:ext cx="1212894" cy="970315"/>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kern="1200" dirty="0" smtClean="0"/>
            <a:t>Научная работа</a:t>
          </a:r>
          <a:endParaRPr lang="ru-RU" sz="1600" kern="1200" dirty="0"/>
        </a:p>
      </dsp:txBody>
      <dsp:txXfrm>
        <a:off x="3337090" y="45037"/>
        <a:ext cx="1156054" cy="913475"/>
      </dsp:txXfrm>
    </dsp:sp>
    <dsp:sp modelId="{75790031-DDAC-4638-BC77-93DE66F3025A}">
      <dsp:nvSpPr>
        <dsp:cNvPr id="0" name=""/>
        <dsp:cNvSpPr/>
      </dsp:nvSpPr>
      <dsp:spPr>
        <a:xfrm rot="18000000">
          <a:off x="3908561" y="1480579"/>
          <a:ext cx="1936153" cy="493821"/>
        </a:xfrm>
        <a:prstGeom prst="lef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95410F3-024D-4049-9F1A-8EC17BAFCE64}">
      <dsp:nvSpPr>
        <dsp:cNvPr id="0" name=""/>
        <dsp:cNvSpPr/>
      </dsp:nvSpPr>
      <dsp:spPr>
        <a:xfrm>
          <a:off x="4754229" y="403953"/>
          <a:ext cx="1212894" cy="970315"/>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kern="1200" dirty="0" smtClean="0"/>
            <a:t>Творческая работа</a:t>
          </a:r>
          <a:endParaRPr lang="ru-RU" sz="1600" kern="1200" dirty="0"/>
        </a:p>
      </dsp:txBody>
      <dsp:txXfrm>
        <a:off x="4782649" y="432373"/>
        <a:ext cx="1156054" cy="913475"/>
      </dsp:txXfrm>
    </dsp:sp>
    <dsp:sp modelId="{26460663-7A35-414A-BFA3-B62CFB966964}">
      <dsp:nvSpPr>
        <dsp:cNvPr id="0" name=""/>
        <dsp:cNvSpPr/>
      </dsp:nvSpPr>
      <dsp:spPr>
        <a:xfrm rot="19800000">
          <a:off x="4626393" y="2180723"/>
          <a:ext cx="1921201" cy="493821"/>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31B516D-FC7D-4292-8FB3-17872B9F451A}">
      <dsp:nvSpPr>
        <dsp:cNvPr id="0" name=""/>
        <dsp:cNvSpPr/>
      </dsp:nvSpPr>
      <dsp:spPr>
        <a:xfrm>
          <a:off x="5502800" y="1462176"/>
          <a:ext cx="1832198" cy="970315"/>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ru-RU" sz="1500" kern="1200" dirty="0" smtClean="0"/>
            <a:t>Исследовательская работа</a:t>
          </a:r>
          <a:endParaRPr lang="ru-RU" sz="1500" kern="1200" dirty="0"/>
        </a:p>
      </dsp:txBody>
      <dsp:txXfrm>
        <a:off x="5531220" y="1490596"/>
        <a:ext cx="1775358" cy="913475"/>
      </dsp:txXfrm>
    </dsp:sp>
    <dsp:sp modelId="{7B0A05E2-67C7-44AB-AC06-9E8A451539AB}">
      <dsp:nvSpPr>
        <dsp:cNvPr id="0" name=""/>
        <dsp:cNvSpPr/>
      </dsp:nvSpPr>
      <dsp:spPr>
        <a:xfrm>
          <a:off x="4892833" y="3145982"/>
          <a:ext cx="1913402" cy="493821"/>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2990489-90F7-4B39-8AC3-56C7F7564F0A}">
      <dsp:nvSpPr>
        <dsp:cNvPr id="0" name=""/>
        <dsp:cNvSpPr/>
      </dsp:nvSpPr>
      <dsp:spPr>
        <a:xfrm>
          <a:off x="5518196" y="2907735"/>
          <a:ext cx="2576078" cy="970315"/>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ru-RU" sz="1400" kern="1200" dirty="0" smtClean="0"/>
            <a:t>Иная работа, предусмотренная  трудовыми (должностными) обязанностями и (или) индивидуальным планом</a:t>
          </a:r>
          <a:endParaRPr lang="ru-RU" sz="1400" kern="1200" dirty="0"/>
        </a:p>
      </dsp:txBody>
      <dsp:txXfrm>
        <a:off x="5546616" y="2936155"/>
        <a:ext cx="2519238" cy="913475"/>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43451-370B-42F8-A146-C3AA620C8266}">
      <dsp:nvSpPr>
        <dsp:cNvPr id="0" name=""/>
        <dsp:cNvSpPr/>
      </dsp:nvSpPr>
      <dsp:spPr>
        <a:xfrm rot="21300000">
          <a:off x="792170" y="1128556"/>
          <a:ext cx="6480555" cy="566975"/>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ABDFA3-BBF1-4CAA-8408-9C914C3E4C45}">
      <dsp:nvSpPr>
        <dsp:cNvPr id="0" name=""/>
        <dsp:cNvSpPr/>
      </dsp:nvSpPr>
      <dsp:spPr>
        <a:xfrm>
          <a:off x="967787" y="175714"/>
          <a:ext cx="2419468" cy="1129635"/>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52E8EC-9B2D-44E3-83F1-8762059FA7EE}">
      <dsp:nvSpPr>
        <dsp:cNvPr id="0" name=""/>
        <dsp:cNvSpPr/>
      </dsp:nvSpPr>
      <dsp:spPr>
        <a:xfrm>
          <a:off x="4274394" y="0"/>
          <a:ext cx="2580766" cy="1186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t>Учебная (преподавательская)</a:t>
          </a:r>
          <a:endParaRPr lang="ru-RU" sz="2000" kern="1200" dirty="0"/>
        </a:p>
      </dsp:txBody>
      <dsp:txXfrm>
        <a:off x="4274394" y="0"/>
        <a:ext cx="2580766" cy="1186116"/>
      </dsp:txXfrm>
    </dsp:sp>
    <dsp:sp modelId="{8E02C0CF-1B9B-4491-A933-87C7E295F12F}">
      <dsp:nvSpPr>
        <dsp:cNvPr id="0" name=""/>
        <dsp:cNvSpPr/>
      </dsp:nvSpPr>
      <dsp:spPr>
        <a:xfrm>
          <a:off x="4677639" y="1553248"/>
          <a:ext cx="2419468" cy="1129635"/>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8CABFA-6616-4A7D-9059-10AB339163B3}">
      <dsp:nvSpPr>
        <dsp:cNvPr id="0" name=""/>
        <dsp:cNvSpPr/>
      </dsp:nvSpPr>
      <dsp:spPr>
        <a:xfrm>
          <a:off x="1209734" y="1637971"/>
          <a:ext cx="2580766" cy="1186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t>Другая педагогическая работа</a:t>
          </a:r>
          <a:endParaRPr lang="ru-RU" sz="2000" kern="1200" dirty="0"/>
        </a:p>
      </dsp:txBody>
      <dsp:txXfrm>
        <a:off x="1209734" y="1637971"/>
        <a:ext cx="2580766" cy="11861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71227-52F0-4860-ADA8-6497CBA1559A}">
      <dsp:nvSpPr>
        <dsp:cNvPr id="0" name=""/>
        <dsp:cNvSpPr/>
      </dsp:nvSpPr>
      <dsp:spPr>
        <a:xfrm>
          <a:off x="0" y="150501"/>
          <a:ext cx="8229600" cy="2077919"/>
        </a:xfrm>
        <a:prstGeom prst="round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Обучающиеся имеют право на посещение по своему выбору мероприятий, которые проводятся в организации, осуществляющей образовательную деятельность, и не предусмотрены учебным планом, в порядке, установленном локальными нормативными актами</a:t>
          </a:r>
          <a:endParaRPr lang="ru-RU" sz="2400" kern="1200" dirty="0"/>
        </a:p>
      </dsp:txBody>
      <dsp:txXfrm>
        <a:off x="101436" y="251937"/>
        <a:ext cx="8026728" cy="1875047"/>
      </dsp:txXfrm>
    </dsp:sp>
    <dsp:sp modelId="{6F0EAD14-1E42-461B-B916-CF5458ECE3B9}">
      <dsp:nvSpPr>
        <dsp:cNvPr id="0" name=""/>
        <dsp:cNvSpPr/>
      </dsp:nvSpPr>
      <dsp:spPr>
        <a:xfrm>
          <a:off x="0" y="2297541"/>
          <a:ext cx="8229600" cy="207791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Привлечение обучающихся без их согласия и несовершеннолетних обучающихся без согласия их родителей (законных представителей) к труду, не предусмотренному образовательной программой, запрещается</a:t>
          </a:r>
          <a:endParaRPr lang="ru-RU" sz="2400" kern="1200" dirty="0"/>
        </a:p>
      </dsp:txBody>
      <dsp:txXfrm>
        <a:off x="101436" y="2398977"/>
        <a:ext cx="8026728" cy="187504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C480D-A7D6-4FCC-B035-6848E77B1923}">
      <dsp:nvSpPr>
        <dsp:cNvPr id="0" name=""/>
        <dsp:cNvSpPr/>
      </dsp:nvSpPr>
      <dsp:spPr>
        <a:xfrm>
          <a:off x="269143" y="0"/>
          <a:ext cx="1439110" cy="799505"/>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18 </a:t>
          </a:r>
        </a:p>
        <a:p>
          <a:pPr lvl="0" algn="ctr" defTabSz="666750">
            <a:lnSpc>
              <a:spcPct val="90000"/>
            </a:lnSpc>
            <a:spcBef>
              <a:spcPct val="0"/>
            </a:spcBef>
            <a:spcAft>
              <a:spcPct val="35000"/>
            </a:spcAft>
          </a:pPr>
          <a:r>
            <a:rPr lang="ru-RU" sz="1500" kern="1200" dirty="0" smtClean="0"/>
            <a:t>аудиторной </a:t>
          </a:r>
          <a:endParaRPr lang="ru-RU" sz="1500" kern="1200" dirty="0"/>
        </a:p>
      </dsp:txBody>
      <dsp:txXfrm>
        <a:off x="292560" y="23417"/>
        <a:ext cx="1392276" cy="752671"/>
      </dsp:txXfrm>
    </dsp:sp>
    <dsp:sp modelId="{1FFC5DD1-A7D0-45E0-A14D-606D5BBF2E3E}">
      <dsp:nvSpPr>
        <dsp:cNvPr id="0" name=""/>
        <dsp:cNvSpPr/>
      </dsp:nvSpPr>
      <dsp:spPr>
        <a:xfrm>
          <a:off x="2347858" y="0"/>
          <a:ext cx="1439110" cy="799505"/>
        </a:xfrm>
        <a:prstGeom prst="roundRect">
          <a:avLst>
            <a:gd name="adj" fmla="val 10000"/>
          </a:avLst>
        </a:prstGeom>
        <a:solidFill>
          <a:schemeClr val="accent2">
            <a:tint val="40000"/>
            <a:alpha val="90000"/>
            <a:hueOff val="1675274"/>
            <a:satOff val="-1459"/>
            <a:lumOff val="-2"/>
            <a:alphaOff val="0"/>
          </a:schemeClr>
        </a:solidFill>
        <a:ln w="9525" cap="flat" cmpd="sng" algn="ctr">
          <a:solidFill>
            <a:schemeClr val="accent2">
              <a:tint val="40000"/>
              <a:alpha val="90000"/>
              <a:hueOff val="1675274"/>
              <a:satOff val="-1459"/>
              <a:lumOff val="-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18 внеаудиторной</a:t>
          </a:r>
          <a:endParaRPr lang="ru-RU" sz="1500" kern="1200" dirty="0"/>
        </a:p>
      </dsp:txBody>
      <dsp:txXfrm>
        <a:off x="2371275" y="23417"/>
        <a:ext cx="1392276" cy="752671"/>
      </dsp:txXfrm>
    </dsp:sp>
    <dsp:sp modelId="{2209EA48-CE05-460C-8459-E34A9A76092D}">
      <dsp:nvSpPr>
        <dsp:cNvPr id="0" name=""/>
        <dsp:cNvSpPr/>
      </dsp:nvSpPr>
      <dsp:spPr>
        <a:xfrm>
          <a:off x="1673903" y="1219631"/>
          <a:ext cx="599629" cy="599629"/>
        </a:xfrm>
        <a:prstGeom prst="triangle">
          <a:avLst/>
        </a:prstGeom>
        <a:solidFill>
          <a:schemeClr val="accent2">
            <a:tint val="40000"/>
            <a:alpha val="90000"/>
            <a:hueOff val="3350547"/>
            <a:satOff val="-2919"/>
            <a:lumOff val="-4"/>
            <a:alphaOff val="0"/>
          </a:schemeClr>
        </a:solidFill>
        <a:ln w="9525" cap="flat" cmpd="sng" algn="ctr">
          <a:solidFill>
            <a:schemeClr val="accent2">
              <a:tint val="40000"/>
              <a:alpha val="90000"/>
              <a:hueOff val="3350547"/>
              <a:satOff val="-2919"/>
              <a:lumOff val="-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EFEDD986-1C22-41C7-9BAA-3A664AF2BCE1}">
      <dsp:nvSpPr>
        <dsp:cNvPr id="0" name=""/>
        <dsp:cNvSpPr/>
      </dsp:nvSpPr>
      <dsp:spPr>
        <a:xfrm>
          <a:off x="186462" y="936312"/>
          <a:ext cx="3597775" cy="243049"/>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C480D-A7D6-4FCC-B035-6848E77B1923}">
      <dsp:nvSpPr>
        <dsp:cNvPr id="0" name=""/>
        <dsp:cNvSpPr/>
      </dsp:nvSpPr>
      <dsp:spPr>
        <a:xfrm rot="819835">
          <a:off x="363190" y="160993"/>
          <a:ext cx="1460200" cy="811222"/>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0" kern="1200" dirty="0" smtClean="0"/>
            <a:t>16 </a:t>
          </a:r>
        </a:p>
        <a:p>
          <a:pPr lvl="0" algn="ctr" defTabSz="666750">
            <a:lnSpc>
              <a:spcPct val="90000"/>
            </a:lnSpc>
            <a:spcBef>
              <a:spcPct val="0"/>
            </a:spcBef>
            <a:spcAft>
              <a:spcPct val="35000"/>
            </a:spcAft>
          </a:pPr>
          <a:r>
            <a:rPr lang="ru-RU" sz="1500" b="0" kern="1200" dirty="0" smtClean="0"/>
            <a:t>аудиторной </a:t>
          </a:r>
          <a:endParaRPr lang="ru-RU" sz="1500" b="0" kern="1200" dirty="0"/>
        </a:p>
      </dsp:txBody>
      <dsp:txXfrm>
        <a:off x="386950" y="184753"/>
        <a:ext cx="1412680" cy="763702"/>
      </dsp:txXfrm>
    </dsp:sp>
    <dsp:sp modelId="{1FFC5DD1-A7D0-45E0-A14D-606D5BBF2E3E}">
      <dsp:nvSpPr>
        <dsp:cNvPr id="0" name=""/>
        <dsp:cNvSpPr/>
      </dsp:nvSpPr>
      <dsp:spPr>
        <a:xfrm rot="794720">
          <a:off x="2377762" y="660544"/>
          <a:ext cx="1460200" cy="811222"/>
        </a:xfrm>
        <a:prstGeom prst="roundRect">
          <a:avLst>
            <a:gd name="adj" fmla="val 10000"/>
          </a:avLst>
        </a:prstGeom>
        <a:solidFill>
          <a:schemeClr val="accent2">
            <a:tint val="40000"/>
            <a:alpha val="90000"/>
            <a:hueOff val="1675274"/>
            <a:satOff val="-1459"/>
            <a:lumOff val="-2"/>
            <a:alphaOff val="0"/>
          </a:schemeClr>
        </a:solidFill>
        <a:ln w="9525" cap="flat" cmpd="sng" algn="ctr">
          <a:solidFill>
            <a:schemeClr val="accent2">
              <a:tint val="40000"/>
              <a:alpha val="90000"/>
              <a:hueOff val="1675274"/>
              <a:satOff val="-1459"/>
              <a:lumOff val="-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20 внеаудиторной</a:t>
          </a:r>
          <a:endParaRPr lang="ru-RU" sz="1500" kern="1200" dirty="0"/>
        </a:p>
      </dsp:txBody>
      <dsp:txXfrm>
        <a:off x="2401522" y="684304"/>
        <a:ext cx="1412680" cy="763702"/>
      </dsp:txXfrm>
    </dsp:sp>
    <dsp:sp modelId="{2209EA48-CE05-460C-8459-E34A9A76092D}">
      <dsp:nvSpPr>
        <dsp:cNvPr id="0" name=""/>
        <dsp:cNvSpPr/>
      </dsp:nvSpPr>
      <dsp:spPr>
        <a:xfrm>
          <a:off x="1656185" y="1584177"/>
          <a:ext cx="608416" cy="608416"/>
        </a:xfrm>
        <a:prstGeom prst="triangle">
          <a:avLst/>
        </a:prstGeom>
        <a:solidFill>
          <a:schemeClr val="accent2">
            <a:tint val="40000"/>
            <a:alpha val="90000"/>
            <a:hueOff val="3350547"/>
            <a:satOff val="-2919"/>
            <a:lumOff val="-4"/>
            <a:alphaOff val="0"/>
          </a:schemeClr>
        </a:solidFill>
        <a:ln w="9525" cap="flat" cmpd="sng" algn="ctr">
          <a:solidFill>
            <a:schemeClr val="accent2">
              <a:tint val="40000"/>
              <a:alpha val="90000"/>
              <a:hueOff val="3350547"/>
              <a:satOff val="-2919"/>
              <a:lumOff val="-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EFEDD986-1C22-41C7-9BAA-3A664AF2BCE1}">
      <dsp:nvSpPr>
        <dsp:cNvPr id="0" name=""/>
        <dsp:cNvSpPr/>
      </dsp:nvSpPr>
      <dsp:spPr>
        <a:xfrm rot="813483">
          <a:off x="144032" y="1296144"/>
          <a:ext cx="3650500" cy="246611"/>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C480D-A7D6-4FCC-B035-6848E77B1923}">
      <dsp:nvSpPr>
        <dsp:cNvPr id="0" name=""/>
        <dsp:cNvSpPr/>
      </dsp:nvSpPr>
      <dsp:spPr>
        <a:xfrm rot="20526371">
          <a:off x="88018" y="422698"/>
          <a:ext cx="1439110" cy="799505"/>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22 </a:t>
          </a:r>
        </a:p>
        <a:p>
          <a:pPr lvl="0" algn="ctr" defTabSz="666750">
            <a:lnSpc>
              <a:spcPct val="90000"/>
            </a:lnSpc>
            <a:spcBef>
              <a:spcPct val="0"/>
            </a:spcBef>
            <a:spcAft>
              <a:spcPct val="35000"/>
            </a:spcAft>
          </a:pPr>
          <a:r>
            <a:rPr lang="ru-RU" sz="1500" kern="1200" dirty="0" smtClean="0"/>
            <a:t>аудиторной </a:t>
          </a:r>
          <a:endParaRPr lang="ru-RU" sz="1500" kern="1200" dirty="0"/>
        </a:p>
      </dsp:txBody>
      <dsp:txXfrm>
        <a:off x="111435" y="446115"/>
        <a:ext cx="1392276" cy="752671"/>
      </dsp:txXfrm>
    </dsp:sp>
    <dsp:sp modelId="{1FFC5DD1-A7D0-45E0-A14D-606D5BBF2E3E}">
      <dsp:nvSpPr>
        <dsp:cNvPr id="0" name=""/>
        <dsp:cNvSpPr/>
      </dsp:nvSpPr>
      <dsp:spPr>
        <a:xfrm rot="20498953">
          <a:off x="2080442" y="-198405"/>
          <a:ext cx="1439110" cy="799505"/>
        </a:xfrm>
        <a:prstGeom prst="roundRect">
          <a:avLst>
            <a:gd name="adj" fmla="val 10000"/>
          </a:avLst>
        </a:prstGeom>
        <a:solidFill>
          <a:schemeClr val="accent2">
            <a:tint val="40000"/>
            <a:alpha val="90000"/>
            <a:hueOff val="1675274"/>
            <a:satOff val="-1459"/>
            <a:lumOff val="-2"/>
            <a:alphaOff val="0"/>
          </a:schemeClr>
        </a:solidFill>
        <a:ln w="9525" cap="flat" cmpd="sng" algn="ctr">
          <a:solidFill>
            <a:schemeClr val="accent2">
              <a:tint val="40000"/>
              <a:alpha val="90000"/>
              <a:hueOff val="1675274"/>
              <a:satOff val="-1459"/>
              <a:lumOff val="-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14 внеаудиторной</a:t>
          </a:r>
          <a:endParaRPr lang="ru-RU" sz="1500" kern="1200" dirty="0"/>
        </a:p>
      </dsp:txBody>
      <dsp:txXfrm>
        <a:off x="2103859" y="-174988"/>
        <a:ext cx="1392276" cy="752671"/>
      </dsp:txXfrm>
    </dsp:sp>
    <dsp:sp modelId="{2209EA48-CE05-460C-8459-E34A9A76092D}">
      <dsp:nvSpPr>
        <dsp:cNvPr id="0" name=""/>
        <dsp:cNvSpPr/>
      </dsp:nvSpPr>
      <dsp:spPr>
        <a:xfrm>
          <a:off x="1673903" y="1219631"/>
          <a:ext cx="599629" cy="599629"/>
        </a:xfrm>
        <a:prstGeom prst="triangle">
          <a:avLst/>
        </a:prstGeom>
        <a:solidFill>
          <a:schemeClr val="accent2">
            <a:tint val="40000"/>
            <a:alpha val="90000"/>
            <a:hueOff val="3350547"/>
            <a:satOff val="-2919"/>
            <a:lumOff val="-4"/>
            <a:alphaOff val="0"/>
          </a:schemeClr>
        </a:solidFill>
        <a:ln w="9525" cap="flat" cmpd="sng" algn="ctr">
          <a:solidFill>
            <a:schemeClr val="accent2">
              <a:tint val="40000"/>
              <a:alpha val="90000"/>
              <a:hueOff val="3350547"/>
              <a:satOff val="-2919"/>
              <a:lumOff val="-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EFEDD986-1C22-41C7-9BAA-3A664AF2BCE1}">
      <dsp:nvSpPr>
        <dsp:cNvPr id="0" name=""/>
        <dsp:cNvSpPr/>
      </dsp:nvSpPr>
      <dsp:spPr>
        <a:xfrm rot="20518730">
          <a:off x="186462" y="936312"/>
          <a:ext cx="3597775" cy="243049"/>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F00AD-DC0E-4E88-AB12-81898A010E2F}">
      <dsp:nvSpPr>
        <dsp:cNvPr id="0" name=""/>
        <dsp:cNvSpPr/>
      </dsp:nvSpPr>
      <dsp:spPr>
        <a:xfrm>
          <a:off x="0" y="26221"/>
          <a:ext cx="8229600" cy="1381733"/>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Обучающимся, осваивающим основные образовательные программы за счет соответствующих  бюджетов в пределах  ФГОС бесплатно предоставляются в пользование на время получения образования учебники и учебные пособия, а также учебно-методические материалы, средства обучения и воспитания</a:t>
          </a:r>
          <a:endParaRPr lang="ru-RU" sz="1600" kern="1200" dirty="0"/>
        </a:p>
      </dsp:txBody>
      <dsp:txXfrm>
        <a:off x="67451" y="93672"/>
        <a:ext cx="8094698" cy="1246831"/>
      </dsp:txXfrm>
    </dsp:sp>
    <dsp:sp modelId="{A635FD11-4D5E-4A77-B246-BAC0BA44B8F1}">
      <dsp:nvSpPr>
        <dsp:cNvPr id="0" name=""/>
        <dsp:cNvSpPr/>
      </dsp:nvSpPr>
      <dsp:spPr>
        <a:xfrm>
          <a:off x="0" y="1572114"/>
          <a:ext cx="8229600" cy="1381733"/>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Обеспечение учебниками и учебными пособиями, а также учебно-методическими материалами, средствами обучения и воспитания организаций, осуществляющих образовательную деятельность по основным образовательным программам, в пределах ФГОС осуществляется за счет бюджетных ассигнований соответствующих бюджетов</a:t>
          </a:r>
          <a:endParaRPr lang="ru-RU" sz="1600" kern="1200" dirty="0"/>
        </a:p>
      </dsp:txBody>
      <dsp:txXfrm>
        <a:off x="67451" y="1639565"/>
        <a:ext cx="8094698" cy="1246831"/>
      </dsp:txXfrm>
    </dsp:sp>
    <dsp:sp modelId="{DEA30D1B-91B0-4682-8006-A5F47410B901}">
      <dsp:nvSpPr>
        <dsp:cNvPr id="0" name=""/>
        <dsp:cNvSpPr/>
      </dsp:nvSpPr>
      <dsp:spPr>
        <a:xfrm>
          <a:off x="0" y="3118008"/>
          <a:ext cx="8229600" cy="1381733"/>
        </a:xfrm>
        <a:prstGeom prst="round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Расходное полномочие субъектов РФ (п. 10 ч. 1 ст. 8): организация обеспечения муниципальных образовательных организаций и образовательных организаций субъектов РФ учебниками в соответствии с федеральным перечнем учебников и учебными пособиями, допущенными к использованию при реализации указанных образовательных программ</a:t>
          </a:r>
          <a:endParaRPr lang="ru-RU" sz="1600" kern="1200" dirty="0"/>
        </a:p>
      </dsp:txBody>
      <dsp:txXfrm>
        <a:off x="67451" y="3185459"/>
        <a:ext cx="8094698" cy="12468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61200-8EFB-4687-AEB1-15297DAFA700}">
      <dsp:nvSpPr>
        <dsp:cNvPr id="0" name=""/>
        <dsp:cNvSpPr/>
      </dsp:nvSpPr>
      <dsp:spPr>
        <a:xfrm>
          <a:off x="0" y="1572"/>
          <a:ext cx="8672512" cy="1252655"/>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effectLst/>
            </a:rPr>
            <a:t>Организация питания обучающихся возлагается на организации, осуществляющие образовательную деятельность</a:t>
          </a:r>
          <a:endParaRPr lang="ru-RU" sz="1800" kern="1200" dirty="0"/>
        </a:p>
      </dsp:txBody>
      <dsp:txXfrm>
        <a:off x="61150" y="62722"/>
        <a:ext cx="8550212" cy="1130355"/>
      </dsp:txXfrm>
    </dsp:sp>
    <dsp:sp modelId="{94914C69-B26D-4AC6-BAA7-16655BB5217E}">
      <dsp:nvSpPr>
        <dsp:cNvPr id="0" name=""/>
        <dsp:cNvSpPr/>
      </dsp:nvSpPr>
      <dsp:spPr>
        <a:xfrm>
          <a:off x="0" y="1268417"/>
          <a:ext cx="8672512" cy="1252655"/>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effectLst/>
            </a:rPr>
            <a:t>Расписание занятий должно предусматривать перерыв достаточной продолжительности для питания обучающихся</a:t>
          </a:r>
          <a:endParaRPr lang="ru-RU" sz="1800" kern="1200" dirty="0"/>
        </a:p>
      </dsp:txBody>
      <dsp:txXfrm>
        <a:off x="61150" y="1329567"/>
        <a:ext cx="8550212" cy="1130355"/>
      </dsp:txXfrm>
    </dsp:sp>
    <dsp:sp modelId="{9CA88A47-AEC3-4117-8DCE-EC816B8FB673}">
      <dsp:nvSpPr>
        <dsp:cNvPr id="0" name=""/>
        <dsp:cNvSpPr/>
      </dsp:nvSpPr>
      <dsp:spPr>
        <a:xfrm>
          <a:off x="0" y="2535262"/>
          <a:ext cx="8672512" cy="1252655"/>
        </a:xfrm>
        <a:prstGeom prst="round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effectLst/>
            </a:rPr>
            <a:t>Обеспечение питанием обучающихся за счет бюджетных ассигнований бюджетов субъектов РФ осуществляется в случаях и в порядке, которые установлены органами государственной власти субъектов РФ, обучающихся за счет бюджетных ассигнований местных бюджетов - органами местного самоуправления</a:t>
          </a:r>
          <a:endParaRPr lang="ru-RU" sz="1800" kern="1200" dirty="0"/>
        </a:p>
      </dsp:txBody>
      <dsp:txXfrm>
        <a:off x="61150" y="2596412"/>
        <a:ext cx="8550212" cy="1130355"/>
      </dsp:txXfrm>
    </dsp:sp>
    <dsp:sp modelId="{02DDC6C8-3F75-4F89-A99C-4F5732615A39}">
      <dsp:nvSpPr>
        <dsp:cNvPr id="0" name=""/>
        <dsp:cNvSpPr/>
      </dsp:nvSpPr>
      <dsp:spPr>
        <a:xfrm>
          <a:off x="0" y="3802107"/>
          <a:ext cx="8672512" cy="1252655"/>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effectLst/>
            </a:rPr>
            <a:t>Организация бесплатной перевозки обучающихся в государственных и муниципальных образовательных организациях, реализующих основные общеобразовательные программы, между поселениями осуществляется учредителями соответствующих образовательных организаций</a:t>
          </a:r>
          <a:endParaRPr lang="ru-RU" sz="1800" kern="1200" dirty="0"/>
        </a:p>
      </dsp:txBody>
      <dsp:txXfrm>
        <a:off x="61150" y="3863257"/>
        <a:ext cx="8550212" cy="11303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06525-6122-401B-8E31-41CCC730A05C}">
      <dsp:nvSpPr>
        <dsp:cNvPr id="0" name=""/>
        <dsp:cNvSpPr/>
      </dsp:nvSpPr>
      <dsp:spPr>
        <a:xfrm rot="5400000">
          <a:off x="-166814" y="168031"/>
          <a:ext cx="1112097" cy="778468"/>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1</a:t>
          </a:r>
          <a:endParaRPr lang="ru-RU" sz="2100" kern="1200" dirty="0"/>
        </a:p>
      </dsp:txBody>
      <dsp:txXfrm rot="-5400000">
        <a:off x="1" y="390450"/>
        <a:ext cx="778468" cy="333629"/>
      </dsp:txXfrm>
    </dsp:sp>
    <dsp:sp modelId="{8CDE7EF9-521D-40BD-8CA9-325E12E40070}">
      <dsp:nvSpPr>
        <dsp:cNvPr id="0" name=""/>
        <dsp:cNvSpPr/>
      </dsp:nvSpPr>
      <dsp:spPr>
        <a:xfrm rot="5400000">
          <a:off x="4461779" y="-3682094"/>
          <a:ext cx="722863" cy="8089486"/>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t>оказание первичной медико-санитарной помощи в порядке, установленном законодательством в сфере охраны здоровья</a:t>
          </a:r>
          <a:endParaRPr lang="ru-RU" sz="1700" kern="1200" dirty="0"/>
        </a:p>
      </dsp:txBody>
      <dsp:txXfrm rot="-5400000">
        <a:off x="778468" y="36504"/>
        <a:ext cx="8054199" cy="652289"/>
      </dsp:txXfrm>
    </dsp:sp>
    <dsp:sp modelId="{7BF5B6BD-FC44-4596-8671-9EDFDA9F6E82}">
      <dsp:nvSpPr>
        <dsp:cNvPr id="0" name=""/>
        <dsp:cNvSpPr/>
      </dsp:nvSpPr>
      <dsp:spPr>
        <a:xfrm rot="5400000">
          <a:off x="-166814" y="1163210"/>
          <a:ext cx="1112097" cy="778468"/>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2</a:t>
          </a:r>
          <a:endParaRPr lang="ru-RU" sz="2100" kern="1200" dirty="0"/>
        </a:p>
      </dsp:txBody>
      <dsp:txXfrm rot="-5400000">
        <a:off x="1" y="1385629"/>
        <a:ext cx="778468" cy="333629"/>
      </dsp:txXfrm>
    </dsp:sp>
    <dsp:sp modelId="{1AFA2FBE-4AB4-4FFF-ACC9-C1D18DB93237}">
      <dsp:nvSpPr>
        <dsp:cNvPr id="0" name=""/>
        <dsp:cNvSpPr/>
      </dsp:nvSpPr>
      <dsp:spPr>
        <a:xfrm rot="5400000">
          <a:off x="4461779" y="-2686916"/>
          <a:ext cx="722863" cy="8089486"/>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t>организацию питания обучающихся</a:t>
          </a:r>
          <a:endParaRPr lang="ru-RU" sz="1700" kern="1200" dirty="0"/>
        </a:p>
      </dsp:txBody>
      <dsp:txXfrm rot="-5400000">
        <a:off x="778468" y="1031682"/>
        <a:ext cx="8054199" cy="652289"/>
      </dsp:txXfrm>
    </dsp:sp>
    <dsp:sp modelId="{26C59141-E8C6-4490-9E9C-4FCA4F05EE91}">
      <dsp:nvSpPr>
        <dsp:cNvPr id="0" name=""/>
        <dsp:cNvSpPr/>
      </dsp:nvSpPr>
      <dsp:spPr>
        <a:xfrm rot="5400000">
          <a:off x="-166814" y="2158388"/>
          <a:ext cx="1112097" cy="778468"/>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3</a:t>
          </a:r>
          <a:endParaRPr lang="ru-RU" sz="2100" kern="1200" dirty="0"/>
        </a:p>
      </dsp:txBody>
      <dsp:txXfrm rot="-5400000">
        <a:off x="1" y="2380807"/>
        <a:ext cx="778468" cy="333629"/>
      </dsp:txXfrm>
    </dsp:sp>
    <dsp:sp modelId="{C0018B54-94AC-4570-ABAD-B456693876B8}">
      <dsp:nvSpPr>
        <dsp:cNvPr id="0" name=""/>
        <dsp:cNvSpPr/>
      </dsp:nvSpPr>
      <dsp:spPr>
        <a:xfrm rot="5400000">
          <a:off x="4461779" y="-1691737"/>
          <a:ext cx="722863" cy="8089486"/>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t>определение оптимальной учебной, </a:t>
          </a:r>
          <a:r>
            <a:rPr lang="ru-RU" sz="1700" kern="1200" dirty="0" err="1" smtClean="0"/>
            <a:t>внеучебной</a:t>
          </a:r>
          <a:r>
            <a:rPr lang="ru-RU" sz="1700" kern="1200" dirty="0" smtClean="0"/>
            <a:t> нагрузки, режима учебных занятий и продолжительности каникул</a:t>
          </a:r>
          <a:endParaRPr lang="ru-RU" sz="1700" kern="1200" dirty="0"/>
        </a:p>
      </dsp:txBody>
      <dsp:txXfrm rot="-5400000">
        <a:off x="778468" y="2026861"/>
        <a:ext cx="8054199" cy="652289"/>
      </dsp:txXfrm>
    </dsp:sp>
    <dsp:sp modelId="{6753645C-F959-48EA-B1B7-EF6D98F3745C}">
      <dsp:nvSpPr>
        <dsp:cNvPr id="0" name=""/>
        <dsp:cNvSpPr/>
      </dsp:nvSpPr>
      <dsp:spPr>
        <a:xfrm rot="5400000">
          <a:off x="-166814" y="3153567"/>
          <a:ext cx="1112097" cy="778468"/>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4</a:t>
          </a:r>
          <a:endParaRPr lang="ru-RU" sz="2100" kern="1200" dirty="0"/>
        </a:p>
      </dsp:txBody>
      <dsp:txXfrm rot="-5400000">
        <a:off x="1" y="3375986"/>
        <a:ext cx="778468" cy="333629"/>
      </dsp:txXfrm>
    </dsp:sp>
    <dsp:sp modelId="{39166E6F-1303-479D-9C0F-0B795562802C}">
      <dsp:nvSpPr>
        <dsp:cNvPr id="0" name=""/>
        <dsp:cNvSpPr/>
      </dsp:nvSpPr>
      <dsp:spPr>
        <a:xfrm rot="5400000">
          <a:off x="4461779" y="-696558"/>
          <a:ext cx="722863" cy="8089486"/>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smtClean="0"/>
            <a:t>пропаганду и обучение навыкам здорового образа жизни, требованиям охраны труда</a:t>
          </a:r>
          <a:endParaRPr lang="ru-RU" sz="1700" kern="1200"/>
        </a:p>
      </dsp:txBody>
      <dsp:txXfrm rot="-5400000">
        <a:off x="778468" y="3022040"/>
        <a:ext cx="8054199" cy="652289"/>
      </dsp:txXfrm>
    </dsp:sp>
    <dsp:sp modelId="{5F4C62DD-5426-488E-B8B6-6F2E41ED67DC}">
      <dsp:nvSpPr>
        <dsp:cNvPr id="0" name=""/>
        <dsp:cNvSpPr/>
      </dsp:nvSpPr>
      <dsp:spPr>
        <a:xfrm rot="5400000">
          <a:off x="-166814" y="4148746"/>
          <a:ext cx="1112097" cy="778468"/>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5</a:t>
          </a:r>
          <a:endParaRPr lang="ru-RU" sz="2100" kern="1200" dirty="0"/>
        </a:p>
      </dsp:txBody>
      <dsp:txXfrm rot="-5400000">
        <a:off x="1" y="4371165"/>
        <a:ext cx="778468" cy="333629"/>
      </dsp:txXfrm>
    </dsp:sp>
    <dsp:sp modelId="{8A2D8E4C-55B9-46D0-A5CD-7D5CB8E723D4}">
      <dsp:nvSpPr>
        <dsp:cNvPr id="0" name=""/>
        <dsp:cNvSpPr/>
      </dsp:nvSpPr>
      <dsp:spPr>
        <a:xfrm rot="5400000">
          <a:off x="4461779" y="298619"/>
          <a:ext cx="722863" cy="8089486"/>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smtClean="0"/>
            <a:t>организацию и создание условий для профилактики заболеваний и оздоровления обучающихся, для занятия ими физической культурой и спортом</a:t>
          </a:r>
          <a:endParaRPr lang="ru-RU" sz="1700" kern="1200"/>
        </a:p>
      </dsp:txBody>
      <dsp:txXfrm rot="-5400000">
        <a:off x="778468" y="4017218"/>
        <a:ext cx="8054199" cy="6522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06525-6122-401B-8E31-41CCC730A05C}">
      <dsp:nvSpPr>
        <dsp:cNvPr id="0" name=""/>
        <dsp:cNvSpPr/>
      </dsp:nvSpPr>
      <dsp:spPr>
        <a:xfrm rot="5400000">
          <a:off x="-166814" y="168031"/>
          <a:ext cx="1112097" cy="778468"/>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6</a:t>
          </a:r>
          <a:endParaRPr lang="ru-RU" sz="2100" kern="1200" dirty="0"/>
        </a:p>
      </dsp:txBody>
      <dsp:txXfrm rot="-5400000">
        <a:off x="1" y="390450"/>
        <a:ext cx="778468" cy="333629"/>
      </dsp:txXfrm>
    </dsp:sp>
    <dsp:sp modelId="{8CDE7EF9-521D-40BD-8CA9-325E12E40070}">
      <dsp:nvSpPr>
        <dsp:cNvPr id="0" name=""/>
        <dsp:cNvSpPr/>
      </dsp:nvSpPr>
      <dsp:spPr>
        <a:xfrm rot="5400000">
          <a:off x="4461779" y="-3682094"/>
          <a:ext cx="722863" cy="8089486"/>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t>прохождение обучающимися в соответствии с законодательством РФ периодических медицинских осмотров и диспансеризации</a:t>
          </a:r>
          <a:endParaRPr lang="ru-RU" sz="1600" kern="1200" dirty="0"/>
        </a:p>
      </dsp:txBody>
      <dsp:txXfrm rot="-5400000">
        <a:off x="778468" y="36504"/>
        <a:ext cx="8054199" cy="652289"/>
      </dsp:txXfrm>
    </dsp:sp>
    <dsp:sp modelId="{7BF5B6BD-FC44-4596-8671-9EDFDA9F6E82}">
      <dsp:nvSpPr>
        <dsp:cNvPr id="0" name=""/>
        <dsp:cNvSpPr/>
      </dsp:nvSpPr>
      <dsp:spPr>
        <a:xfrm rot="5400000">
          <a:off x="-166814" y="1163210"/>
          <a:ext cx="1112097" cy="778468"/>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7</a:t>
          </a:r>
          <a:endParaRPr lang="ru-RU" sz="2100" kern="1200" dirty="0"/>
        </a:p>
      </dsp:txBody>
      <dsp:txXfrm rot="-5400000">
        <a:off x="1" y="1385629"/>
        <a:ext cx="778468" cy="333629"/>
      </dsp:txXfrm>
    </dsp:sp>
    <dsp:sp modelId="{1AFA2FBE-4AB4-4FFF-ACC9-C1D18DB93237}">
      <dsp:nvSpPr>
        <dsp:cNvPr id="0" name=""/>
        <dsp:cNvSpPr/>
      </dsp:nvSpPr>
      <dsp:spPr>
        <a:xfrm rot="5400000">
          <a:off x="4461779" y="-2686916"/>
          <a:ext cx="722863" cy="8089486"/>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t>профилактику и запрещение курения, употребления алкогольных напитков, пива, наркотических средств и психотропных веществ и других одурманивающих веществ</a:t>
          </a:r>
          <a:endParaRPr lang="ru-RU" sz="1600" kern="1200" dirty="0"/>
        </a:p>
      </dsp:txBody>
      <dsp:txXfrm rot="-5400000">
        <a:off x="778468" y="1031682"/>
        <a:ext cx="8054199" cy="652289"/>
      </dsp:txXfrm>
    </dsp:sp>
    <dsp:sp modelId="{26C59141-E8C6-4490-9E9C-4FCA4F05EE91}">
      <dsp:nvSpPr>
        <dsp:cNvPr id="0" name=""/>
        <dsp:cNvSpPr/>
      </dsp:nvSpPr>
      <dsp:spPr>
        <a:xfrm rot="5400000">
          <a:off x="-166814" y="2158388"/>
          <a:ext cx="1112097" cy="778468"/>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8</a:t>
          </a:r>
          <a:endParaRPr lang="ru-RU" sz="2100" kern="1200" dirty="0"/>
        </a:p>
      </dsp:txBody>
      <dsp:txXfrm rot="-5400000">
        <a:off x="1" y="2380807"/>
        <a:ext cx="778468" cy="333629"/>
      </dsp:txXfrm>
    </dsp:sp>
    <dsp:sp modelId="{C0018B54-94AC-4570-ABAD-B456693876B8}">
      <dsp:nvSpPr>
        <dsp:cNvPr id="0" name=""/>
        <dsp:cNvSpPr/>
      </dsp:nvSpPr>
      <dsp:spPr>
        <a:xfrm rot="5400000">
          <a:off x="4461779" y="-1691737"/>
          <a:ext cx="722863" cy="8089486"/>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t>обеспечение безопасности обучающихся во время пребывания в организации, осуществляющей образовательную деятельность</a:t>
          </a:r>
          <a:endParaRPr lang="ru-RU" sz="1600" kern="1200" dirty="0"/>
        </a:p>
      </dsp:txBody>
      <dsp:txXfrm rot="-5400000">
        <a:off x="778468" y="2026861"/>
        <a:ext cx="8054199" cy="652289"/>
      </dsp:txXfrm>
    </dsp:sp>
    <dsp:sp modelId="{6753645C-F959-48EA-B1B7-EF6D98F3745C}">
      <dsp:nvSpPr>
        <dsp:cNvPr id="0" name=""/>
        <dsp:cNvSpPr/>
      </dsp:nvSpPr>
      <dsp:spPr>
        <a:xfrm rot="5400000">
          <a:off x="-166814" y="3153567"/>
          <a:ext cx="1112097" cy="778468"/>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9</a:t>
          </a:r>
          <a:endParaRPr lang="ru-RU" sz="2100" kern="1200" dirty="0"/>
        </a:p>
      </dsp:txBody>
      <dsp:txXfrm rot="-5400000">
        <a:off x="1" y="3375986"/>
        <a:ext cx="778468" cy="333629"/>
      </dsp:txXfrm>
    </dsp:sp>
    <dsp:sp modelId="{39166E6F-1303-479D-9C0F-0B795562802C}">
      <dsp:nvSpPr>
        <dsp:cNvPr id="0" name=""/>
        <dsp:cNvSpPr/>
      </dsp:nvSpPr>
      <dsp:spPr>
        <a:xfrm rot="5400000">
          <a:off x="4461779" y="-696558"/>
          <a:ext cx="722863" cy="8089486"/>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smtClean="0"/>
            <a:t>профилактику несчастных случаев с обучающимися во время пребывания в организации, осуществляющей образовательную деятельность</a:t>
          </a:r>
          <a:endParaRPr lang="ru-RU" sz="1600" kern="1200"/>
        </a:p>
      </dsp:txBody>
      <dsp:txXfrm rot="-5400000">
        <a:off x="778468" y="3022040"/>
        <a:ext cx="8054199" cy="652289"/>
      </dsp:txXfrm>
    </dsp:sp>
    <dsp:sp modelId="{5F4C62DD-5426-488E-B8B6-6F2E41ED67DC}">
      <dsp:nvSpPr>
        <dsp:cNvPr id="0" name=""/>
        <dsp:cNvSpPr/>
      </dsp:nvSpPr>
      <dsp:spPr>
        <a:xfrm rot="5400000">
          <a:off x="-166814" y="4148746"/>
          <a:ext cx="1112097" cy="778468"/>
        </a:xfrm>
        <a:prstGeom prst="chevron">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10</a:t>
          </a:r>
          <a:endParaRPr lang="ru-RU" sz="2100" kern="1200" dirty="0"/>
        </a:p>
      </dsp:txBody>
      <dsp:txXfrm rot="-5400000">
        <a:off x="1" y="4371165"/>
        <a:ext cx="778468" cy="333629"/>
      </dsp:txXfrm>
    </dsp:sp>
    <dsp:sp modelId="{8A2D8E4C-55B9-46D0-A5CD-7D5CB8E723D4}">
      <dsp:nvSpPr>
        <dsp:cNvPr id="0" name=""/>
        <dsp:cNvSpPr/>
      </dsp:nvSpPr>
      <dsp:spPr>
        <a:xfrm rot="5400000">
          <a:off x="4461779" y="298619"/>
          <a:ext cx="722863" cy="8089486"/>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smtClean="0"/>
            <a:t>проведение санитарно-противоэпидемических и профилактических мероприятий</a:t>
          </a:r>
          <a:endParaRPr lang="ru-RU" sz="1600" kern="1200"/>
        </a:p>
      </dsp:txBody>
      <dsp:txXfrm rot="-5400000">
        <a:off x="778468" y="4017218"/>
        <a:ext cx="8054199" cy="6522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69140-81AC-4FC6-A014-9AE2E9CA99C3}">
      <dsp:nvSpPr>
        <dsp:cNvPr id="0" name=""/>
        <dsp:cNvSpPr/>
      </dsp:nvSpPr>
      <dsp:spPr>
        <a:xfrm>
          <a:off x="0" y="0"/>
          <a:ext cx="8712968" cy="2416506"/>
        </a:xfrm>
        <a:prstGeom prst="round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kern="1200" dirty="0" smtClean="0"/>
            <a:t>Учредитель либо уполномоченный им орган образовательной организации обязаны обеспечить перевод обучающихся с их согласия (либо согласия законных представителей) в другие организации, осуществляющие образовательную деятельность по образовательным программам соответствующих уровня и направленности, в случаях:</a:t>
          </a:r>
          <a:endParaRPr lang="ru-RU" sz="2300" kern="1200" dirty="0"/>
        </a:p>
      </dsp:txBody>
      <dsp:txXfrm>
        <a:off x="117964" y="117964"/>
        <a:ext cx="8477040" cy="2180578"/>
      </dsp:txXfrm>
    </dsp:sp>
    <dsp:sp modelId="{1291522B-69D8-4FB3-9D0B-A0EF4206D8FD}">
      <dsp:nvSpPr>
        <dsp:cNvPr id="0" name=""/>
        <dsp:cNvSpPr/>
      </dsp:nvSpPr>
      <dsp:spPr>
        <a:xfrm>
          <a:off x="0" y="2424626"/>
          <a:ext cx="8712968" cy="289584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7663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ru-RU" sz="2400" kern="1200" dirty="0" smtClean="0"/>
            <a:t>прекращения деятельности организации, осуществляющей образовательную деятельность</a:t>
          </a:r>
          <a:endParaRPr lang="ru-RU" sz="2400" kern="1200" dirty="0"/>
        </a:p>
        <a:p>
          <a:pPr marL="228600" lvl="1" indent="-228600" algn="l" defTabSz="1066800">
            <a:lnSpc>
              <a:spcPct val="90000"/>
            </a:lnSpc>
            <a:spcBef>
              <a:spcPct val="0"/>
            </a:spcBef>
            <a:spcAft>
              <a:spcPct val="20000"/>
            </a:spcAft>
            <a:buChar char="••"/>
          </a:pPr>
          <a:r>
            <a:rPr lang="ru-RU" sz="2400" kern="1200" dirty="0" smtClean="0"/>
            <a:t>аннулирования лицензии</a:t>
          </a:r>
          <a:endParaRPr lang="ru-RU" sz="2400" kern="1200" dirty="0"/>
        </a:p>
        <a:p>
          <a:pPr marL="228600" lvl="1" indent="-228600" algn="l" defTabSz="1066800">
            <a:lnSpc>
              <a:spcPct val="90000"/>
            </a:lnSpc>
            <a:spcBef>
              <a:spcPct val="0"/>
            </a:spcBef>
            <a:spcAft>
              <a:spcPct val="20000"/>
            </a:spcAft>
            <a:buChar char="••"/>
          </a:pPr>
          <a:r>
            <a:rPr lang="ru-RU" sz="2400" kern="1200" dirty="0" smtClean="0"/>
            <a:t>лишения государственной аккредитации по соответствующей образовательной программе или истечения срока действия государственной аккредитации по соответствующей образовательной программе </a:t>
          </a:r>
          <a:endParaRPr lang="ru-RU" sz="2400" kern="1200" dirty="0"/>
        </a:p>
      </dsp:txBody>
      <dsp:txXfrm>
        <a:off x="0" y="2424626"/>
        <a:ext cx="8712968" cy="28958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9.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lnSpc>
                <a:spcPct val="90000"/>
              </a:lnSpc>
              <a:spcBef>
                <a:spcPct val="20000"/>
              </a:spcBef>
              <a:buFont typeface="ＭＳ Ｐゴシック" charset="-128"/>
              <a:buChar char="•"/>
              <a:defRPr sz="1200">
                <a:effectLst>
                  <a:outerShdw blurRad="38100" dist="38100" dir="2700000" algn="tl">
                    <a:srgbClr val="000000">
                      <a:alpha val="43137"/>
                    </a:srgbClr>
                  </a:outerShdw>
                </a:effectLst>
                <a:ea typeface="ＭＳ Ｐゴシック" charset="-128"/>
                <a:cs typeface="+mn-cs"/>
              </a:defRPr>
            </a:lvl1pPr>
          </a:lstStyle>
          <a:p>
            <a:pPr>
              <a:defRPr/>
            </a:pPr>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lnSpc>
                <a:spcPct val="90000"/>
              </a:lnSpc>
              <a:spcBef>
                <a:spcPct val="20000"/>
              </a:spcBef>
              <a:buFont typeface="ＭＳ Ｐゴシック" charset="-128"/>
              <a:buChar char="•"/>
              <a:defRPr sz="1200" smtClean="0">
                <a:effectLst>
                  <a:outerShdw blurRad="38100" dist="38100" dir="2700000" algn="tl">
                    <a:srgbClr val="000000">
                      <a:alpha val="43137"/>
                    </a:srgbClr>
                  </a:outerShdw>
                </a:effectLst>
                <a:ea typeface="ＭＳ Ｐゴシック" charset="-128"/>
                <a:cs typeface="+mn-cs"/>
              </a:defRPr>
            </a:lvl1pPr>
          </a:lstStyle>
          <a:p>
            <a:pPr>
              <a:defRPr/>
            </a:pPr>
            <a:fld id="{1C38D255-6FCA-4C5A-A201-66CBE2B0AE18}" type="datetimeFigureOut">
              <a:rPr lang="ru-RU"/>
              <a:pPr>
                <a:defRPr/>
              </a:pPr>
              <a:t>13.08.2013</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lnSpc>
                <a:spcPct val="90000"/>
              </a:lnSpc>
              <a:spcBef>
                <a:spcPct val="20000"/>
              </a:spcBef>
              <a:buFont typeface="ＭＳ Ｐゴシック" charset="-128"/>
              <a:buChar char="•"/>
              <a:defRPr sz="1200">
                <a:effectLst>
                  <a:outerShdw blurRad="38100" dist="38100" dir="2700000" algn="tl">
                    <a:srgbClr val="000000">
                      <a:alpha val="43137"/>
                    </a:srgbClr>
                  </a:outerShdw>
                </a:effectLst>
                <a:ea typeface="ＭＳ Ｐゴシック" charset="-128"/>
                <a:cs typeface="+mn-cs"/>
              </a:defRPr>
            </a:lvl1pPr>
          </a:lstStyle>
          <a:p>
            <a:pPr>
              <a:defRPr/>
            </a:pPr>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lnSpc>
                <a:spcPct val="90000"/>
              </a:lnSpc>
              <a:spcBef>
                <a:spcPct val="20000"/>
              </a:spcBef>
              <a:buFont typeface="ＭＳ Ｐゴシック" charset="-128"/>
              <a:buChar char="•"/>
              <a:defRPr sz="1200" smtClean="0">
                <a:effectLst>
                  <a:outerShdw blurRad="38100" dist="38100" dir="2700000" algn="tl">
                    <a:srgbClr val="000000">
                      <a:alpha val="43137"/>
                    </a:srgbClr>
                  </a:outerShdw>
                </a:effectLst>
                <a:ea typeface="ＭＳ Ｐゴシック" charset="-128"/>
                <a:cs typeface="+mn-cs"/>
              </a:defRPr>
            </a:lvl1pPr>
          </a:lstStyle>
          <a:p>
            <a:pPr>
              <a:defRPr/>
            </a:pPr>
            <a:fld id="{D9A89D19-0582-408F-B982-89C95AEDD7FC}" type="slidenum">
              <a:rPr lang="ru-RU"/>
              <a:pPr>
                <a:defRPr/>
              </a:pPr>
              <a:t>‹#›</a:t>
            </a:fld>
            <a:endParaRPr lang="ru-RU"/>
          </a:p>
        </p:txBody>
      </p:sp>
    </p:spTree>
    <p:extLst>
      <p:ext uri="{BB962C8B-B14F-4D97-AF65-F5344CB8AC3E}">
        <p14:creationId xmlns:p14="http://schemas.microsoft.com/office/powerpoint/2010/main" val="1056345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lnSpc>
                <a:spcPct val="90000"/>
              </a:lnSpc>
              <a:spcBef>
                <a:spcPct val="20000"/>
              </a:spcBef>
              <a:buFont typeface="ＭＳ Ｐゴシック" charset="-128"/>
              <a:buChar char="•"/>
              <a:defRPr sz="1200">
                <a:effectLst>
                  <a:outerShdw blurRad="38100" dist="38100" dir="2700000" algn="tl">
                    <a:srgbClr val="000000">
                      <a:alpha val="43137"/>
                    </a:srgbClr>
                  </a:outerShdw>
                </a:effectLst>
                <a:ea typeface="ＭＳ Ｐゴシック" charset="-128"/>
                <a:cs typeface="+mn-cs"/>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lnSpc>
                <a:spcPct val="90000"/>
              </a:lnSpc>
              <a:spcBef>
                <a:spcPct val="20000"/>
              </a:spcBef>
              <a:buFont typeface="ＭＳ Ｐゴシック" charset="-128"/>
              <a:buChar char="•"/>
              <a:defRPr sz="1200" smtClean="0">
                <a:effectLst>
                  <a:outerShdw blurRad="38100" dist="38100" dir="2700000" algn="tl">
                    <a:srgbClr val="000000">
                      <a:alpha val="43137"/>
                    </a:srgbClr>
                  </a:outerShdw>
                </a:effectLst>
                <a:ea typeface="ＭＳ Ｐゴシック" charset="-128"/>
                <a:cs typeface="+mn-cs"/>
              </a:defRPr>
            </a:lvl1pPr>
          </a:lstStyle>
          <a:p>
            <a:pPr>
              <a:defRPr/>
            </a:pPr>
            <a:fld id="{8878A6CA-E856-4BB5-A0B7-A25B26892C5E}" type="datetimeFigureOut">
              <a:rPr lang="ru-RU"/>
              <a:pPr>
                <a:defRPr/>
              </a:pPr>
              <a:t>13.08.2013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lnSpc>
                <a:spcPct val="90000"/>
              </a:lnSpc>
              <a:spcBef>
                <a:spcPct val="20000"/>
              </a:spcBef>
              <a:buFont typeface="ＭＳ Ｐゴシック" charset="-128"/>
              <a:buChar char="•"/>
              <a:defRPr sz="1200">
                <a:effectLst>
                  <a:outerShdw blurRad="38100" dist="38100" dir="2700000" algn="tl">
                    <a:srgbClr val="000000">
                      <a:alpha val="43137"/>
                    </a:srgbClr>
                  </a:outerShdw>
                </a:effectLst>
                <a:ea typeface="ＭＳ Ｐゴシック" charset="-128"/>
                <a:cs typeface="+mn-cs"/>
              </a:defRPr>
            </a:lvl1pPr>
          </a:lstStyle>
          <a:p>
            <a:pPr>
              <a:defRPr/>
            </a:pPr>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lnSpc>
                <a:spcPct val="90000"/>
              </a:lnSpc>
              <a:spcBef>
                <a:spcPct val="20000"/>
              </a:spcBef>
              <a:buFont typeface="ＭＳ Ｐゴシック" charset="-128"/>
              <a:buChar char="•"/>
              <a:defRPr sz="1200" smtClean="0">
                <a:effectLst>
                  <a:outerShdw blurRad="38100" dist="38100" dir="2700000" algn="tl">
                    <a:srgbClr val="000000">
                      <a:alpha val="43137"/>
                    </a:srgbClr>
                  </a:outerShdw>
                </a:effectLst>
                <a:ea typeface="ＭＳ Ｐゴシック" charset="-128"/>
                <a:cs typeface="+mn-cs"/>
              </a:defRPr>
            </a:lvl1pPr>
          </a:lstStyle>
          <a:p>
            <a:pPr>
              <a:defRPr/>
            </a:pPr>
            <a:fld id="{E0FC0AED-9971-4AD1-9588-21932EA4462C}" type="slidenum">
              <a:rPr lang="ru-RU"/>
              <a:pPr>
                <a:defRPr/>
              </a:pPr>
              <a:t>‹#›</a:t>
            </a:fld>
            <a:endParaRPr lang="ru-RU"/>
          </a:p>
        </p:txBody>
      </p:sp>
    </p:spTree>
    <p:extLst>
      <p:ext uri="{BB962C8B-B14F-4D97-AF65-F5344CB8AC3E}">
        <p14:creationId xmlns:p14="http://schemas.microsoft.com/office/powerpoint/2010/main" val="5569608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 том числе предусматривается</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 том числе предусматривается</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Образ слайда 1"/>
          <p:cNvSpPr>
            <a:spLocks noGrp="1" noRot="1" noChangeAspect="1"/>
          </p:cNvSpPr>
          <p:nvPr>
            <p:ph type="sldImg"/>
          </p:nvPr>
        </p:nvSpPr>
        <p:spPr bwMode="auto">
          <a:noFill/>
          <a:ln>
            <a:solidFill>
              <a:srgbClr val="000000"/>
            </a:solidFill>
            <a:miter lim="800000"/>
            <a:headEnd/>
            <a:tailEnd/>
          </a:ln>
        </p:spPr>
      </p:sp>
      <p:sp>
        <p:nvSpPr>
          <p:cNvPr id="6246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 name="Номер слайда 3"/>
          <p:cNvSpPr>
            <a:spLocks noGrp="1"/>
          </p:cNvSpPr>
          <p:nvPr>
            <p:ph type="sldNum" sz="quarter" idx="5"/>
          </p:nvPr>
        </p:nvSpPr>
        <p:spPr/>
        <p:txBody>
          <a:bodyPr/>
          <a:lstStyle/>
          <a:p>
            <a:pPr>
              <a:defRPr/>
            </a:pPr>
            <a:fld id="{AD380CF8-E92B-4472-BBA5-1A122A8F3497}" type="slidenum">
              <a:rPr lang="ru-RU"/>
              <a:pPr>
                <a:defRPr/>
              </a:pPr>
              <a:t>44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B077DC3-8A28-497F-BCED-3EBBB9439A80}" type="datetime1">
              <a:rPr lang="en-US"/>
              <a:pPr>
                <a:defRPr/>
              </a:pPr>
              <a:t>8/13/2013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79A150-ABBB-44BC-A46A-D320D85EC4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36F951-4503-4649-94E0-F0A98711BD06}" type="datetime1">
              <a:rPr lang="en-US"/>
              <a:pPr>
                <a:defRPr/>
              </a:pPr>
              <a:t>8/13/2013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D7868A-49D1-42F4-8A67-2A45C20FECA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2A9E50-606C-49B1-8EEC-062139EFE88B}" type="datetime1">
              <a:rPr lang="en-US"/>
              <a:pPr>
                <a:defRPr/>
              </a:pPr>
              <a:t>8/13/2013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CEC75F-D8AC-461B-BC43-E8B581C269E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A144F5-1674-4D58-A82D-04E69EC816E8}" type="datetime1">
              <a:rPr lang="en-US"/>
              <a:pPr>
                <a:defRPr/>
              </a:pPr>
              <a:t>8/13/2013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1BF945-DAA0-4D3B-BD47-40548715C6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0ED8FE-E87D-49BB-B6AF-295201125FFD}" type="datetime1">
              <a:rPr lang="en-US"/>
              <a:pPr>
                <a:defRPr/>
              </a:pPr>
              <a:t>8/13/2013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BAEE02-A5AA-4913-8A84-ABF91B55EF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2EA576-014B-4B0F-8D47-16380135AA3B}" type="datetime1">
              <a:rPr lang="en-US"/>
              <a:pPr>
                <a:defRPr/>
              </a:pPr>
              <a:t>8/13/2013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5DF99B-61ED-4596-92ED-D99F0C7CBFE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E40B1C-84FE-42E9-BC61-B4DAF600413E}" type="datetime1">
              <a:rPr lang="en-US"/>
              <a:pPr>
                <a:defRPr/>
              </a:pPr>
              <a:t>8/13/2013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A6B873-C96B-44A3-98CB-14C5CE56836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7A071A-87A3-468D-B77C-90432DCEE8AD}" type="datetime1">
              <a:rPr lang="en-US"/>
              <a:pPr>
                <a:defRPr/>
              </a:pPr>
              <a:t>8/13/2013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09B15AA-68CD-42D1-BD73-1AC0291EFEB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33A296-174F-4A82-BDBB-32321A9B47E7}" type="datetime1">
              <a:rPr lang="en-US"/>
              <a:pPr>
                <a:defRPr/>
              </a:pPr>
              <a:t>8/13/2013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247237-40F5-4B71-BFE3-B1E31701B12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58A9B1-D31E-4874-B583-81534A943A80}" type="datetime1">
              <a:rPr lang="en-US"/>
              <a:pPr>
                <a:defRPr/>
              </a:pPr>
              <a:t>8/13/2013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1A88EC-14B6-4100-9E40-6E1D69D50EB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89C021-5132-412A-9F0B-B48ABE5942EF}" type="datetime1">
              <a:rPr lang="en-US"/>
              <a:pPr>
                <a:defRPr/>
              </a:pPr>
              <a:t>8/13/2013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10AF80-C74E-4270-80E6-60563949C6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100000"/>
              </a:lnSpc>
              <a:spcBef>
                <a:spcPct val="0"/>
              </a:spcBef>
              <a:buFontTx/>
              <a:buNone/>
              <a:defRPr sz="1200">
                <a:solidFill>
                  <a:srgbClr val="898989"/>
                </a:solidFill>
                <a:effectLst/>
                <a:latin typeface="Calibri" pitchFamily="34" charset="0"/>
                <a:ea typeface="ＭＳ Ｐゴシック" charset="-128"/>
                <a:cs typeface="+mn-cs"/>
              </a:defRPr>
            </a:lvl1pPr>
          </a:lstStyle>
          <a:p>
            <a:pPr>
              <a:defRPr/>
            </a:pPr>
            <a:fld id="{F1A76B00-1145-45DA-BBAF-9902309F0114}" type="datetime1">
              <a:rPr lang="en-US"/>
              <a:pPr>
                <a:defRPr/>
              </a:pPr>
              <a:t>8/13/2013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effectLst/>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lnSpc>
                <a:spcPct val="100000"/>
              </a:lnSpc>
              <a:spcBef>
                <a:spcPct val="0"/>
              </a:spcBef>
              <a:buFontTx/>
              <a:buNone/>
              <a:defRPr sz="1200">
                <a:solidFill>
                  <a:srgbClr val="898989"/>
                </a:solidFill>
                <a:effectLst/>
                <a:latin typeface="Calibri" pitchFamily="34" charset="0"/>
                <a:ea typeface="ＭＳ Ｐゴシック" charset="-128"/>
                <a:cs typeface="+mn-cs"/>
              </a:defRPr>
            </a:lvl1pPr>
          </a:lstStyle>
          <a:p>
            <a:pPr>
              <a:defRPr/>
            </a:pPr>
            <a:fld id="{DDDC6D0D-0D28-49EB-83B8-87837B4E56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ＭＳ Ｐゴシック"/>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ＭＳ Ｐゴシック"/>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ＭＳ Ｐゴシック"/>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ＭＳ Ｐゴシック"/>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ＭＳ Ｐゴシック"/>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jpeg"/><Relationship Id="rId7" Type="http://schemas.openxmlformats.org/officeDocument/2006/relationships/diagramColors" Target="../diagrams/colors10.xml"/><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notesSlide" Target="../notesSlides/notesSlide2.xml"/><Relationship Id="rId7" Type="http://schemas.openxmlformats.org/officeDocument/2006/relationships/diagramQuickStyle" Target="../diagrams/quickStyle11.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2.jpeg"/><Relationship Id="rId9" Type="http://schemas.microsoft.com/office/2007/relationships/diagramDrawing" Target="../diagrams/drawing11.xm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jpeg"/><Relationship Id="rId7" Type="http://schemas.openxmlformats.org/officeDocument/2006/relationships/diagramColors" Target="../diagrams/colors12.xml"/><Relationship Id="rId2" Type="http://schemas.openxmlformats.org/officeDocument/2006/relationships/slideLayout" Target="../slideLayouts/slideLayout7.xml"/><Relationship Id="rId1" Type="http://schemas.openxmlformats.org/officeDocument/2006/relationships/themeOverride" Target="../theme/themeOverride14.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jpeg"/><Relationship Id="rId7" Type="http://schemas.openxmlformats.org/officeDocument/2006/relationships/diagramColors" Target="../diagrams/colors13.xml"/><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7.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jpeg"/><Relationship Id="rId7" Type="http://schemas.openxmlformats.org/officeDocument/2006/relationships/diagramColors" Target="../diagrams/colors14.xml"/><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7.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jpeg"/><Relationship Id="rId7" Type="http://schemas.openxmlformats.org/officeDocument/2006/relationships/diagramColors" Target="../diagrams/colors15.xml"/><Relationship Id="rId2" Type="http://schemas.openxmlformats.org/officeDocument/2006/relationships/slideLayout" Target="../slideLayouts/slideLayout7.xml"/><Relationship Id="rId1" Type="http://schemas.openxmlformats.org/officeDocument/2006/relationships/themeOverride" Target="../theme/themeOverride18.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jpeg"/><Relationship Id="rId7" Type="http://schemas.openxmlformats.org/officeDocument/2006/relationships/diagramColors" Target="../diagrams/colors16.xml"/><Relationship Id="rId2" Type="http://schemas.openxmlformats.org/officeDocument/2006/relationships/slideLayout" Target="../slideLayouts/slideLayout7.xml"/><Relationship Id="rId1" Type="http://schemas.openxmlformats.org/officeDocument/2006/relationships/themeOverride" Target="../theme/themeOverride19.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1.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jpeg"/><Relationship Id="rId7" Type="http://schemas.openxmlformats.org/officeDocument/2006/relationships/diagramColors" Target="../diagrams/colors17.xml"/><Relationship Id="rId2" Type="http://schemas.openxmlformats.org/officeDocument/2006/relationships/slideLayout" Target="../slideLayouts/slideLayout7.xml"/><Relationship Id="rId1" Type="http://schemas.openxmlformats.org/officeDocument/2006/relationships/themeOverride" Target="../theme/themeOverride20.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2.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jpeg"/><Relationship Id="rId7" Type="http://schemas.openxmlformats.org/officeDocument/2006/relationships/diagramColors" Target="../diagrams/colors18.xml"/><Relationship Id="rId2" Type="http://schemas.openxmlformats.org/officeDocument/2006/relationships/slideLayout" Target="../slideLayouts/slideLayout2.xml"/><Relationship Id="rId1" Type="http://schemas.openxmlformats.org/officeDocument/2006/relationships/themeOverride" Target="../theme/themeOverride21.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6.jpeg"/></Relationships>
</file>

<file path=ppt/slides/_rels/slide23.xml.rels><?xml version="1.0" encoding="UTF-8" standalone="yes"?>
<Relationships xmlns="http://schemas.openxmlformats.org/package/2006/relationships"><Relationship Id="rId8" Type="http://schemas.microsoft.com/office/2007/relationships/diagramDrawing" Target="../diagrams/drawing19.xml"/><Relationship Id="rId13" Type="http://schemas.microsoft.com/office/2007/relationships/diagramDrawing" Target="../diagrams/drawing20.xml"/><Relationship Id="rId3" Type="http://schemas.openxmlformats.org/officeDocument/2006/relationships/image" Target="../media/image2.jpeg"/><Relationship Id="rId7" Type="http://schemas.openxmlformats.org/officeDocument/2006/relationships/diagramColors" Target="../diagrams/colors19.xml"/><Relationship Id="rId12" Type="http://schemas.openxmlformats.org/officeDocument/2006/relationships/diagramColors" Target="../diagrams/colors20.xml"/><Relationship Id="rId2" Type="http://schemas.openxmlformats.org/officeDocument/2006/relationships/slideLayout" Target="../slideLayouts/slideLayout7.xml"/><Relationship Id="rId1" Type="http://schemas.openxmlformats.org/officeDocument/2006/relationships/themeOverride" Target="../theme/themeOverride22.xml"/><Relationship Id="rId6" Type="http://schemas.openxmlformats.org/officeDocument/2006/relationships/diagramQuickStyle" Target="../diagrams/quickStyle19.xml"/><Relationship Id="rId11" Type="http://schemas.openxmlformats.org/officeDocument/2006/relationships/diagramQuickStyle" Target="../diagrams/quickStyle20.xml"/><Relationship Id="rId5" Type="http://schemas.openxmlformats.org/officeDocument/2006/relationships/diagramLayout" Target="../diagrams/layout19.xml"/><Relationship Id="rId10" Type="http://schemas.openxmlformats.org/officeDocument/2006/relationships/diagramLayout" Target="../diagrams/layout20.xml"/><Relationship Id="rId4" Type="http://schemas.openxmlformats.org/officeDocument/2006/relationships/diagramData" Target="../diagrams/data19.xml"/><Relationship Id="rId9" Type="http://schemas.openxmlformats.org/officeDocument/2006/relationships/diagramData" Target="../diagrams/data20.xml"/></Relationships>
</file>

<file path=ppt/slides/_rels/slide24.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jpeg"/><Relationship Id="rId7" Type="http://schemas.openxmlformats.org/officeDocument/2006/relationships/diagramColors" Target="../diagrams/colors21.xml"/><Relationship Id="rId2" Type="http://schemas.openxmlformats.org/officeDocument/2006/relationships/slideLayout" Target="../slideLayouts/slideLayout2.xml"/><Relationship Id="rId1" Type="http://schemas.openxmlformats.org/officeDocument/2006/relationships/themeOverride" Target="../theme/themeOverride23.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5.xml.rels><?xml version="1.0" encoding="UTF-8" standalone="yes"?>
<Relationships xmlns="http://schemas.openxmlformats.org/package/2006/relationships"><Relationship Id="rId8" Type="http://schemas.microsoft.com/office/2007/relationships/diagramDrawing" Target="../diagrams/drawing22.xml"/><Relationship Id="rId13" Type="http://schemas.microsoft.com/office/2007/relationships/diagramDrawing" Target="../diagrams/drawing23.xml"/><Relationship Id="rId3" Type="http://schemas.openxmlformats.org/officeDocument/2006/relationships/image" Target="../media/image2.jpeg"/><Relationship Id="rId7" Type="http://schemas.openxmlformats.org/officeDocument/2006/relationships/diagramColors" Target="../diagrams/colors22.xml"/><Relationship Id="rId12" Type="http://schemas.openxmlformats.org/officeDocument/2006/relationships/diagramColors" Target="../diagrams/colors23.xml"/><Relationship Id="rId2" Type="http://schemas.openxmlformats.org/officeDocument/2006/relationships/slideLayout" Target="../slideLayouts/slideLayout2.xml"/><Relationship Id="rId1" Type="http://schemas.openxmlformats.org/officeDocument/2006/relationships/themeOverride" Target="../theme/themeOverride24.xml"/><Relationship Id="rId6" Type="http://schemas.openxmlformats.org/officeDocument/2006/relationships/diagramQuickStyle" Target="../diagrams/quickStyle22.xml"/><Relationship Id="rId11" Type="http://schemas.openxmlformats.org/officeDocument/2006/relationships/diagramQuickStyle" Target="../diagrams/quickStyle23.xml"/><Relationship Id="rId5" Type="http://schemas.openxmlformats.org/officeDocument/2006/relationships/diagramLayout" Target="../diagrams/layout22.xml"/><Relationship Id="rId10" Type="http://schemas.openxmlformats.org/officeDocument/2006/relationships/diagramLayout" Target="../diagrams/layout23.xml"/><Relationship Id="rId4" Type="http://schemas.openxmlformats.org/officeDocument/2006/relationships/diagramData" Target="../diagrams/data22.xml"/><Relationship Id="rId9" Type="http://schemas.openxmlformats.org/officeDocument/2006/relationships/diagramData" Target="../diagrams/data23.xml"/></Relationships>
</file>

<file path=ppt/slides/_rels/slide26.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jpeg"/><Relationship Id="rId7" Type="http://schemas.openxmlformats.org/officeDocument/2006/relationships/diagramColors" Target="../diagrams/colors24.xml"/><Relationship Id="rId2" Type="http://schemas.openxmlformats.org/officeDocument/2006/relationships/slideLayout" Target="../slideLayouts/slideLayout7.xml"/><Relationship Id="rId1" Type="http://schemas.openxmlformats.org/officeDocument/2006/relationships/themeOverride" Target="../theme/themeOverride25.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27.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2.jpeg"/><Relationship Id="rId7" Type="http://schemas.openxmlformats.org/officeDocument/2006/relationships/diagramColors" Target="../diagrams/colors25.xml"/><Relationship Id="rId2" Type="http://schemas.openxmlformats.org/officeDocument/2006/relationships/slideLayout" Target="../slideLayouts/slideLayout2.xml"/><Relationship Id="rId1" Type="http://schemas.openxmlformats.org/officeDocument/2006/relationships/themeOverride" Target="../theme/themeOverride26.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28.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2.jpeg"/><Relationship Id="rId7" Type="http://schemas.openxmlformats.org/officeDocument/2006/relationships/diagramColors" Target="../diagrams/colors26.xml"/><Relationship Id="rId2" Type="http://schemas.openxmlformats.org/officeDocument/2006/relationships/slideLayout" Target="../slideLayouts/slideLayout2.xml"/><Relationship Id="rId1" Type="http://schemas.openxmlformats.org/officeDocument/2006/relationships/themeOverride" Target="../theme/themeOverride27.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29.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2.jpeg"/><Relationship Id="rId7" Type="http://schemas.openxmlformats.org/officeDocument/2006/relationships/diagramColors" Target="../diagrams/colors27.xml"/><Relationship Id="rId2" Type="http://schemas.openxmlformats.org/officeDocument/2006/relationships/slideLayout" Target="../slideLayouts/slideLayout2.xml"/><Relationship Id="rId1" Type="http://schemas.openxmlformats.org/officeDocument/2006/relationships/themeOverride" Target="../theme/themeOverride28.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2.jpeg"/><Relationship Id="rId7" Type="http://schemas.openxmlformats.org/officeDocument/2006/relationships/diagramColors" Target="../diagrams/colors28.xml"/><Relationship Id="rId2" Type="http://schemas.openxmlformats.org/officeDocument/2006/relationships/slideLayout" Target="../slideLayouts/slideLayout2.xml"/><Relationship Id="rId1" Type="http://schemas.openxmlformats.org/officeDocument/2006/relationships/themeOverride" Target="../theme/themeOverride29.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2.jpeg"/><Relationship Id="rId7" Type="http://schemas.openxmlformats.org/officeDocument/2006/relationships/diagramColors" Target="../diagrams/colors29.xml"/><Relationship Id="rId2" Type="http://schemas.openxmlformats.org/officeDocument/2006/relationships/slideLayout" Target="../slideLayouts/slideLayout2.xml"/><Relationship Id="rId1" Type="http://schemas.openxmlformats.org/officeDocument/2006/relationships/themeOverride" Target="../theme/themeOverride31.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33.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2.jpeg"/><Relationship Id="rId7" Type="http://schemas.openxmlformats.org/officeDocument/2006/relationships/diagramColors" Target="../diagrams/colors30.xml"/><Relationship Id="rId2" Type="http://schemas.openxmlformats.org/officeDocument/2006/relationships/slideLayout" Target="../slideLayouts/slideLayout2.xml"/><Relationship Id="rId1" Type="http://schemas.openxmlformats.org/officeDocument/2006/relationships/themeOverride" Target="../theme/themeOverride32.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34.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2.jpeg"/><Relationship Id="rId7" Type="http://schemas.openxmlformats.org/officeDocument/2006/relationships/diagramColors" Target="../diagrams/colors31.xml"/><Relationship Id="rId2" Type="http://schemas.openxmlformats.org/officeDocument/2006/relationships/slideLayout" Target="../slideLayouts/slideLayout2.xml"/><Relationship Id="rId1" Type="http://schemas.openxmlformats.org/officeDocument/2006/relationships/themeOverride" Target="../theme/themeOverride33.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34.xml"/><Relationship Id="rId5" Type="http://schemas.openxmlformats.org/officeDocument/2006/relationships/hyperlink" Target="consultantplus://offline/ref=36EC263EA327A89A889041B8AF7D2C1042DA89B8E889BC0116B0452F9D738B83187A9B25EFAD3Al575N" TargetMode="Externa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2.jpeg"/><Relationship Id="rId7" Type="http://schemas.openxmlformats.org/officeDocument/2006/relationships/diagramColors" Target="../diagrams/colors32.xml"/><Relationship Id="rId2" Type="http://schemas.openxmlformats.org/officeDocument/2006/relationships/slideLayout" Target="../slideLayouts/slideLayout7.xml"/><Relationship Id="rId1" Type="http://schemas.openxmlformats.org/officeDocument/2006/relationships/themeOverride" Target="../theme/themeOverride35.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37.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2.jpeg"/><Relationship Id="rId7" Type="http://schemas.openxmlformats.org/officeDocument/2006/relationships/diagramColors" Target="../diagrams/colors33.xml"/><Relationship Id="rId2" Type="http://schemas.openxmlformats.org/officeDocument/2006/relationships/slideLayout" Target="../slideLayouts/slideLayout7.xml"/><Relationship Id="rId1" Type="http://schemas.openxmlformats.org/officeDocument/2006/relationships/themeOverride" Target="../theme/themeOverride36.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38.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2.jpeg"/><Relationship Id="rId7" Type="http://schemas.openxmlformats.org/officeDocument/2006/relationships/diagramColors" Target="../diagrams/colors34.xml"/><Relationship Id="rId2" Type="http://schemas.openxmlformats.org/officeDocument/2006/relationships/slideLayout" Target="../slideLayouts/slideLayout2.xml"/><Relationship Id="rId1" Type="http://schemas.openxmlformats.org/officeDocument/2006/relationships/themeOverride" Target="../theme/themeOverride37.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38.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image" Target="../media/image2.jpeg"/><Relationship Id="rId7" Type="http://schemas.openxmlformats.org/officeDocument/2006/relationships/diagramColors" Target="../diagrams/colors35.xml"/><Relationship Id="rId2" Type="http://schemas.openxmlformats.org/officeDocument/2006/relationships/slideLayout" Target="../slideLayouts/slideLayout2.xml"/><Relationship Id="rId1" Type="http://schemas.openxmlformats.org/officeDocument/2006/relationships/themeOverride" Target="../theme/themeOverride39.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41.xml"/><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2.jpeg"/><Relationship Id="rId7" Type="http://schemas.openxmlformats.org/officeDocument/2006/relationships/diagramColors" Target="../diagrams/colors36.xml"/><Relationship Id="rId2" Type="http://schemas.openxmlformats.org/officeDocument/2006/relationships/slideLayout" Target="../slideLayouts/slideLayout2.xml"/><Relationship Id="rId1" Type="http://schemas.openxmlformats.org/officeDocument/2006/relationships/themeOverride" Target="../theme/themeOverride42.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37.xml"/><Relationship Id="rId3" Type="http://schemas.openxmlformats.org/officeDocument/2006/relationships/notesSlide" Target="../notesSlides/notesSlide3.xml"/><Relationship Id="rId7" Type="http://schemas.openxmlformats.org/officeDocument/2006/relationships/diagramQuickStyle" Target="../diagrams/quickStyle37.xml"/><Relationship Id="rId2" Type="http://schemas.openxmlformats.org/officeDocument/2006/relationships/slideLayout" Target="../slideLayouts/slideLayout2.xml"/><Relationship Id="rId1" Type="http://schemas.openxmlformats.org/officeDocument/2006/relationships/themeOverride" Target="../theme/themeOverride43.xml"/><Relationship Id="rId6" Type="http://schemas.openxmlformats.org/officeDocument/2006/relationships/diagramLayout" Target="../diagrams/layout37.xml"/><Relationship Id="rId5" Type="http://schemas.openxmlformats.org/officeDocument/2006/relationships/diagramData" Target="../diagrams/data37.xml"/><Relationship Id="rId10" Type="http://schemas.openxmlformats.org/officeDocument/2006/relationships/image" Target="../media/image14.jpeg"/><Relationship Id="rId4" Type="http://schemas.openxmlformats.org/officeDocument/2006/relationships/image" Target="../media/image2.jpeg"/><Relationship Id="rId9" Type="http://schemas.microsoft.com/office/2007/relationships/diagramDrawing" Target="../diagrams/drawing37.xml"/></Relationships>
</file>

<file path=ppt/slides/_rels/slide45.xml.rels><?xml version="1.0" encoding="UTF-8" standalone="yes"?>
<Relationships xmlns="http://schemas.openxmlformats.org/package/2006/relationships"><Relationship Id="rId8" Type="http://schemas.microsoft.com/office/2007/relationships/diagramDrawing" Target="../diagrams/drawing38.xml"/><Relationship Id="rId3" Type="http://schemas.openxmlformats.org/officeDocument/2006/relationships/image" Target="../media/image2.jpeg"/><Relationship Id="rId7" Type="http://schemas.openxmlformats.org/officeDocument/2006/relationships/diagramColors" Target="../diagrams/colors38.xml"/><Relationship Id="rId2" Type="http://schemas.openxmlformats.org/officeDocument/2006/relationships/slideLayout" Target="../slideLayouts/slideLayout2.xml"/><Relationship Id="rId1" Type="http://schemas.openxmlformats.org/officeDocument/2006/relationships/themeOverride" Target="../theme/themeOverride44.xml"/><Relationship Id="rId6" Type="http://schemas.openxmlformats.org/officeDocument/2006/relationships/diagramQuickStyle" Target="../diagrams/quickStyle38.xml"/><Relationship Id="rId5" Type="http://schemas.openxmlformats.org/officeDocument/2006/relationships/diagramLayout" Target="../diagrams/layout38.xml"/><Relationship Id="rId4" Type="http://schemas.openxmlformats.org/officeDocument/2006/relationships/diagramData" Target="../diagrams/data38.xml"/></Relationships>
</file>

<file path=ppt/slides/_rels/slide46.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image" Target="../media/image2.jpeg"/><Relationship Id="rId7" Type="http://schemas.openxmlformats.org/officeDocument/2006/relationships/diagramColors" Target="../diagrams/colors39.xml"/><Relationship Id="rId2" Type="http://schemas.openxmlformats.org/officeDocument/2006/relationships/slideLayout" Target="../slideLayouts/slideLayout2.xml"/><Relationship Id="rId1" Type="http://schemas.openxmlformats.org/officeDocument/2006/relationships/themeOverride" Target="../theme/themeOverride45.xml"/><Relationship Id="rId6" Type="http://schemas.openxmlformats.org/officeDocument/2006/relationships/diagramQuickStyle" Target="../diagrams/quickStyle39.xml"/><Relationship Id="rId5" Type="http://schemas.openxmlformats.org/officeDocument/2006/relationships/diagramLayout" Target="../diagrams/layout39.xml"/><Relationship Id="rId4" Type="http://schemas.openxmlformats.org/officeDocument/2006/relationships/diagramData" Target="../diagrams/data39.xml"/></Relationships>
</file>

<file path=ppt/slides/_rels/slide47.xml.rels><?xml version="1.0" encoding="UTF-8" standalone="yes"?>
<Relationships xmlns="http://schemas.openxmlformats.org/package/2006/relationships"><Relationship Id="rId8" Type="http://schemas.microsoft.com/office/2007/relationships/diagramDrawing" Target="../diagrams/drawing40.xml"/><Relationship Id="rId13" Type="http://schemas.microsoft.com/office/2007/relationships/diagramDrawing" Target="../diagrams/drawing41.xml"/><Relationship Id="rId18" Type="http://schemas.microsoft.com/office/2007/relationships/diagramDrawing" Target="../diagrams/drawing42.xml"/><Relationship Id="rId3" Type="http://schemas.openxmlformats.org/officeDocument/2006/relationships/image" Target="../media/image2.jpeg"/><Relationship Id="rId7" Type="http://schemas.openxmlformats.org/officeDocument/2006/relationships/diagramColors" Target="../diagrams/colors40.xml"/><Relationship Id="rId12" Type="http://schemas.openxmlformats.org/officeDocument/2006/relationships/diagramColors" Target="../diagrams/colors41.xml"/><Relationship Id="rId17" Type="http://schemas.openxmlformats.org/officeDocument/2006/relationships/diagramColors" Target="../diagrams/colors42.xml"/><Relationship Id="rId2" Type="http://schemas.openxmlformats.org/officeDocument/2006/relationships/slideLayout" Target="../slideLayouts/slideLayout2.xml"/><Relationship Id="rId16" Type="http://schemas.openxmlformats.org/officeDocument/2006/relationships/diagramQuickStyle" Target="../diagrams/quickStyle42.xml"/><Relationship Id="rId1" Type="http://schemas.openxmlformats.org/officeDocument/2006/relationships/themeOverride" Target="../theme/themeOverride46.xml"/><Relationship Id="rId6" Type="http://schemas.openxmlformats.org/officeDocument/2006/relationships/diagramQuickStyle" Target="../diagrams/quickStyle40.xml"/><Relationship Id="rId11" Type="http://schemas.openxmlformats.org/officeDocument/2006/relationships/diagramQuickStyle" Target="../diagrams/quickStyle41.xml"/><Relationship Id="rId5" Type="http://schemas.openxmlformats.org/officeDocument/2006/relationships/diagramLayout" Target="../diagrams/layout40.xml"/><Relationship Id="rId15" Type="http://schemas.openxmlformats.org/officeDocument/2006/relationships/diagramLayout" Target="../diagrams/layout42.xml"/><Relationship Id="rId10" Type="http://schemas.openxmlformats.org/officeDocument/2006/relationships/diagramLayout" Target="../diagrams/layout41.xml"/><Relationship Id="rId4" Type="http://schemas.openxmlformats.org/officeDocument/2006/relationships/diagramData" Target="../diagrams/data40.xml"/><Relationship Id="rId9" Type="http://schemas.openxmlformats.org/officeDocument/2006/relationships/diagramData" Target="../diagrams/data41.xml"/><Relationship Id="rId14" Type="http://schemas.openxmlformats.org/officeDocument/2006/relationships/diagramData" Target="../diagrams/data4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1.xml"/><Relationship Id="rId7" Type="http://schemas.openxmlformats.org/officeDocument/2006/relationships/diagramQuickStyle" Target="../diagrams/quickStyle6.xml"/><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jpeg"/><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Subtitle 2"/>
          <p:cNvSpPr txBox="1">
            <a:spLocks/>
          </p:cNvSpPr>
          <p:nvPr/>
        </p:nvSpPr>
        <p:spPr bwMode="auto">
          <a:xfrm>
            <a:off x="1371600" y="6467475"/>
            <a:ext cx="6400800" cy="349250"/>
          </a:xfrm>
          <a:prstGeom prst="rect">
            <a:avLst/>
          </a:prstGeom>
          <a:noFill/>
          <a:ln w="9525">
            <a:noFill/>
            <a:miter lim="800000"/>
            <a:headEnd/>
            <a:tailEnd/>
          </a:ln>
        </p:spPr>
        <p:txBody>
          <a:bodyPr/>
          <a:lstStyle/>
          <a:p>
            <a:pPr algn="ctr">
              <a:spcBef>
                <a:spcPct val="20000"/>
              </a:spcBef>
            </a:pPr>
            <a:r>
              <a:rPr lang="ru-RU" sz="800">
                <a:solidFill>
                  <a:schemeClr val="bg1"/>
                </a:solidFill>
                <a:latin typeface="ＭＳ Ｐゴシック"/>
              </a:rPr>
              <a:t>Высшая школа экономики, Москва, </a:t>
            </a:r>
            <a:r>
              <a:rPr lang="en-US" sz="800">
                <a:solidFill>
                  <a:schemeClr val="bg1"/>
                </a:solidFill>
                <a:latin typeface="ＭＳ Ｐゴシック"/>
              </a:rPr>
              <a:t>2013</a:t>
            </a:r>
            <a:endParaRPr lang="ru-RU" sz="800">
              <a:solidFill>
                <a:schemeClr val="bg1"/>
              </a:solidFill>
              <a:latin typeface="ＭＳ Ｐゴシック"/>
            </a:endParaRPr>
          </a:p>
          <a:p>
            <a:pPr algn="ctr">
              <a:spcBef>
                <a:spcPct val="20000"/>
              </a:spcBef>
            </a:pPr>
            <a:r>
              <a:rPr lang="en-US" sz="800">
                <a:solidFill>
                  <a:schemeClr val="bg1"/>
                </a:solidFill>
                <a:latin typeface="ＭＳ Ｐゴシック"/>
              </a:rPr>
              <a:t>www.hse.ru</a:t>
            </a:r>
            <a:r>
              <a:rPr lang="ru-RU" sz="800">
                <a:solidFill>
                  <a:schemeClr val="bg1"/>
                </a:solidFill>
                <a:latin typeface="ＭＳ Ｐゴシック"/>
              </a:rPr>
              <a:t> </a:t>
            </a:r>
            <a:endParaRPr kumimoji="1" lang="ru-RU" sz="800">
              <a:solidFill>
                <a:schemeClr val="bg1"/>
              </a:solidFill>
              <a:latin typeface="Myriad Pro"/>
            </a:endParaRPr>
          </a:p>
        </p:txBody>
      </p:sp>
      <p:sp>
        <p:nvSpPr>
          <p:cNvPr id="2054" name="Text Box 6"/>
          <p:cNvSpPr txBox="1">
            <a:spLocks noChangeArrowheads="1"/>
          </p:cNvSpPr>
          <p:nvPr/>
        </p:nvSpPr>
        <p:spPr bwMode="auto">
          <a:xfrm>
            <a:off x="355600" y="1879600"/>
            <a:ext cx="8420100" cy="3084513"/>
          </a:xfrm>
          <a:prstGeom prst="rect">
            <a:avLst/>
          </a:prstGeom>
          <a:noFill/>
          <a:ln w="9525" algn="ctr">
            <a:noFill/>
            <a:miter lim="800000"/>
            <a:headEnd/>
            <a:tailEnd/>
          </a:ln>
          <a:effectLst/>
        </p:spPr>
        <p:txBody>
          <a:bodyPr>
            <a:spAutoFit/>
          </a:bodyPr>
          <a:lstStyle/>
          <a:p>
            <a:pPr marL="342900" indent="-342900" algn="ctr">
              <a:lnSpc>
                <a:spcPct val="90000"/>
              </a:lnSpc>
              <a:spcBef>
                <a:spcPts val="0"/>
              </a:spcBef>
              <a:buFont typeface="ＭＳ Ｐゴシック" charset="-128"/>
              <a:buNone/>
              <a:defRPr/>
            </a:pPr>
            <a:r>
              <a:rPr lang="ru-RU" sz="3600" b="1" dirty="0">
                <a:effectLst>
                  <a:outerShdw blurRad="38100" dist="38100" dir="2700000" algn="tl">
                    <a:srgbClr val="C0C0C0"/>
                  </a:outerShdw>
                </a:effectLst>
                <a:latin typeface="Arial" pitchFamily="34" charset="0"/>
                <a:ea typeface="ＭＳ Ｐゴシック" charset="-128"/>
                <a:cs typeface="Arial" pitchFamily="34" charset="0"/>
              </a:rPr>
              <a:t>Изменения в правовом статусе участников образовательного процесса по новому Федеральному закону </a:t>
            </a:r>
          </a:p>
          <a:p>
            <a:pPr marL="342900" indent="-342900" algn="ctr">
              <a:lnSpc>
                <a:spcPct val="90000"/>
              </a:lnSpc>
              <a:spcBef>
                <a:spcPts val="0"/>
              </a:spcBef>
              <a:buFont typeface="ＭＳ Ｐゴシック" charset="-128"/>
              <a:buNone/>
              <a:defRPr/>
            </a:pPr>
            <a:r>
              <a:rPr lang="ru-RU" sz="3600" b="1" dirty="0">
                <a:effectLst>
                  <a:outerShdw blurRad="38100" dist="38100" dir="2700000" algn="tl">
                    <a:srgbClr val="C0C0C0"/>
                  </a:outerShdw>
                </a:effectLst>
                <a:latin typeface="Arial" pitchFamily="34" charset="0"/>
                <a:ea typeface="ＭＳ Ｐゴシック" charset="-128"/>
                <a:cs typeface="Arial" pitchFamily="34" charset="0"/>
              </a:rPr>
              <a:t>«Об образовании в Российской Федерации»</a:t>
            </a:r>
          </a:p>
        </p:txBody>
      </p:sp>
      <p:sp>
        <p:nvSpPr>
          <p:cNvPr id="2055" name="Text Box 7"/>
          <p:cNvSpPr txBox="1">
            <a:spLocks noChangeArrowheads="1"/>
          </p:cNvSpPr>
          <p:nvPr/>
        </p:nvSpPr>
        <p:spPr bwMode="auto">
          <a:xfrm>
            <a:off x="2130425" y="4997450"/>
            <a:ext cx="5237163" cy="1220788"/>
          </a:xfrm>
          <a:prstGeom prst="rect">
            <a:avLst/>
          </a:prstGeom>
          <a:noFill/>
          <a:ln w="9525" algn="ctr">
            <a:noFill/>
            <a:miter lim="800000"/>
            <a:headEnd/>
            <a:tailEnd/>
          </a:ln>
          <a:effectLst/>
        </p:spPr>
        <p:txBody>
          <a:bodyPr>
            <a:spAutoFit/>
          </a:bodyPr>
          <a:lstStyle/>
          <a:p>
            <a:pPr marL="342900" indent="-342900" algn="ctr">
              <a:lnSpc>
                <a:spcPct val="90000"/>
              </a:lnSpc>
              <a:spcBef>
                <a:spcPct val="50000"/>
              </a:spcBef>
              <a:buFont typeface="ＭＳ Ｐゴシック"/>
              <a:buNone/>
            </a:pPr>
            <a:r>
              <a:rPr lang="ru-RU" dirty="0">
                <a:solidFill>
                  <a:schemeClr val="accent1"/>
                </a:solidFill>
                <a:effectLst>
                  <a:outerShdw blurRad="38100" dist="38100" dir="2700000" algn="tl">
                    <a:srgbClr val="C0C0C0"/>
                  </a:outerShdw>
                </a:effectLst>
              </a:rPr>
              <a:t>Институт образования НИУ ВШЭ</a:t>
            </a:r>
          </a:p>
          <a:p>
            <a:pPr marL="342900" indent="-342900" algn="ctr">
              <a:lnSpc>
                <a:spcPct val="90000"/>
              </a:lnSpc>
              <a:spcBef>
                <a:spcPct val="50000"/>
              </a:spcBef>
              <a:buFont typeface="ＭＳ Ｐゴシック"/>
              <a:buNone/>
            </a:pPr>
            <a:endParaRPr lang="ru-RU" dirty="0">
              <a:solidFill>
                <a:schemeClr val="accent1"/>
              </a:solidFill>
              <a:effectLst>
                <a:outerShdw blurRad="38100" dist="38100" dir="2700000" algn="tl">
                  <a:srgbClr val="C0C0C0"/>
                </a:outerShdw>
              </a:effectLst>
            </a:endParaRPr>
          </a:p>
          <a:p>
            <a:pPr marL="342900" indent="-342900" algn="ctr">
              <a:lnSpc>
                <a:spcPct val="90000"/>
              </a:lnSpc>
              <a:spcBef>
                <a:spcPct val="50000"/>
              </a:spcBef>
              <a:buFont typeface="ＭＳ Ｐゴシック"/>
              <a:buNone/>
            </a:pPr>
            <a:r>
              <a:rPr lang="ru-RU" dirty="0">
                <a:solidFill>
                  <a:schemeClr val="accent1"/>
                </a:solidFill>
                <a:effectLst>
                  <a:outerShdw blurRad="38100" dist="38100" dir="2700000" algn="tl">
                    <a:srgbClr val="C0C0C0"/>
                  </a:outerShdw>
                </a:effectLst>
              </a:rPr>
              <a:t>Информационный портал </a:t>
            </a:r>
            <a:r>
              <a:rPr lang="ru-RU" u="sng" dirty="0">
                <a:solidFill>
                  <a:schemeClr val="accent1"/>
                </a:solidFill>
                <a:effectLst>
                  <a:outerShdw blurRad="38100" dist="38100" dir="2700000" algn="tl">
                    <a:srgbClr val="C0C0C0"/>
                  </a:outerShdw>
                </a:effectLst>
              </a:rPr>
              <a:t>273-фз.рф</a:t>
            </a:r>
          </a:p>
        </p:txBody>
      </p:sp>
      <p:sp>
        <p:nvSpPr>
          <p:cNvPr id="15366" name="Line 6"/>
          <p:cNvSpPr>
            <a:spLocks noChangeShapeType="1"/>
          </p:cNvSpPr>
          <p:nvPr/>
        </p:nvSpPr>
        <p:spPr bwMode="auto">
          <a:xfrm flipH="1" flipV="1">
            <a:off x="6159500" y="6092825"/>
            <a:ext cx="153988" cy="249238"/>
          </a:xfrm>
          <a:prstGeom prst="line">
            <a:avLst/>
          </a:prstGeom>
          <a:noFill/>
          <a:ln w="38100" cmpd="dbl">
            <a:solidFill>
              <a:schemeClr val="tx1"/>
            </a:solidFill>
            <a:round/>
            <a:headEnd/>
            <a:tailEnd type="triangle" w="lg" len="lg"/>
          </a:ln>
          <a:effectLst/>
        </p:spPr>
        <p:txBody>
          <a:bodyPr/>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Охрана здоровья обучающихся включает в себя:</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25603"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graphicFrame>
        <p:nvGraphicFramePr>
          <p:cNvPr id="7" name="Содержимое 6"/>
          <p:cNvGraphicFramePr>
            <a:graphicFrameLocks noGrp="1"/>
          </p:cNvGraphicFramePr>
          <p:nvPr>
            <p:ph idx="1"/>
          </p:nvPr>
        </p:nvGraphicFramePr>
        <p:xfrm>
          <a:off x="120769" y="1319842"/>
          <a:ext cx="8867955" cy="50952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Охрана здоровья обучающихся включает в себя:</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26627"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sp>
        <p:nvSpPr>
          <p:cNvPr id="26628" name="Содержимое 5"/>
          <p:cNvSpPr>
            <a:spLocks noGrp="1"/>
          </p:cNvSpPr>
          <p:nvPr>
            <p:ph idx="1"/>
          </p:nvPr>
        </p:nvSpPr>
        <p:spPr>
          <a:xfrm>
            <a:off x="3260725" y="1600200"/>
            <a:ext cx="5426075" cy="4525963"/>
          </a:xfrm>
        </p:spPr>
        <p:txBody>
          <a:bodyPr/>
          <a:lstStyle/>
          <a:p>
            <a:r>
              <a:rPr lang="ru-RU" sz="1800" smtClean="0">
                <a:ea typeface="ＭＳ Ｐゴシック"/>
                <a:cs typeface="ＭＳ Ｐゴシック"/>
              </a:rPr>
              <a:t>Организация охраны здоровья обучающихся (за исключением оказания первичной медико-санитарной помощи, прохождения периодических медицинских осмотров и диспансеризации) в организациях, осуществляющих образовательную деятельность, осуществляется этими организациями.</a:t>
            </a:r>
          </a:p>
          <a:p>
            <a:r>
              <a:rPr lang="ru-RU" sz="1800" smtClean="0">
                <a:ea typeface="ＭＳ Ｐゴシック"/>
                <a:cs typeface="ＭＳ Ｐゴシック"/>
              </a:rPr>
              <a:t>Организацию оказания первичной медико-санитарной помощи обучающимся осуществляют органы исполнительной власти в сфере здравоохранения. Образовательная организация обязана предоставить помещение с соответствующими условиями для работы медицинских работников</a:t>
            </a:r>
          </a:p>
        </p:txBody>
      </p:sp>
      <p:pic>
        <p:nvPicPr>
          <p:cNvPr id="26629" name="Рисунок 7" descr="large_1694.jpg"/>
          <p:cNvPicPr>
            <a:picLocks noChangeAspect="1"/>
          </p:cNvPicPr>
          <p:nvPr/>
        </p:nvPicPr>
        <p:blipFill>
          <a:blip r:embed="rId4"/>
          <a:srcRect/>
          <a:stretch>
            <a:fillRect/>
          </a:stretch>
        </p:blipFill>
        <p:spPr bwMode="auto">
          <a:xfrm>
            <a:off x="255588" y="1760538"/>
            <a:ext cx="2925762" cy="380523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Гарантии завершения обучения по образовательной программе</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27651"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graphicFrame>
        <p:nvGraphicFramePr>
          <p:cNvPr id="6" name="Содержимое 4"/>
          <p:cNvGraphicFramePr>
            <a:graphicFrameLocks/>
          </p:cNvGraphicFramePr>
          <p:nvPr/>
        </p:nvGraphicFramePr>
        <p:xfrm>
          <a:off x="251520" y="1412776"/>
          <a:ext cx="8712968"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Гарантии завершения обучения по образовательной программе</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28675"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graphicFrame>
        <p:nvGraphicFramePr>
          <p:cNvPr id="6" name="Содержимое 4"/>
          <p:cNvGraphicFramePr>
            <a:graphicFrameLocks/>
          </p:cNvGraphicFramePr>
          <p:nvPr/>
        </p:nvGraphicFramePr>
        <p:xfrm>
          <a:off x="251520" y="1412776"/>
          <a:ext cx="8712968"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lnSpc>
                <a:spcPct val="90000"/>
              </a:lnSpc>
              <a:spcBef>
                <a:spcPct val="20000"/>
              </a:spcBef>
              <a:buFont typeface="ＭＳ Ｐゴシック" charset="-128"/>
              <a:buNone/>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Экстернат </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48131"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lnSpc>
                <a:spcPct val="90000"/>
              </a:lnSpc>
              <a:spcBef>
                <a:spcPct val="20000"/>
              </a:spcBef>
              <a:buFont typeface="ＭＳ Ｐゴシック" charset="-128"/>
              <a:buChar char="•"/>
              <a:defRPr/>
            </a:pPr>
            <a:r>
              <a:rPr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Высшая школа экономики, Москва, </a:t>
            </a:r>
            <a:r>
              <a:rPr lang="en-US"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201</a:t>
            </a:r>
            <a:r>
              <a:rPr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3</a:t>
            </a:r>
            <a:endParaRPr lang="en-US"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endParaRPr>
          </a:p>
          <a:p>
            <a:pPr>
              <a:lnSpc>
                <a:spcPct val="90000"/>
              </a:lnSpc>
              <a:spcBef>
                <a:spcPct val="20000"/>
              </a:spcBef>
              <a:buFont typeface="ＭＳ Ｐゴシック" charset="-128"/>
              <a:buChar char="•"/>
              <a:defRPr/>
            </a:pPr>
            <a:endParaRPr kumimoji="1"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endParaRPr>
          </a:p>
        </p:txBody>
      </p:sp>
      <p:graphicFrame>
        <p:nvGraphicFramePr>
          <p:cNvPr id="6" name="Схема 5"/>
          <p:cNvGraphicFramePr/>
          <p:nvPr/>
        </p:nvGraphicFramePr>
        <p:xfrm>
          <a:off x="255588" y="1397000"/>
          <a:ext cx="8620398" cy="50180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lnSpc>
                <a:spcPct val="90000"/>
              </a:lnSpc>
              <a:spcBef>
                <a:spcPct val="20000"/>
              </a:spcBef>
              <a:buFont typeface="ＭＳ Ｐゴシック" charset="-128"/>
              <a:buNone/>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Перевод в следующий класс. Промежуточная аттестация (ст. 58)</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54275"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lnSpc>
                <a:spcPct val="90000"/>
              </a:lnSpc>
              <a:spcBef>
                <a:spcPct val="20000"/>
              </a:spcBef>
              <a:buFont typeface="ＭＳ Ｐゴシック" charset="-128"/>
              <a:buChar char="•"/>
              <a:defRPr/>
            </a:pPr>
            <a:r>
              <a:rPr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Высшая школа экономики, Москва, </a:t>
            </a:r>
            <a:r>
              <a:rPr lang="en-US"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201</a:t>
            </a:r>
            <a:r>
              <a:rPr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3</a:t>
            </a:r>
            <a:endParaRPr lang="en-US"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endParaRPr>
          </a:p>
          <a:p>
            <a:pPr>
              <a:lnSpc>
                <a:spcPct val="90000"/>
              </a:lnSpc>
              <a:spcBef>
                <a:spcPct val="20000"/>
              </a:spcBef>
              <a:buFont typeface="ＭＳ Ｐゴシック" charset="-128"/>
              <a:buChar char="•"/>
              <a:defRPr/>
            </a:pPr>
            <a:endParaRPr kumimoji="1"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endParaRPr>
          </a:p>
        </p:txBody>
      </p:sp>
      <p:graphicFrame>
        <p:nvGraphicFramePr>
          <p:cNvPr id="5" name="Схема 4"/>
          <p:cNvGraphicFramePr/>
          <p:nvPr/>
        </p:nvGraphicFramePr>
        <p:xfrm>
          <a:off x="255587" y="1397000"/>
          <a:ext cx="8588867" cy="5018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lnSpc>
                <a:spcPct val="90000"/>
              </a:lnSpc>
              <a:spcBef>
                <a:spcPct val="20000"/>
              </a:spcBef>
              <a:buFont typeface="ＭＳ Ｐゴシック" charset="-128"/>
              <a:buNone/>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Перевод в следующий класс. Промежуточная аттестация (ст. 58)</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54275"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lnSpc>
                <a:spcPct val="90000"/>
              </a:lnSpc>
              <a:spcBef>
                <a:spcPct val="20000"/>
              </a:spcBef>
              <a:buFont typeface="ＭＳ Ｐゴシック" charset="-128"/>
              <a:buChar char="•"/>
              <a:defRPr/>
            </a:pPr>
            <a:r>
              <a:rPr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Высшая школа экономики, Москва, </a:t>
            </a:r>
            <a:r>
              <a:rPr lang="en-US"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201</a:t>
            </a:r>
            <a:r>
              <a:rPr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3</a:t>
            </a:r>
            <a:endParaRPr lang="en-US"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endParaRPr>
          </a:p>
          <a:p>
            <a:pPr>
              <a:lnSpc>
                <a:spcPct val="90000"/>
              </a:lnSpc>
              <a:spcBef>
                <a:spcPct val="20000"/>
              </a:spcBef>
              <a:buFont typeface="ＭＳ Ｐゴシック" charset="-128"/>
              <a:buChar char="•"/>
              <a:defRPr/>
            </a:pPr>
            <a:endParaRPr kumimoji="1"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endParaRPr>
          </a:p>
        </p:txBody>
      </p:sp>
      <p:graphicFrame>
        <p:nvGraphicFramePr>
          <p:cNvPr id="8" name="Схема 7"/>
          <p:cNvGraphicFramePr/>
          <p:nvPr/>
        </p:nvGraphicFramePr>
        <p:xfrm>
          <a:off x="255588" y="1397000"/>
          <a:ext cx="8620398" cy="5018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lnSpc>
                <a:spcPct val="90000"/>
              </a:lnSpc>
              <a:spcBef>
                <a:spcPct val="20000"/>
              </a:spcBef>
              <a:buFont typeface="ＭＳ Ｐゴシック" charset="-128"/>
              <a:buNone/>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Перевод в следующий класс. Промежуточная аттестация (ст. 58)</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54275"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lnSpc>
                <a:spcPct val="90000"/>
              </a:lnSpc>
              <a:spcBef>
                <a:spcPct val="20000"/>
              </a:spcBef>
              <a:buFont typeface="ＭＳ Ｐゴシック" charset="-128"/>
              <a:buChar char="•"/>
              <a:defRPr/>
            </a:pPr>
            <a:r>
              <a:rPr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Высшая школа экономики, Москва, </a:t>
            </a:r>
            <a:r>
              <a:rPr lang="en-US"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201</a:t>
            </a:r>
            <a:r>
              <a:rPr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3</a:t>
            </a:r>
            <a:endParaRPr lang="en-US"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endParaRPr>
          </a:p>
          <a:p>
            <a:pPr>
              <a:lnSpc>
                <a:spcPct val="90000"/>
              </a:lnSpc>
              <a:spcBef>
                <a:spcPct val="20000"/>
              </a:spcBef>
              <a:buFont typeface="ＭＳ Ｐゴシック" charset="-128"/>
              <a:buChar char="•"/>
              <a:defRPr/>
            </a:pPr>
            <a:endParaRPr kumimoji="1"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endParaRPr>
          </a:p>
        </p:txBody>
      </p:sp>
      <p:graphicFrame>
        <p:nvGraphicFramePr>
          <p:cNvPr id="5" name="Схема 4"/>
          <p:cNvGraphicFramePr/>
          <p:nvPr/>
        </p:nvGraphicFramePr>
        <p:xfrm>
          <a:off x="255588" y="1397000"/>
          <a:ext cx="8573102" cy="47988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lnSpc>
                <a:spcPct val="90000"/>
              </a:lnSpc>
              <a:spcBef>
                <a:spcPct val="20000"/>
              </a:spcBef>
              <a:buFont typeface="ＭＳ Ｐゴシック" charset="-128"/>
              <a:buNone/>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Перевод в следующий класс. Промежуточная аттестация (ст. 58)</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54275"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lnSpc>
                <a:spcPct val="90000"/>
              </a:lnSpc>
              <a:spcBef>
                <a:spcPct val="20000"/>
              </a:spcBef>
              <a:buFont typeface="ＭＳ Ｐゴシック" charset="-128"/>
              <a:buChar char="•"/>
              <a:defRPr/>
            </a:pPr>
            <a:r>
              <a:rPr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Высшая школа экономики, Москва, </a:t>
            </a:r>
            <a:r>
              <a:rPr lang="en-US"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201</a:t>
            </a:r>
            <a:r>
              <a:rPr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3</a:t>
            </a:r>
            <a:endParaRPr lang="en-US"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endParaRPr>
          </a:p>
          <a:p>
            <a:pPr>
              <a:lnSpc>
                <a:spcPct val="90000"/>
              </a:lnSpc>
              <a:spcBef>
                <a:spcPct val="20000"/>
              </a:spcBef>
              <a:buFont typeface="ＭＳ Ｐゴシック" charset="-128"/>
              <a:buChar char="•"/>
              <a:defRPr/>
            </a:pPr>
            <a:endParaRPr kumimoji="1"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endParaRPr>
          </a:p>
        </p:txBody>
      </p:sp>
      <p:pic>
        <p:nvPicPr>
          <p:cNvPr id="33797" name="Рисунок 4" descr="Thumbnail.jpg"/>
          <p:cNvPicPr>
            <a:picLocks noChangeAspect="1"/>
          </p:cNvPicPr>
          <p:nvPr/>
        </p:nvPicPr>
        <p:blipFill>
          <a:blip r:embed="rId4"/>
          <a:srcRect/>
          <a:stretch>
            <a:fillRect/>
          </a:stretch>
        </p:blipFill>
        <p:spPr bwMode="auto">
          <a:xfrm>
            <a:off x="1087438" y="3521076"/>
            <a:ext cx="4649787" cy="2894012"/>
          </a:xfrm>
          <a:prstGeom prst="rect">
            <a:avLst/>
          </a:prstGeom>
          <a:noFill/>
          <a:ln w="9525">
            <a:noFill/>
            <a:miter lim="800000"/>
            <a:headEnd/>
            <a:tailEnd/>
          </a:ln>
        </p:spPr>
      </p:pic>
      <p:grpSp>
        <p:nvGrpSpPr>
          <p:cNvPr id="6" name="Группа 5"/>
          <p:cNvGrpSpPr/>
          <p:nvPr/>
        </p:nvGrpSpPr>
        <p:grpSpPr>
          <a:xfrm>
            <a:off x="261801" y="1387367"/>
            <a:ext cx="8620398" cy="2133710"/>
            <a:chOff x="0" y="1780"/>
            <a:chExt cx="8620398" cy="2365827"/>
          </a:xfrm>
          <a:scene3d>
            <a:camera prst="orthographicFront">
              <a:rot lat="0" lon="0" rev="0"/>
            </a:camera>
            <a:lightRig rig="contrasting" dir="t">
              <a:rot lat="0" lon="0" rev="1200000"/>
            </a:lightRig>
          </a:scene3d>
        </p:grpSpPr>
        <p:sp>
          <p:nvSpPr>
            <p:cNvPr id="7" name="Скругленный прямоугольник 6"/>
            <p:cNvSpPr/>
            <p:nvPr/>
          </p:nvSpPr>
          <p:spPr>
            <a:xfrm>
              <a:off x="0" y="1780"/>
              <a:ext cx="8620398" cy="2365827"/>
            </a:xfrm>
            <a:prstGeom prst="roundRect">
              <a:avLst/>
            </a:prstGeom>
            <a:solidFill>
              <a:schemeClr val="accent2">
                <a:lumMod val="75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8" name="Скругленный прямоугольник 4"/>
            <p:cNvSpPr/>
            <p:nvPr/>
          </p:nvSpPr>
          <p:spPr>
            <a:xfrm>
              <a:off x="115490" y="117270"/>
              <a:ext cx="8389418" cy="21348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Aft>
                  <a:spcPct val="35000"/>
                </a:spcAft>
              </a:pPr>
              <a:r>
                <a:rPr lang="ru-RU" dirty="0" smtClean="0">
                  <a:ea typeface="ＭＳ Ｐゴシック" charset="-128"/>
                </a:rPr>
                <a:t>Обучающиеся по образовательным программам начального общего, основного общего и среднего общего образования в форме семейного образования, не ликвидировавшие в установленные сроки академической задолженности, продолжают получать образование в образовательной организации</a:t>
              </a:r>
              <a:endParaRPr lang="ru-RU" sz="2000" kern="1200" dirty="0"/>
            </a:p>
          </p:txBody>
        </p:sp>
      </p:grpSp>
      <p:grpSp>
        <p:nvGrpSpPr>
          <p:cNvPr id="9" name="Группа 8"/>
          <p:cNvGrpSpPr/>
          <p:nvPr/>
        </p:nvGrpSpPr>
        <p:grpSpPr>
          <a:xfrm>
            <a:off x="261801" y="1387366"/>
            <a:ext cx="8620398" cy="2133710"/>
            <a:chOff x="0" y="1780"/>
            <a:chExt cx="8620398" cy="2365827"/>
          </a:xfrm>
          <a:scene3d>
            <a:camera prst="orthographicFront">
              <a:rot lat="0" lon="0" rev="0"/>
            </a:camera>
            <a:lightRig rig="contrasting" dir="t">
              <a:rot lat="0" lon="0" rev="1200000"/>
            </a:lightRig>
          </a:scene3d>
        </p:grpSpPr>
        <p:sp>
          <p:nvSpPr>
            <p:cNvPr id="10" name="Скругленный прямоугольник 9"/>
            <p:cNvSpPr/>
            <p:nvPr/>
          </p:nvSpPr>
          <p:spPr>
            <a:xfrm>
              <a:off x="0" y="1780"/>
              <a:ext cx="8620398" cy="2365827"/>
            </a:xfrm>
            <a:prstGeom prst="roundRect">
              <a:avLst/>
            </a:prstGeom>
            <a:solidFill>
              <a:schemeClr val="accent2">
                <a:lumMod val="75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11" name="Скругленный прямоугольник 4"/>
            <p:cNvSpPr/>
            <p:nvPr/>
          </p:nvSpPr>
          <p:spPr>
            <a:xfrm>
              <a:off x="115490" y="117270"/>
              <a:ext cx="8389418" cy="21348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Aft>
                  <a:spcPct val="35000"/>
                </a:spcAft>
              </a:pPr>
              <a:r>
                <a:rPr lang="ru-RU" dirty="0" smtClean="0">
                  <a:ea typeface="ＭＳ Ｐゴシック" charset="-128"/>
                </a:rPr>
                <a:t>Обучающиеся по образовательным программам начального общего, основного общего и среднего общего образования в форме семейного образования, не ликвидировавшие в установленные сроки академической задолженности, продолжают получать образование в образовательной организации</a:t>
              </a:r>
              <a:endParaRPr lang="ru-RU" sz="2000" kern="1200" dirty="0"/>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Психолого-педагогическая, медицинская и социальная помощь</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34819"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graphicFrame>
        <p:nvGraphicFramePr>
          <p:cNvPr id="7" name="Содержимое 13"/>
          <p:cNvGraphicFramePr>
            <a:graphicFrameLocks/>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Обучающиеся</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16387"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pic>
        <p:nvPicPr>
          <p:cNvPr id="16388" name="Рисунок 5" descr="2226_photo.jpg"/>
          <p:cNvPicPr>
            <a:picLocks noChangeAspect="1"/>
          </p:cNvPicPr>
          <p:nvPr/>
        </p:nvPicPr>
        <p:blipFill>
          <a:blip r:embed="rId4"/>
          <a:srcRect/>
          <a:stretch>
            <a:fillRect/>
          </a:stretch>
        </p:blipFill>
        <p:spPr bwMode="auto">
          <a:xfrm>
            <a:off x="1428750" y="1638300"/>
            <a:ext cx="5249863" cy="3937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Психолого-педагогическая, медицинская и социальная помощь</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35843"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graphicFrame>
        <p:nvGraphicFramePr>
          <p:cNvPr id="6" name="Содержимое 4"/>
          <p:cNvGraphicFramePr>
            <a:graphicFrameLocks/>
          </p:cNvGraphicFramePr>
          <p:nvPr/>
        </p:nvGraphicFramePr>
        <p:xfrm>
          <a:off x="457200" y="1600200"/>
          <a:ext cx="8229600" cy="5069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lnSpc>
                <a:spcPct val="90000"/>
              </a:lnSpc>
              <a:spcBef>
                <a:spcPct val="20000"/>
              </a:spcBef>
              <a:buFont typeface="ＭＳ Ｐゴシック" charset="-128"/>
              <a:buNone/>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Обязанности обучающихся</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56323"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lnSpc>
                <a:spcPct val="90000"/>
              </a:lnSpc>
              <a:spcBef>
                <a:spcPct val="20000"/>
              </a:spcBef>
              <a:buFont typeface="ＭＳ Ｐゴシック" charset="-128"/>
              <a:buChar char="•"/>
              <a:defRPr/>
            </a:pPr>
            <a:r>
              <a:rPr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Высшая школа экономики, Москва, </a:t>
            </a:r>
            <a:r>
              <a:rPr lang="en-US"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201</a:t>
            </a:r>
            <a:r>
              <a:rPr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3</a:t>
            </a:r>
            <a:endParaRPr lang="en-US"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endParaRPr>
          </a:p>
          <a:p>
            <a:pPr>
              <a:lnSpc>
                <a:spcPct val="90000"/>
              </a:lnSpc>
              <a:spcBef>
                <a:spcPct val="20000"/>
              </a:spcBef>
              <a:buFont typeface="ＭＳ Ｐゴシック" charset="-128"/>
              <a:buChar char="•"/>
              <a:defRPr/>
            </a:pPr>
            <a:endParaRPr kumimoji="1"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endParaRPr>
          </a:p>
        </p:txBody>
      </p:sp>
      <p:graphicFrame>
        <p:nvGraphicFramePr>
          <p:cNvPr id="5" name="Схема 4"/>
          <p:cNvGraphicFramePr/>
          <p:nvPr/>
        </p:nvGraphicFramePr>
        <p:xfrm>
          <a:off x="129397" y="1397000"/>
          <a:ext cx="8867954" cy="5018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683568" y="2024844"/>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7891" name="Рисунок 6" descr="i311lyj.jpg"/>
          <p:cNvPicPr>
            <a:picLocks noChangeAspect="1"/>
          </p:cNvPicPr>
          <p:nvPr/>
        </p:nvPicPr>
        <p:blipFill>
          <a:blip r:embed="rId9"/>
          <a:srcRect/>
          <a:stretch>
            <a:fillRect/>
          </a:stretch>
        </p:blipFill>
        <p:spPr bwMode="auto">
          <a:xfrm>
            <a:off x="3883025" y="3213100"/>
            <a:ext cx="1944688" cy="2730500"/>
          </a:xfrm>
          <a:prstGeom prst="rect">
            <a:avLst/>
          </a:prstGeom>
          <a:noFill/>
          <a:ln w="9525">
            <a:noFill/>
            <a:miter lim="800000"/>
            <a:headEnd/>
            <a:tailEnd/>
          </a:ln>
        </p:spPr>
      </p:pic>
      <p:sp>
        <p:nvSpPr>
          <p:cNvPr id="9"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Дисциплинарная ответственность обучающихся</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37896"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grpSp>
        <p:nvGrpSpPr>
          <p:cNvPr id="10" name="Группа 9"/>
          <p:cNvGrpSpPr/>
          <p:nvPr/>
        </p:nvGrpSpPr>
        <p:grpSpPr>
          <a:xfrm>
            <a:off x="261801" y="1387366"/>
            <a:ext cx="8620398" cy="1087820"/>
            <a:chOff x="0" y="1780"/>
            <a:chExt cx="8620398" cy="2365827"/>
          </a:xfrm>
          <a:scene3d>
            <a:camera prst="orthographicFront">
              <a:rot lat="0" lon="0" rev="0"/>
            </a:camera>
            <a:lightRig rig="contrasting" dir="t">
              <a:rot lat="0" lon="0" rev="1200000"/>
            </a:lightRig>
          </a:scene3d>
        </p:grpSpPr>
        <p:sp>
          <p:nvSpPr>
            <p:cNvPr id="11" name="Скругленный прямоугольник 10"/>
            <p:cNvSpPr/>
            <p:nvPr/>
          </p:nvSpPr>
          <p:spPr>
            <a:xfrm>
              <a:off x="0" y="1780"/>
              <a:ext cx="8620398" cy="2365827"/>
            </a:xfrm>
            <a:prstGeom prst="roundRect">
              <a:avLst/>
            </a:prstGeom>
            <a:solidFill>
              <a:schemeClr val="tx2">
                <a:lumMod val="75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12" name="Скругленный прямоугольник 4"/>
            <p:cNvSpPr/>
            <p:nvPr/>
          </p:nvSpPr>
          <p:spPr>
            <a:xfrm>
              <a:off x="115490" y="117270"/>
              <a:ext cx="8389418" cy="21348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Aft>
                  <a:spcPct val="35000"/>
                </a:spcAft>
              </a:pPr>
              <a:r>
                <a:rPr lang="ru-RU" sz="2800" kern="1200" dirty="0" smtClean="0"/>
                <a:t>Федеральный закон № 273-ФЗ предусматривает: </a:t>
              </a:r>
              <a:endParaRPr lang="ru-RU" sz="2800" kern="1200" dirty="0"/>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lnSpc>
                <a:spcPct val="90000"/>
              </a:lnSpc>
              <a:spcBef>
                <a:spcPct val="20000"/>
              </a:spcBef>
              <a:buFont typeface="ＭＳ Ｐゴシック" charset="-128"/>
              <a:buNone/>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Дисциплинарная ответственность обучающихся</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57352"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lnSpc>
                <a:spcPct val="90000"/>
              </a:lnSpc>
              <a:spcBef>
                <a:spcPct val="20000"/>
              </a:spcBef>
              <a:buFont typeface="ＭＳ Ｐゴシック" charset="-128"/>
              <a:buChar char="•"/>
              <a:defRPr/>
            </a:pPr>
            <a:r>
              <a:rPr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Высшая школа экономики, Москва, </a:t>
            </a:r>
            <a:r>
              <a:rPr lang="en-US"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201</a:t>
            </a:r>
            <a:r>
              <a:rPr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3</a:t>
            </a:r>
            <a:endParaRPr lang="en-US"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endParaRPr>
          </a:p>
          <a:p>
            <a:pPr>
              <a:lnSpc>
                <a:spcPct val="90000"/>
              </a:lnSpc>
              <a:spcBef>
                <a:spcPct val="20000"/>
              </a:spcBef>
              <a:buFont typeface="ＭＳ Ｐゴシック" charset="-128"/>
              <a:buChar char="•"/>
              <a:defRPr/>
            </a:pPr>
            <a:endParaRPr kumimoji="1"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endParaRPr>
          </a:p>
        </p:txBody>
      </p:sp>
      <p:sp>
        <p:nvSpPr>
          <p:cNvPr id="57353" name="Text Box 9"/>
          <p:cNvSpPr txBox="1">
            <a:spLocks noChangeArrowheads="1"/>
          </p:cNvSpPr>
          <p:nvPr/>
        </p:nvSpPr>
        <p:spPr bwMode="auto">
          <a:xfrm>
            <a:off x="1776413" y="4579938"/>
            <a:ext cx="5530850" cy="2268537"/>
          </a:xfrm>
          <a:prstGeom prst="rect">
            <a:avLst/>
          </a:prstGeom>
          <a:noFill/>
          <a:ln w="9525">
            <a:noFill/>
            <a:miter lim="800000"/>
            <a:headEnd/>
            <a:tailEnd/>
          </a:ln>
          <a:effectLst/>
        </p:spPr>
        <p:txBody>
          <a:bodyPr>
            <a:spAutoFit/>
          </a:bodyPr>
          <a:lstStyle/>
          <a:p>
            <a:pPr algn="just" defTabSz="914400">
              <a:lnSpc>
                <a:spcPct val="90000"/>
              </a:lnSpc>
              <a:spcBef>
                <a:spcPct val="50000"/>
              </a:spcBef>
              <a:buFont typeface="ＭＳ Ｐゴシック" charset="-128"/>
              <a:buNone/>
              <a:defRPr/>
            </a:pPr>
            <a:r>
              <a:rPr lang="ru-RU" sz="1800" dirty="0">
                <a:ea typeface="ＭＳ Ｐゴシック" charset="-128"/>
                <a:cs typeface="+mn-cs"/>
              </a:rPr>
              <a:t>Обучающиеся по основным профессиональным образовательным программам, не ликвидировавшие в установленные сроки академической задолженности, отчисляются из этой организации как не выполнившие обязанностей по добросовестному освоению образовательной программы и выполнению учебного плана (ч. 11 ст. 58)</a:t>
            </a:r>
          </a:p>
          <a:p>
            <a:pPr defTabSz="914400">
              <a:lnSpc>
                <a:spcPct val="90000"/>
              </a:lnSpc>
              <a:spcBef>
                <a:spcPct val="50000"/>
              </a:spcBef>
              <a:buFontTx/>
              <a:buChar char="-"/>
              <a:defRPr/>
            </a:pPr>
            <a:endParaRPr lang="ru-RU" dirty="0">
              <a:effectLst>
                <a:outerShdw blurRad="38100" dist="38100" dir="2700000" algn="tl">
                  <a:srgbClr val="000000">
                    <a:alpha val="43137"/>
                  </a:srgbClr>
                </a:outerShdw>
              </a:effectLst>
              <a:ea typeface="ＭＳ Ｐゴシック" charset="-128"/>
              <a:cs typeface="+mn-cs"/>
            </a:endParaRPr>
          </a:p>
        </p:txBody>
      </p:sp>
      <p:graphicFrame>
        <p:nvGraphicFramePr>
          <p:cNvPr id="5" name="Схема 4"/>
          <p:cNvGraphicFramePr/>
          <p:nvPr/>
        </p:nvGraphicFramePr>
        <p:xfrm>
          <a:off x="255588" y="1397000"/>
          <a:ext cx="85344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Схема 5"/>
          <p:cNvGraphicFramePr/>
          <p:nvPr/>
        </p:nvGraphicFramePr>
        <p:xfrm>
          <a:off x="1777042" y="1397000"/>
          <a:ext cx="5529532" cy="20880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Дисциплинарная ответственность обучающихся</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39939"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sp>
        <p:nvSpPr>
          <p:cNvPr id="13" name="Двойные фигурные скобки 12"/>
          <p:cNvSpPr/>
          <p:nvPr/>
        </p:nvSpPr>
        <p:spPr>
          <a:xfrm>
            <a:off x="715963" y="1484313"/>
            <a:ext cx="7988300" cy="865187"/>
          </a:xfrm>
          <a:prstGeom prst="bracePair">
            <a:avLst/>
          </a:prstGeom>
        </p:spPr>
        <p:style>
          <a:lnRef idx="1">
            <a:schemeClr val="accent1"/>
          </a:lnRef>
          <a:fillRef idx="0">
            <a:schemeClr val="accent1"/>
          </a:fillRef>
          <a:effectRef idx="0">
            <a:schemeClr val="accent1"/>
          </a:effectRef>
          <a:fontRef idx="minor">
            <a:schemeClr val="tx1"/>
          </a:fontRef>
        </p:style>
        <p:txBody>
          <a:bodyPr anchor="ctr"/>
          <a:lstStyle/>
          <a:p>
            <a:pPr algn="ctr">
              <a:lnSpc>
                <a:spcPct val="90000"/>
              </a:lnSpc>
              <a:spcBef>
                <a:spcPct val="20000"/>
              </a:spcBef>
              <a:buFont typeface="ＭＳ Ｐゴシック" charset="-128"/>
              <a:buChar char="•"/>
              <a:defRPr/>
            </a:pPr>
            <a:endParaRPr lang="ru-RU">
              <a:effectLst>
                <a:outerShdw blurRad="38100" dist="38100" dir="2700000" algn="tl">
                  <a:srgbClr val="000000">
                    <a:alpha val="43137"/>
                  </a:srgbClr>
                </a:outerShdw>
              </a:effectLst>
            </a:endParaRPr>
          </a:p>
        </p:txBody>
      </p:sp>
      <p:sp>
        <p:nvSpPr>
          <p:cNvPr id="39941" name="Прямоугольник 13"/>
          <p:cNvSpPr>
            <a:spLocks noChangeArrowheads="1"/>
          </p:cNvSpPr>
          <p:nvPr/>
        </p:nvSpPr>
        <p:spPr bwMode="auto">
          <a:xfrm>
            <a:off x="906463" y="1484313"/>
            <a:ext cx="7677150" cy="898525"/>
          </a:xfrm>
          <a:prstGeom prst="rect">
            <a:avLst/>
          </a:prstGeom>
          <a:noFill/>
          <a:ln w="9525">
            <a:noFill/>
            <a:miter lim="800000"/>
            <a:headEnd/>
            <a:tailEnd/>
          </a:ln>
        </p:spPr>
        <p:txBody>
          <a:bodyPr>
            <a:spAutoFit/>
          </a:bodyPr>
          <a:lstStyle/>
          <a:p>
            <a:pPr algn="ctr">
              <a:lnSpc>
                <a:spcPct val="80000"/>
              </a:lnSpc>
              <a:spcBef>
                <a:spcPct val="20000"/>
              </a:spcBef>
              <a:buFont typeface="ＭＳ Ｐゴシック"/>
              <a:buNone/>
            </a:pPr>
            <a:r>
              <a:rPr lang="ru-RU"/>
              <a:t>Порядок применения к обучающимся и снятия с обучающихся мер дисциплинарного взыскания установлен </a:t>
            </a:r>
          </a:p>
          <a:p>
            <a:pPr algn="ctr">
              <a:lnSpc>
                <a:spcPct val="80000"/>
              </a:lnSpc>
              <a:spcBef>
                <a:spcPct val="20000"/>
              </a:spcBef>
              <a:buFont typeface="ＭＳ Ｐゴシック"/>
              <a:buNone/>
            </a:pPr>
            <a:r>
              <a:rPr lang="ru-RU"/>
              <a:t>Приказом Минобрнауки России от 15.03.2013 № 185</a:t>
            </a:r>
          </a:p>
        </p:txBody>
      </p:sp>
      <p:graphicFrame>
        <p:nvGraphicFramePr>
          <p:cNvPr id="15" name="Содержимое 4"/>
          <p:cNvGraphicFramePr>
            <a:graphicFrameLocks noGrp="1"/>
          </p:cNvGraphicFramePr>
          <p:nvPr>
            <p:ph idx="1"/>
          </p:nvPr>
        </p:nvGraphicFramePr>
        <p:xfrm>
          <a:off x="255587" y="2564904"/>
          <a:ext cx="8707257" cy="4176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67544" y="3068960"/>
          <a:ext cx="8229600" cy="32714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Схема 6"/>
          <p:cNvGraphicFramePr/>
          <p:nvPr/>
        </p:nvGraphicFramePr>
        <p:xfrm>
          <a:off x="395536" y="1397000"/>
          <a:ext cx="8352928" cy="15279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Дисциплинарная ответственность обучающихся</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40965"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lnSpc>
                <a:spcPct val="90000"/>
              </a:lnSpc>
              <a:spcBef>
                <a:spcPct val="20000"/>
              </a:spcBef>
              <a:buFont typeface="ＭＳ Ｐゴシック" charset="-128"/>
              <a:buNone/>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Процедура привлечения обучающихся к дисциплинарной ответственности</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45061"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lnSpc>
                <a:spcPct val="90000"/>
              </a:lnSpc>
              <a:spcBef>
                <a:spcPct val="20000"/>
              </a:spcBef>
              <a:buFont typeface="ＭＳ Ｐゴシック" charset="-128"/>
              <a:buChar char="•"/>
              <a:defRPr/>
            </a:pPr>
            <a:r>
              <a:rPr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Высшая школа экономики, Москва, </a:t>
            </a:r>
            <a:r>
              <a:rPr lang="en-US"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201</a:t>
            </a:r>
            <a:r>
              <a:rPr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3</a:t>
            </a:r>
            <a:endParaRPr lang="en-US"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endParaRPr>
          </a:p>
          <a:p>
            <a:pPr>
              <a:lnSpc>
                <a:spcPct val="90000"/>
              </a:lnSpc>
              <a:spcBef>
                <a:spcPct val="20000"/>
              </a:spcBef>
              <a:buFont typeface="ＭＳ Ｐゴシック" charset="-128"/>
              <a:buChar char="•"/>
              <a:defRPr/>
            </a:pPr>
            <a:endParaRPr kumimoji="1"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endParaRPr>
          </a:p>
        </p:txBody>
      </p:sp>
      <p:graphicFrame>
        <p:nvGraphicFramePr>
          <p:cNvPr id="5" name="Схема 4"/>
          <p:cNvGraphicFramePr/>
          <p:nvPr/>
        </p:nvGraphicFramePr>
        <p:xfrm>
          <a:off x="388189" y="1397000"/>
          <a:ext cx="8436634" cy="48830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4" name="Схема 3"/>
          <p:cNvGraphicFramePr/>
          <p:nvPr/>
        </p:nvGraphicFramePr>
        <p:xfrm>
          <a:off x="255588" y="1302588"/>
          <a:ext cx="8595114" cy="51124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Отчисление как мера дисциплинарного взыскания</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43012"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Отчисление как мера дисциплинарного взыскания</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44035"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graphicFrame>
        <p:nvGraphicFramePr>
          <p:cNvPr id="6" name="Схема 5"/>
          <p:cNvGraphicFramePr/>
          <p:nvPr/>
        </p:nvGraphicFramePr>
        <p:xfrm>
          <a:off x="255588" y="1268083"/>
          <a:ext cx="8482970" cy="5029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Комиссия по урегулированию споров</a:t>
            </a:r>
            <a:r>
              <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 (</a:t>
            </a: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ст. </a:t>
            </a:r>
            <a:r>
              <a:rPr lang="ru-RU">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45)</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45059"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graphicFrame>
        <p:nvGraphicFramePr>
          <p:cNvPr id="6" name="Схема 5"/>
          <p:cNvGraphicFramePr/>
          <p:nvPr/>
        </p:nvGraphicFramePr>
        <p:xfrm>
          <a:off x="150490" y="1397000"/>
          <a:ext cx="8751969" cy="5018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Обучающиеся. Основные виды</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17411"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graphicFrame>
        <p:nvGraphicFramePr>
          <p:cNvPr id="7" name="Схема 6"/>
          <p:cNvGraphicFramePr/>
          <p:nvPr/>
        </p:nvGraphicFramePr>
        <p:xfrm>
          <a:off x="255587" y="1396999"/>
          <a:ext cx="8569235" cy="48657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6" name="Схема 5"/>
          <p:cNvGraphicFramePr/>
          <p:nvPr/>
        </p:nvGraphicFramePr>
        <p:xfrm>
          <a:off x="251520" y="1397000"/>
          <a:ext cx="8640960" cy="497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buFont typeface="ＭＳ Ｐゴシック" charset="-128"/>
              <a:buNone/>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Платные образовательные услуги</a:t>
            </a:r>
          </a:p>
        </p:txBody>
      </p:sp>
      <p:sp>
        <p:nvSpPr>
          <p:cNvPr id="46084"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buFont typeface="ＭＳ Ｐゴシック" charset="-128"/>
              <a:buNone/>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Платные образовательные услуги</a:t>
            </a:r>
          </a:p>
        </p:txBody>
      </p:sp>
      <p:sp>
        <p:nvSpPr>
          <p:cNvPr id="47107"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pic>
        <p:nvPicPr>
          <p:cNvPr id="47108" name="Рисунок 8" descr="pic1.jpg"/>
          <p:cNvPicPr>
            <a:picLocks noChangeAspect="1"/>
          </p:cNvPicPr>
          <p:nvPr/>
        </p:nvPicPr>
        <p:blipFill>
          <a:blip r:embed="rId4"/>
          <a:srcRect/>
          <a:stretch>
            <a:fillRect/>
          </a:stretch>
        </p:blipFill>
        <p:spPr bwMode="auto">
          <a:xfrm>
            <a:off x="19050" y="2457450"/>
            <a:ext cx="2000250" cy="2000250"/>
          </a:xfrm>
          <a:prstGeom prst="rect">
            <a:avLst/>
          </a:prstGeom>
          <a:noFill/>
          <a:ln w="9525">
            <a:noFill/>
            <a:miter lim="800000"/>
            <a:headEnd/>
            <a:tailEnd/>
          </a:ln>
        </p:spPr>
      </p:pic>
      <p:grpSp>
        <p:nvGrpSpPr>
          <p:cNvPr id="6" name="Группа 5"/>
          <p:cNvGrpSpPr/>
          <p:nvPr/>
        </p:nvGrpSpPr>
        <p:grpSpPr>
          <a:xfrm>
            <a:off x="2270233" y="1576689"/>
            <a:ext cx="6611965" cy="3878317"/>
            <a:chOff x="0" y="1780"/>
            <a:chExt cx="8620398" cy="2365827"/>
          </a:xfrm>
          <a:scene3d>
            <a:camera prst="orthographicFront">
              <a:rot lat="0" lon="0" rev="0"/>
            </a:camera>
            <a:lightRig rig="contrasting" dir="t">
              <a:rot lat="0" lon="0" rev="1200000"/>
            </a:lightRig>
          </a:scene3d>
        </p:grpSpPr>
        <p:sp>
          <p:nvSpPr>
            <p:cNvPr id="8" name="Скругленный прямоугольник 7"/>
            <p:cNvSpPr/>
            <p:nvPr/>
          </p:nvSpPr>
          <p:spPr>
            <a:xfrm>
              <a:off x="0" y="1780"/>
              <a:ext cx="8620398" cy="2365827"/>
            </a:xfrm>
            <a:prstGeom prst="roundRect">
              <a:avLst/>
            </a:prstGeom>
            <a:solidFill>
              <a:schemeClr val="accent2">
                <a:lumMod val="75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9" name="Скругленный прямоугольник 4"/>
            <p:cNvSpPr/>
            <p:nvPr/>
          </p:nvSpPr>
          <p:spPr>
            <a:xfrm>
              <a:off x="115490" y="117270"/>
              <a:ext cx="8389418" cy="21348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a:lnSpc>
                  <a:spcPct val="90000"/>
                </a:lnSpc>
                <a:spcBef>
                  <a:spcPct val="20000"/>
                </a:spcBef>
                <a:buFont typeface="ＭＳ Ｐゴシック" charset="-128"/>
                <a:buNone/>
                <a:defRPr/>
              </a:pPr>
              <a:r>
                <a:rPr lang="ru-RU" sz="2400" dirty="0" smtClean="0">
                  <a:latin typeface="Arial" pitchFamily="34" charset="0"/>
                  <a:cs typeface="Arial" pitchFamily="34" charset="0"/>
                </a:rPr>
                <a:t>Увеличение стоимости платных образовательных услуг после заключения договора не допускается, за исключением увеличения стоимости указанных услуг с учетом уровня инфляции, предусмотренного основными характеристиками федерального бюджета на очередной финансовый год и плановый период</a:t>
              </a:r>
              <a:endParaRPr lang="ru-RU" sz="2400" dirty="0"/>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buFont typeface="ＭＳ Ｐゴシック" charset="-128"/>
              <a:buNone/>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Платные образовательные услуги</a:t>
            </a:r>
          </a:p>
        </p:txBody>
      </p:sp>
      <p:sp>
        <p:nvSpPr>
          <p:cNvPr id="48131"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graphicFrame>
        <p:nvGraphicFramePr>
          <p:cNvPr id="6" name="Схема 5"/>
          <p:cNvGraphicFramePr/>
          <p:nvPr/>
        </p:nvGraphicFramePr>
        <p:xfrm>
          <a:off x="255588" y="1412776"/>
          <a:ext cx="8672512" cy="5002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buFont typeface="ＭＳ Ｐゴシック" charset="-128"/>
              <a:buNone/>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Платные образовательные услуги</a:t>
            </a:r>
          </a:p>
        </p:txBody>
      </p:sp>
      <p:sp>
        <p:nvSpPr>
          <p:cNvPr id="49155"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graphicFrame>
        <p:nvGraphicFramePr>
          <p:cNvPr id="7" name="Схема 6"/>
          <p:cNvGraphicFramePr/>
          <p:nvPr/>
        </p:nvGraphicFramePr>
        <p:xfrm>
          <a:off x="255588" y="1397000"/>
          <a:ext cx="8672512" cy="5056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buFont typeface="ＭＳ Ｐゴシック" charset="-128"/>
              <a:buNone/>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Ограничения платной образовательной деятельности</a:t>
            </a:r>
          </a:p>
        </p:txBody>
      </p:sp>
      <p:sp>
        <p:nvSpPr>
          <p:cNvPr id="50179"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graphicFrame>
        <p:nvGraphicFramePr>
          <p:cNvPr id="6" name="Схема 5"/>
          <p:cNvGraphicFramePr/>
          <p:nvPr/>
        </p:nvGraphicFramePr>
        <p:xfrm>
          <a:off x="467544" y="1397000"/>
          <a:ext cx="8208912" cy="5056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Родители (законные представители) обучающихся</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51203"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pic>
        <p:nvPicPr>
          <p:cNvPr id="51204" name="Рисунок 5" descr="1346322791_32946-Clipart-Illustration-Of-A-Proud-Mother-And-Father-Looking-At-A-Family-Photo-Album-With-Their-Son.jpg"/>
          <p:cNvPicPr>
            <a:picLocks noChangeAspect="1"/>
          </p:cNvPicPr>
          <p:nvPr/>
        </p:nvPicPr>
        <p:blipFill>
          <a:blip r:embed="rId4"/>
          <a:srcRect/>
          <a:stretch>
            <a:fillRect/>
          </a:stretch>
        </p:blipFill>
        <p:spPr bwMode="auto">
          <a:xfrm>
            <a:off x="463550" y="1508125"/>
            <a:ext cx="3541713" cy="3314700"/>
          </a:xfrm>
          <a:prstGeom prst="rect">
            <a:avLst/>
          </a:prstGeom>
          <a:noFill/>
          <a:ln w="9525">
            <a:noFill/>
            <a:miter lim="800000"/>
            <a:headEnd/>
            <a:tailEnd/>
          </a:ln>
        </p:spPr>
      </p:pic>
      <p:sp>
        <p:nvSpPr>
          <p:cNvPr id="8" name="Прямоугольник 7"/>
          <p:cNvSpPr/>
          <p:nvPr/>
        </p:nvSpPr>
        <p:spPr>
          <a:xfrm>
            <a:off x="4398963" y="1508125"/>
            <a:ext cx="4184650" cy="3511550"/>
          </a:xfrm>
          <a:prstGeom prst="rect">
            <a:avLst/>
          </a:prstGeom>
        </p:spPr>
        <p:txBody>
          <a:bodyPr>
            <a:spAutoFit/>
          </a:bodyPr>
          <a:lstStyle/>
          <a:p>
            <a:pPr>
              <a:lnSpc>
                <a:spcPct val="90000"/>
              </a:lnSpc>
              <a:spcBef>
                <a:spcPct val="20000"/>
              </a:spcBef>
              <a:buFont typeface="ＭＳ Ｐゴシック" charset="-128"/>
              <a:buNone/>
              <a:defRPr/>
            </a:pPr>
            <a:r>
              <a:rPr lang="ru-RU" sz="2200" dirty="0">
                <a:ea typeface="ＭＳ Ｐゴシック" charset="-128"/>
                <a:cs typeface="+mn-cs"/>
              </a:rPr>
              <a:t>Родители (законные представители) несовершеннолетних обучающихся имеют преимущественное право на обучение и воспитание детей перед всеми другими лицами. </a:t>
            </a:r>
          </a:p>
          <a:p>
            <a:pPr>
              <a:lnSpc>
                <a:spcPct val="90000"/>
              </a:lnSpc>
              <a:spcBef>
                <a:spcPct val="20000"/>
              </a:spcBef>
              <a:buFont typeface="ＭＳ Ｐゴシック" charset="-128"/>
              <a:buNone/>
              <a:defRPr/>
            </a:pPr>
            <a:r>
              <a:rPr lang="ru-RU" sz="2200" dirty="0">
                <a:ea typeface="ＭＳ Ｐゴシック" charset="-128"/>
                <a:cs typeface="+mn-cs"/>
              </a:rPr>
              <a:t>Они обязаны заложить основы физического, нравственного и интеллектуального развития личности ребенка.</a:t>
            </a:r>
            <a:r>
              <a:rPr lang="ru-RU" sz="2200" dirty="0">
                <a:effectLst>
                  <a:outerShdw blurRad="38100" dist="38100" dir="2700000" algn="tl">
                    <a:srgbClr val="000000">
                      <a:alpha val="43137"/>
                    </a:srgbClr>
                  </a:outerShdw>
                </a:effectLst>
                <a:ea typeface="ＭＳ Ｐゴシック" charset="-128"/>
                <a:cs typeface="+mn-cs"/>
              </a:rPr>
              <a:t> </a:t>
            </a:r>
            <a:endParaRPr lang="ru-RU" sz="2200" dirty="0">
              <a:ea typeface="ＭＳ Ｐゴシック" charset="-128"/>
              <a:cs typeface="+mn-cs"/>
              <a:hlinkClick r:id="rId5"/>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Права родителей (законных представителей) обучающихся</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52227"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graphicFrame>
        <p:nvGraphicFramePr>
          <p:cNvPr id="9" name="Схема 8"/>
          <p:cNvGraphicFramePr/>
          <p:nvPr/>
        </p:nvGraphicFramePr>
        <p:xfrm>
          <a:off x="255587" y="1397000"/>
          <a:ext cx="8698631" cy="48744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Права родителей (законных представителей) обучающихся</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53251"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graphicFrame>
        <p:nvGraphicFramePr>
          <p:cNvPr id="9" name="Схема 8"/>
          <p:cNvGraphicFramePr/>
          <p:nvPr/>
        </p:nvGraphicFramePr>
        <p:xfrm>
          <a:off x="255587" y="1397000"/>
          <a:ext cx="8698631" cy="48744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Обязанности родителей (законных представителей) обучающихся</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54275"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graphicFrame>
        <p:nvGraphicFramePr>
          <p:cNvPr id="7" name="Схема 6"/>
          <p:cNvGraphicFramePr/>
          <p:nvPr/>
        </p:nvGraphicFramePr>
        <p:xfrm>
          <a:off x="255587" y="1397000"/>
          <a:ext cx="8612367" cy="4891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Педагогические работники</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55299"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pic>
        <p:nvPicPr>
          <p:cNvPr id="5" name="Рисунок 3" descr="uchitel_y_doski.jpg"/>
          <p:cNvPicPr>
            <a:picLocks noChangeAspect="1"/>
          </p:cNvPicPr>
          <p:nvPr/>
        </p:nvPicPr>
        <p:blipFill>
          <a:blip r:embed="rId4"/>
          <a:srcRect/>
          <a:stretch>
            <a:fillRect/>
          </a:stretch>
        </p:blipFill>
        <p:spPr bwMode="auto">
          <a:xfrm>
            <a:off x="1428750" y="1666054"/>
            <a:ext cx="5516562" cy="348138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Права обучающихся</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18435"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graphicFrame>
        <p:nvGraphicFramePr>
          <p:cNvPr id="10" name="Содержимое 4"/>
          <p:cNvGraphicFramePr>
            <a:graphicFrameLocks/>
          </p:cNvGraphicFramePr>
          <p:nvPr/>
        </p:nvGraphicFramePr>
        <p:xfrm>
          <a:off x="138023" y="1431986"/>
          <a:ext cx="8747185" cy="49831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buFont typeface="ＭＳ Ｐゴシック" charset="-128"/>
              <a:buNone/>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Основные изменения</a:t>
            </a:r>
          </a:p>
        </p:txBody>
      </p:sp>
      <p:sp>
        <p:nvSpPr>
          <p:cNvPr id="56323"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graphicFrame>
        <p:nvGraphicFramePr>
          <p:cNvPr id="6" name="Схема 5"/>
          <p:cNvGraphicFramePr/>
          <p:nvPr/>
        </p:nvGraphicFramePr>
        <p:xfrm>
          <a:off x="323528" y="1397000"/>
          <a:ext cx="8568952" cy="5272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buFont typeface="ＭＳ Ｐゴシック" charset="-128"/>
              <a:buNone/>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Конфликт интересов педагогического работника</a:t>
            </a:r>
          </a:p>
        </p:txBody>
      </p:sp>
      <p:sp>
        <p:nvSpPr>
          <p:cNvPr id="57347"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sp>
        <p:nvSpPr>
          <p:cNvPr id="9" name="Содержимое 8"/>
          <p:cNvSpPr>
            <a:spLocks noGrp="1"/>
          </p:cNvSpPr>
          <p:nvPr>
            <p:ph idx="1"/>
          </p:nvPr>
        </p:nvSpPr>
        <p:spPr>
          <a:xfrm>
            <a:off x="1993900" y="1600200"/>
            <a:ext cx="6692900" cy="4525963"/>
          </a:xfrm>
        </p:spPr>
        <p:txBody>
          <a:bodyPr/>
          <a:lstStyle/>
          <a:p>
            <a:pPr indent="12700">
              <a:buFont typeface="ＭＳ Ｐゴシック" charset="-128"/>
              <a:buNone/>
              <a:defRPr/>
            </a:pPr>
            <a:r>
              <a:rPr lang="ru-RU" sz="3000" dirty="0" smtClean="0"/>
              <a:t>Педагогический работник организации, осуществляющей образовательную деятельность, в том числе в качестве ИП, не вправе оказывать платные образовательные услуги обучающимся в данной организации, если это приводит к конфликту интересов педагогического работника</a:t>
            </a:r>
          </a:p>
          <a:p>
            <a:pPr>
              <a:buFont typeface="ＭＳ Ｐゴシック" charset="-128"/>
              <a:buChar char="•"/>
              <a:defRPr/>
            </a:pPr>
            <a:endParaRPr lang="ru-RU" dirty="0"/>
          </a:p>
        </p:txBody>
      </p:sp>
      <p:pic>
        <p:nvPicPr>
          <p:cNvPr id="57349" name="Рисунок 9" descr="pic1.jpg"/>
          <p:cNvPicPr>
            <a:picLocks noChangeAspect="1"/>
          </p:cNvPicPr>
          <p:nvPr/>
        </p:nvPicPr>
        <p:blipFill>
          <a:blip r:embed="rId4"/>
          <a:srcRect/>
          <a:stretch>
            <a:fillRect/>
          </a:stretch>
        </p:blipFill>
        <p:spPr bwMode="auto">
          <a:xfrm>
            <a:off x="255588" y="1803400"/>
            <a:ext cx="2000250" cy="20002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buFont typeface="ＭＳ Ｐゴシック" charset="-128"/>
              <a:buNone/>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Конфликт интересов педагогического работника</a:t>
            </a:r>
          </a:p>
        </p:txBody>
      </p:sp>
      <p:sp>
        <p:nvSpPr>
          <p:cNvPr id="58371"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sp>
        <p:nvSpPr>
          <p:cNvPr id="9" name="Содержимое 8"/>
          <p:cNvSpPr>
            <a:spLocks noGrp="1"/>
          </p:cNvSpPr>
          <p:nvPr>
            <p:ph idx="1"/>
          </p:nvPr>
        </p:nvSpPr>
        <p:spPr>
          <a:xfrm>
            <a:off x="1993900" y="1600200"/>
            <a:ext cx="6692900" cy="4525963"/>
          </a:xfrm>
        </p:spPr>
        <p:txBody>
          <a:bodyPr/>
          <a:lstStyle/>
          <a:p>
            <a:pPr indent="12700">
              <a:buFont typeface="ＭＳ Ｐゴシック" charset="-128"/>
              <a:buNone/>
              <a:defRPr/>
            </a:pPr>
            <a:r>
              <a:rPr lang="ru-RU" sz="2200" b="1" dirty="0" smtClean="0"/>
              <a:t>Конфликт интересов педагогического работника </a:t>
            </a:r>
            <a:r>
              <a:rPr lang="ru-RU" sz="2200" dirty="0" smtClean="0"/>
              <a:t>- ситуация, при которой у педагогического работника при осуществлении им профессиональной деятельности возникает личная заинтересованность в получении материальной выгоды или иного преимущества и которая влияет или может повлиять на надлежащее исполнение педагогическим работником профессиональных обязанностей вследствие противоречия между его личной заинтересованностью и интересами обучающегося, родителей (законных представителей) несовершеннолетних обучающихся</a:t>
            </a:r>
          </a:p>
          <a:p>
            <a:pPr>
              <a:buFont typeface="ＭＳ Ｐゴシック" charset="-128"/>
              <a:buChar char="•"/>
              <a:defRPr/>
            </a:pPr>
            <a:endParaRPr lang="ru-RU" dirty="0"/>
          </a:p>
        </p:txBody>
      </p:sp>
      <p:pic>
        <p:nvPicPr>
          <p:cNvPr id="58373" name="Рисунок 5" descr="8a1c6712ccb44bb8a050f94cdfb7dab5.jpg"/>
          <p:cNvPicPr>
            <a:picLocks noChangeAspect="1"/>
          </p:cNvPicPr>
          <p:nvPr/>
        </p:nvPicPr>
        <p:blipFill>
          <a:blip r:embed="rId4"/>
          <a:srcRect/>
          <a:stretch>
            <a:fillRect/>
          </a:stretch>
        </p:blipFill>
        <p:spPr bwMode="auto">
          <a:xfrm>
            <a:off x="255588" y="1779588"/>
            <a:ext cx="2027237" cy="257651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buFont typeface="ＭＳ Ｐゴシック" charset="-128"/>
              <a:buNone/>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Заработная плата</a:t>
            </a:r>
          </a:p>
        </p:txBody>
      </p:sp>
      <p:sp>
        <p:nvSpPr>
          <p:cNvPr id="60419"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graphicFrame>
        <p:nvGraphicFramePr>
          <p:cNvPr id="6" name="Схема 5"/>
          <p:cNvGraphicFramePr/>
          <p:nvPr/>
        </p:nvGraphicFramePr>
        <p:xfrm>
          <a:off x="467544" y="1414732"/>
          <a:ext cx="8352928" cy="3726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Скругленный прямоугольник 8"/>
          <p:cNvSpPr/>
          <p:nvPr/>
        </p:nvSpPr>
        <p:spPr>
          <a:xfrm>
            <a:off x="395536" y="5190952"/>
            <a:ext cx="8496944" cy="1224136"/>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spcBef>
                <a:spcPct val="20000"/>
              </a:spcBef>
              <a:buFont typeface="ＭＳ Ｐゴシック" charset="-128"/>
              <a:buNone/>
              <a:defRPr/>
            </a:pPr>
            <a:r>
              <a:rPr lang="ru-RU" dirty="0">
                <a:effectLst>
                  <a:outerShdw blurRad="38100" dist="38100" dir="2700000" algn="tl">
                    <a:srgbClr val="000000">
                      <a:alpha val="43137"/>
                    </a:srgbClr>
                  </a:outerShdw>
                </a:effectLst>
              </a:rPr>
              <a:t>В соответствии со ст. 74 ТК РФ необходимо уведомить работников не менее, чем за два месяца, несмотря на то, что общий размер заработной платы может не измениться</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5" name="Схема 4"/>
          <p:cNvGraphicFramePr/>
          <p:nvPr/>
        </p:nvGraphicFramePr>
        <p:xfrm>
          <a:off x="179512" y="1340768"/>
          <a:ext cx="8712968" cy="53285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Рисунок 6" descr="1345526873.jpg"/>
          <p:cNvPicPr>
            <a:picLocks noChangeAspect="1"/>
          </p:cNvPicPr>
          <p:nvPr/>
        </p:nvPicPr>
        <p:blipFill>
          <a:blip r:embed="rId10"/>
          <a:stretch>
            <a:fillRect/>
          </a:stretch>
        </p:blipFill>
        <p:spPr>
          <a:xfrm>
            <a:off x="3708400" y="3141663"/>
            <a:ext cx="1670050" cy="1797050"/>
          </a:xfrm>
          <a:prstGeom prst="rect">
            <a:avLst/>
          </a:prstGeom>
          <a:ln>
            <a:solidFill>
              <a:schemeClr val="dk2">
                <a:shade val="60000"/>
                <a:hueOff val="0"/>
                <a:satOff val="0"/>
                <a:lumOff val="0"/>
              </a:schemeClr>
            </a:solidFill>
          </a:ln>
        </p:spPr>
      </p:pic>
      <p:sp>
        <p:nvSpPr>
          <p:cNvPr id="61444" name="TextBox 7"/>
          <p:cNvSpPr txBox="1">
            <a:spLocks noChangeArrowheads="1"/>
          </p:cNvSpPr>
          <p:nvPr/>
        </p:nvSpPr>
        <p:spPr bwMode="auto">
          <a:xfrm>
            <a:off x="3708400" y="5373688"/>
            <a:ext cx="1655763" cy="479425"/>
          </a:xfrm>
          <a:prstGeom prst="rect">
            <a:avLst/>
          </a:prstGeom>
          <a:noFill/>
          <a:ln w="9525">
            <a:noFill/>
            <a:miter lim="800000"/>
            <a:headEnd/>
            <a:tailEnd/>
          </a:ln>
        </p:spPr>
        <p:txBody>
          <a:bodyPr>
            <a:spAutoFit/>
          </a:bodyPr>
          <a:lstStyle/>
          <a:p>
            <a:pPr algn="ctr">
              <a:lnSpc>
                <a:spcPct val="90000"/>
              </a:lnSpc>
              <a:spcBef>
                <a:spcPct val="20000"/>
              </a:spcBef>
              <a:buFont typeface="ＭＳ Ｐゴシック"/>
              <a:buNone/>
            </a:pPr>
            <a:r>
              <a:rPr lang="ru-RU" sz="2800"/>
              <a:t>ч. 3 ст. 99</a:t>
            </a:r>
          </a:p>
        </p:txBody>
      </p:sp>
      <p:sp>
        <p:nvSpPr>
          <p:cNvPr id="61445"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sp>
        <p:nvSpPr>
          <p:cNvPr id="9"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buFont typeface="ＭＳ Ｐゴシック" charset="-128"/>
              <a:buNone/>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Гарантии уровня заработной платы при расчете нормативов финансирования</a:t>
            </a:r>
          </a:p>
        </p:txBody>
      </p:sp>
      <p:sp>
        <p:nvSpPr>
          <p:cNvPr id="11" name="TextBox 10"/>
          <p:cNvSpPr txBox="1"/>
          <p:nvPr/>
        </p:nvSpPr>
        <p:spPr>
          <a:xfrm>
            <a:off x="255588" y="5373688"/>
            <a:ext cx="2555875" cy="1089025"/>
          </a:xfrm>
          <a:prstGeom prst="rect">
            <a:avLst/>
          </a:prstGeom>
          <a:noFill/>
        </p:spPr>
        <p:txBody>
          <a:bodyPr>
            <a:spAutoFit/>
          </a:bodyPr>
          <a:lstStyle/>
          <a:p>
            <a:pPr>
              <a:lnSpc>
                <a:spcPct val="90000"/>
              </a:lnSpc>
              <a:spcBef>
                <a:spcPct val="20000"/>
              </a:spcBef>
              <a:buFont typeface="ＭＳ Ｐゴシック" charset="-128"/>
              <a:buNone/>
              <a:defRPr/>
            </a:pPr>
            <a:r>
              <a:rPr lang="ru-RU" sz="1200" dirty="0">
                <a:ea typeface="ＭＳ Ｐゴシック" charset="-128"/>
                <a:cs typeface="+mn-cs"/>
              </a:rPr>
              <a:t>*определяемого в соответствии с решениями Президента РФ, Правительства РФ, органов государственной власти субъектов РФ, органов местного самоуправления</a:t>
            </a:r>
            <a:endParaRPr lang="ru-RU" dirty="0">
              <a:effectLst>
                <a:outerShdw blurRad="38100" dist="38100" dir="2700000" algn="tl">
                  <a:srgbClr val="000000">
                    <a:alpha val="43137"/>
                  </a:srgbClr>
                </a:outerShdw>
              </a:effectLst>
              <a:ea typeface="ＭＳ Ｐゴシック" charset="-128"/>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7" name="Схема 6"/>
          <p:cNvGraphicFramePr/>
          <p:nvPr/>
        </p:nvGraphicFramePr>
        <p:xfrm>
          <a:off x="467544" y="2104845"/>
          <a:ext cx="8424936" cy="42441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Прямоугольник 7"/>
          <p:cNvSpPr/>
          <p:nvPr/>
        </p:nvSpPr>
        <p:spPr>
          <a:xfrm>
            <a:off x="467544" y="1315507"/>
            <a:ext cx="8424936" cy="590931"/>
          </a:xfrm>
          <a:prstGeom prst="rect">
            <a:avLst/>
          </a:prstGeom>
          <a:solidFill>
            <a:schemeClr val="tx2">
              <a:lumMod val="20000"/>
              <a:lumOff val="80000"/>
            </a:schemeClr>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lnSpc>
                <a:spcPct val="90000"/>
              </a:lnSpc>
              <a:spcBef>
                <a:spcPct val="20000"/>
              </a:spcBef>
              <a:buFont typeface="ＭＳ Ｐゴシック" charset="-128"/>
              <a:buNone/>
              <a:defRPr/>
            </a:pPr>
            <a:r>
              <a:rPr lang="ru-RU" sz="1800" dirty="0"/>
              <a:t>В рабочее время включаются все виды педагогической работы, как аудиторной (уроки), так и неаудиторной (методической, воспитательной, и иной) (ч. 6 ст. 47)</a:t>
            </a:r>
          </a:p>
        </p:txBody>
      </p:sp>
      <p:sp>
        <p:nvSpPr>
          <p:cNvPr id="6"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buFont typeface="ＭＳ Ｐゴシック" charset="-128"/>
              <a:buNone/>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Рабочее время педагогических работников</a:t>
            </a:r>
          </a:p>
        </p:txBody>
      </p:sp>
      <p:sp>
        <p:nvSpPr>
          <p:cNvPr id="63495"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5" name="Схема 4"/>
          <p:cNvGraphicFramePr/>
          <p:nvPr/>
        </p:nvGraphicFramePr>
        <p:xfrm>
          <a:off x="611560" y="1397000"/>
          <a:ext cx="8064896" cy="2824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Скругленный прямоугольник 5"/>
          <p:cNvSpPr/>
          <p:nvPr/>
        </p:nvSpPr>
        <p:spPr>
          <a:xfrm>
            <a:off x="971600" y="4437112"/>
            <a:ext cx="7488832" cy="1872208"/>
          </a:xfrm>
          <a:prstGeom prst="round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Font typeface="ＭＳ Ｐゴシック" charset="-128"/>
              <a:buNone/>
              <a:defRPr/>
            </a:pPr>
            <a:r>
              <a:rPr lang="ru-RU" dirty="0">
                <a:effectLst>
                  <a:outerShdw blurRad="38100" dist="38100" dir="2700000" algn="tl">
                    <a:srgbClr val="000000">
                      <a:alpha val="43137"/>
                    </a:srgbClr>
                  </a:outerShdw>
                </a:effectLst>
              </a:rPr>
              <a:t>Соотношение учебной (преподавательской) и другой педагогической работы в пределах рабочей недели или учебного года определяется соответствующим локальным нормативным актом организации, осуществляющей образовательную деятельность, с учетом количества часов по учебному плану, специальности и квалификации работника</a:t>
            </a:r>
          </a:p>
        </p:txBody>
      </p:sp>
      <p:sp>
        <p:nvSpPr>
          <p:cNvPr id="8"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buFont typeface="ＭＳ Ｐゴシック" charset="-128"/>
              <a:buNone/>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Соотношение педагогической и иных видов работ</a:t>
            </a:r>
          </a:p>
        </p:txBody>
      </p:sp>
      <p:sp>
        <p:nvSpPr>
          <p:cNvPr id="64519"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buFont typeface="ＭＳ Ｐゴシック" charset="-128"/>
              <a:buNone/>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Соотношение педагогической и иных видов работ</a:t>
            </a:r>
          </a:p>
        </p:txBody>
      </p:sp>
      <p:sp>
        <p:nvSpPr>
          <p:cNvPr id="65539"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sp>
        <p:nvSpPr>
          <p:cNvPr id="7" name="Скругленный прямоугольник 6"/>
          <p:cNvSpPr/>
          <p:nvPr/>
        </p:nvSpPr>
        <p:spPr>
          <a:xfrm>
            <a:off x="654547" y="1388853"/>
            <a:ext cx="7488832" cy="1224136"/>
          </a:xfrm>
          <a:prstGeom prst="round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Font typeface="ＭＳ Ｐゴシック" charset="-128"/>
              <a:buNone/>
              <a:defRPr/>
            </a:pPr>
            <a:r>
              <a:rPr lang="ru-RU" dirty="0">
                <a:effectLst>
                  <a:outerShdw blurRad="38100" dist="38100" dir="2700000" algn="tl">
                    <a:srgbClr val="000000">
                      <a:alpha val="43137"/>
                    </a:srgbClr>
                  </a:outerShdw>
                </a:effectLst>
              </a:rPr>
              <a:t>Закон позволяет варьировать соотношение «урочной» и «неурочной» нагрузки для разных работников в зависимости от преподаваемого предмета, особенностей коллектива работников и обучающихся в пределах рабочей недели. Например:</a:t>
            </a:r>
          </a:p>
        </p:txBody>
      </p:sp>
      <p:graphicFrame>
        <p:nvGraphicFramePr>
          <p:cNvPr id="10" name="Схема 9"/>
          <p:cNvGraphicFramePr/>
          <p:nvPr/>
        </p:nvGraphicFramePr>
        <p:xfrm>
          <a:off x="467544" y="2860472"/>
          <a:ext cx="4056112" cy="3997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Схема 10"/>
          <p:cNvGraphicFramePr/>
          <p:nvPr/>
        </p:nvGraphicFramePr>
        <p:xfrm>
          <a:off x="4427984" y="2860472"/>
          <a:ext cx="4056112" cy="43362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2" name="Схема 11"/>
          <p:cNvGraphicFramePr/>
          <p:nvPr/>
        </p:nvGraphicFramePr>
        <p:xfrm>
          <a:off x="792570" y="4520242"/>
          <a:ext cx="4056112" cy="399752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65546" name="Прямоугольник 13"/>
          <p:cNvSpPr>
            <a:spLocks noChangeArrowheads="1"/>
          </p:cNvSpPr>
          <p:nvPr/>
        </p:nvSpPr>
        <p:spPr bwMode="auto">
          <a:xfrm>
            <a:off x="4524375" y="5076825"/>
            <a:ext cx="4572000" cy="1338263"/>
          </a:xfrm>
          <a:prstGeom prst="rect">
            <a:avLst/>
          </a:prstGeom>
          <a:noFill/>
          <a:ln w="9525">
            <a:noFill/>
            <a:miter lim="800000"/>
            <a:headEnd/>
            <a:tailEnd/>
          </a:ln>
        </p:spPr>
        <p:txBody>
          <a:bodyPr>
            <a:spAutoFit/>
          </a:bodyPr>
          <a:lstStyle/>
          <a:p>
            <a:pPr>
              <a:lnSpc>
                <a:spcPct val="90000"/>
              </a:lnSpc>
              <a:spcBef>
                <a:spcPct val="20000"/>
              </a:spcBef>
              <a:buFont typeface="ＭＳ Ｐゴシック"/>
              <a:buNone/>
            </a:pPr>
            <a:r>
              <a:rPr lang="ru-RU" sz="1800"/>
              <a:t>Сейчас такое решение не может быть реализовано в школе по причине подзаконного нормативного регулирования, жестко закрепляющего 18 часов «урочной» нагрузки за ставку заработной платы</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6562" name="Subtitle 2"/>
          <p:cNvSpPr>
            <a:spLocks noGrp="1"/>
          </p:cNvSpPr>
          <p:nvPr>
            <p:ph type="subTitle" idx="1"/>
          </p:nvPr>
        </p:nvSpPr>
        <p:spPr>
          <a:xfrm>
            <a:off x="1371600" y="3863975"/>
            <a:ext cx="6400800" cy="908050"/>
          </a:xfrm>
        </p:spPr>
        <p:txBody>
          <a:bodyPr/>
          <a:lstStyle/>
          <a:p>
            <a:r>
              <a:rPr lang="ru-RU" sz="1200" dirty="0" smtClean="0">
                <a:solidFill>
                  <a:srgbClr val="003F82"/>
                </a:solidFill>
                <a:latin typeface="Myriad Pro"/>
                <a:ea typeface="ＭＳ Ｐゴシック"/>
                <a:cs typeface="ＭＳ Ｐゴシック"/>
              </a:rPr>
              <a:t>Институт образования</a:t>
            </a:r>
          </a:p>
          <a:p>
            <a:r>
              <a:rPr lang="ru-RU" sz="1200" dirty="0" smtClean="0">
                <a:solidFill>
                  <a:srgbClr val="003F82"/>
                </a:solidFill>
                <a:latin typeface="Myriad Pro"/>
                <a:ea typeface="ＭＳ Ｐゴシック"/>
                <a:cs typeface="ＭＳ Ｐゴシック"/>
              </a:rPr>
              <a:t>Информационный </a:t>
            </a:r>
            <a:r>
              <a:rPr lang="ru-RU" sz="1200" smtClean="0">
                <a:solidFill>
                  <a:srgbClr val="003F82"/>
                </a:solidFill>
                <a:latin typeface="Myriad Pro"/>
                <a:ea typeface="ＭＳ Ｐゴシック"/>
                <a:cs typeface="ＭＳ Ｐゴシック"/>
              </a:rPr>
              <a:t>портал 273-ФЗ.РФ</a:t>
            </a:r>
            <a:endParaRPr lang="en-US" sz="1200" dirty="0" smtClean="0">
              <a:solidFill>
                <a:srgbClr val="003F82"/>
              </a:solidFill>
              <a:latin typeface="Myriad Pro"/>
              <a:ea typeface="ＭＳ Ｐゴシック"/>
              <a:cs typeface="ＭＳ Ｐゴシック"/>
            </a:endParaRPr>
          </a:p>
          <a:p>
            <a:r>
              <a:rPr lang="ru-RU" sz="1200" dirty="0" smtClean="0">
                <a:solidFill>
                  <a:srgbClr val="003F82"/>
                </a:solidFill>
                <a:latin typeface="Myriad Pro"/>
                <a:ea typeface="ＭＳ Ｐゴシック"/>
                <a:cs typeface="ＭＳ Ｐゴシック"/>
              </a:rPr>
              <a:t>101000</a:t>
            </a:r>
            <a:r>
              <a:rPr lang="ru-RU" sz="1200" dirty="0" smtClean="0">
                <a:solidFill>
                  <a:srgbClr val="003F82"/>
                </a:solidFill>
                <a:latin typeface="Myriad Pro"/>
                <a:ea typeface="ＭＳ Ｐゴシック"/>
                <a:cs typeface="ＭＳ Ｐゴシック"/>
              </a:rPr>
              <a:t>, Россия, Москва, Мясницкая ул., д. 20</a:t>
            </a:r>
          </a:p>
          <a:p>
            <a:r>
              <a:rPr lang="ru-RU" sz="1200" dirty="0" smtClean="0">
                <a:solidFill>
                  <a:srgbClr val="003F82"/>
                </a:solidFill>
                <a:latin typeface="Myriad Pro"/>
                <a:ea typeface="ＭＳ Ｐゴシック"/>
                <a:cs typeface="ＭＳ Ｐゴシック"/>
              </a:rPr>
              <a:t>Тел.: (495) 62</a:t>
            </a:r>
            <a:r>
              <a:rPr lang="ru-RU" sz="1200" dirty="0" smtClean="0">
                <a:solidFill>
                  <a:srgbClr val="003F82"/>
                </a:solidFill>
                <a:latin typeface="ＭＳ Ｐゴシック"/>
                <a:ea typeface="ＭＳ Ｐゴシック"/>
                <a:cs typeface="ＭＳ Ｐゴシック"/>
              </a:rPr>
              <a:t>4</a:t>
            </a:r>
            <a:r>
              <a:rPr lang="ru-RU" sz="1200" dirty="0" smtClean="0">
                <a:solidFill>
                  <a:srgbClr val="003F82"/>
                </a:solidFill>
                <a:latin typeface="Myriad Pro"/>
                <a:ea typeface="ＭＳ Ｐゴシック"/>
                <a:cs typeface="ＭＳ Ｐゴシック"/>
              </a:rPr>
              <a:t>-</a:t>
            </a:r>
            <a:r>
              <a:rPr lang="ru-RU" sz="1200" dirty="0" smtClean="0">
                <a:solidFill>
                  <a:srgbClr val="003F82"/>
                </a:solidFill>
                <a:latin typeface="ＭＳ Ｐゴシック"/>
                <a:ea typeface="ＭＳ Ｐゴシック"/>
                <a:cs typeface="ＭＳ Ｐゴシック"/>
              </a:rPr>
              <a:t>0320</a:t>
            </a:r>
          </a:p>
        </p:txBody>
      </p:sp>
      <p:pic>
        <p:nvPicPr>
          <p:cNvPr id="66563" name="Picture 2"/>
          <p:cNvPicPr>
            <a:picLocks noChangeAspect="1" noChangeArrowheads="1"/>
          </p:cNvPicPr>
          <p:nvPr/>
        </p:nvPicPr>
        <p:blipFill>
          <a:blip r:embed="rId3"/>
          <a:srcRect l="24968" t="12663" r="25471" b="70728"/>
          <a:stretch>
            <a:fillRect/>
          </a:stretch>
        </p:blipFill>
        <p:spPr bwMode="auto">
          <a:xfrm>
            <a:off x="401638" y="4772025"/>
            <a:ext cx="8418512" cy="158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Обучающиеся. Основные права</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19459"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graphicFrame>
        <p:nvGraphicFramePr>
          <p:cNvPr id="8" name="Содержимое 7"/>
          <p:cNvGraphicFramePr>
            <a:graphicFrameLocks noGrp="1"/>
          </p:cNvGraphicFramePr>
          <p:nvPr>
            <p:ph idx="1"/>
          </p:nvPr>
        </p:nvGraphicFramePr>
        <p:xfrm>
          <a:off x="255587" y="1423358"/>
          <a:ext cx="8612367" cy="4991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Обучающиеся. Основные права</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20483"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graphicFrame>
        <p:nvGraphicFramePr>
          <p:cNvPr id="7" name="Содержимое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Пользование учебниками, учебными пособиями, средствами обучения и воспитания</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21507"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graphicFrame>
        <p:nvGraphicFramePr>
          <p:cNvPr id="8" name="Содержимое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lnSpc>
                <a:spcPct val="90000"/>
              </a:lnSpc>
              <a:spcBef>
                <a:spcPct val="20000"/>
              </a:spcBef>
              <a:buFont typeface="ＭＳ Ｐゴシック" charset="-128"/>
              <a:buNone/>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Организация питания и транспортного обслуживание</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52227"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lnSpc>
                <a:spcPct val="90000"/>
              </a:lnSpc>
              <a:spcBef>
                <a:spcPct val="20000"/>
              </a:spcBef>
              <a:buFont typeface="ＭＳ Ｐゴシック" charset="-128"/>
              <a:buChar char="•"/>
              <a:defRPr/>
            </a:pPr>
            <a:r>
              <a:rPr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Высшая школа экономики, Москва, </a:t>
            </a:r>
            <a:r>
              <a:rPr lang="en-US"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201</a:t>
            </a:r>
            <a:r>
              <a:rPr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3</a:t>
            </a:r>
            <a:endParaRPr lang="en-US"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endParaRPr>
          </a:p>
          <a:p>
            <a:pPr>
              <a:lnSpc>
                <a:spcPct val="90000"/>
              </a:lnSpc>
              <a:spcBef>
                <a:spcPct val="20000"/>
              </a:spcBef>
              <a:buFont typeface="ＭＳ Ｐゴシック" charset="-128"/>
              <a:buChar char="•"/>
              <a:defRPr/>
            </a:pPr>
            <a:endParaRPr kumimoji="1" lang="ru-RU" sz="80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endParaRPr>
          </a:p>
        </p:txBody>
      </p:sp>
      <p:graphicFrame>
        <p:nvGraphicFramePr>
          <p:cNvPr id="5" name="Схема 4"/>
          <p:cNvGraphicFramePr/>
          <p:nvPr/>
        </p:nvGraphicFramePr>
        <p:xfrm>
          <a:off x="255588" y="1397000"/>
          <a:ext cx="8672512" cy="50563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1428750" y="165100"/>
            <a:ext cx="7154863" cy="914400"/>
          </a:xfrm>
          <a:prstGeom prst="rect">
            <a:avLst/>
          </a:prstGeom>
          <a:noFill/>
          <a:ln w="9525">
            <a:noFill/>
            <a:miter lim="800000"/>
            <a:headEnd/>
            <a:tailEnd/>
          </a:ln>
        </p:spPr>
        <p:txBody>
          <a:bodyPr anchor="ctr"/>
          <a:lstStyle/>
          <a:p>
            <a:pPr>
              <a:defRPr/>
            </a:pPr>
            <a:r>
              <a:rPr lang="ru-RU"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rPr>
              <a:t>Охрана здоровья обучающихся включает в себя:</a:t>
            </a:r>
            <a:endParaRPr lang="en-US" dirty="0">
              <a:solidFill>
                <a:schemeClr val="bg1"/>
              </a:solidFill>
              <a:effectLst>
                <a:outerShdw blurRad="38100" dist="38100" dir="2700000" algn="tl">
                  <a:srgbClr val="C0C0C0"/>
                </a:outerShdw>
              </a:effectLst>
              <a:latin typeface="Arial" pitchFamily="34" charset="0"/>
              <a:ea typeface="ＭＳ Ｐゴシック" charset="-128"/>
              <a:cs typeface="Arial" pitchFamily="34" charset="0"/>
            </a:endParaRPr>
          </a:p>
        </p:txBody>
      </p:sp>
      <p:sp>
        <p:nvSpPr>
          <p:cNvPr id="24579"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Arial" pitchFamily="34" charset="0"/>
                <a:cs typeface="Arial" pitchFamily="34" charset="0"/>
              </a:rPr>
              <a:t>Высшая школа экономики, Москва, </a:t>
            </a:r>
            <a:r>
              <a:rPr lang="en-US" sz="800">
                <a:solidFill>
                  <a:schemeClr val="bg1"/>
                </a:solidFill>
                <a:latin typeface="Arial" pitchFamily="34" charset="0"/>
                <a:cs typeface="Arial" pitchFamily="34" charset="0"/>
              </a:rPr>
              <a:t>201</a:t>
            </a:r>
            <a:r>
              <a:rPr lang="ru-RU" sz="800">
                <a:solidFill>
                  <a:schemeClr val="bg1"/>
                </a:solidFill>
                <a:latin typeface="Arial" pitchFamily="34" charset="0"/>
                <a:cs typeface="Arial" pitchFamily="34" charset="0"/>
              </a:rPr>
              <a:t>3</a:t>
            </a:r>
            <a:endParaRPr lang="en-US" sz="800">
              <a:solidFill>
                <a:schemeClr val="bg1"/>
              </a:solidFill>
              <a:latin typeface="Arial" pitchFamily="34" charset="0"/>
              <a:cs typeface="Arial" pitchFamily="34" charset="0"/>
            </a:endParaRPr>
          </a:p>
          <a:p>
            <a:pPr>
              <a:spcBef>
                <a:spcPct val="20000"/>
              </a:spcBef>
            </a:pPr>
            <a:endParaRPr kumimoji="1" lang="ru-RU" sz="800">
              <a:solidFill>
                <a:schemeClr val="bg1"/>
              </a:solidFill>
              <a:latin typeface="Arial" pitchFamily="34" charset="0"/>
              <a:cs typeface="Arial" pitchFamily="34" charset="0"/>
            </a:endParaRPr>
          </a:p>
        </p:txBody>
      </p:sp>
      <p:graphicFrame>
        <p:nvGraphicFramePr>
          <p:cNvPr id="7" name="Содержимое 6"/>
          <p:cNvGraphicFramePr>
            <a:graphicFrameLocks noGrp="1"/>
          </p:cNvGraphicFramePr>
          <p:nvPr>
            <p:ph idx="1"/>
          </p:nvPr>
        </p:nvGraphicFramePr>
        <p:xfrm>
          <a:off x="120769" y="1319842"/>
          <a:ext cx="8867955" cy="50952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Документ" ma:contentTypeID="0x010100F47B0DE836CFC14999222D74144CB438" ma:contentTypeVersion="49" ma:contentTypeDescription="Создание документа." ma:contentTypeScope="" ma:versionID="dd42b6a40dc8fe98ec91deeacb550a83">
  <xsd:schema xmlns:xsd="http://www.w3.org/2001/XMLSchema" xmlns:xs="http://www.w3.org/2001/XMLSchema" xmlns:p="http://schemas.microsoft.com/office/2006/metadata/properties" xmlns:ns2="4a252ca3-5a62-4c1c-90a6-29f4710e47f8" targetNamespace="http://schemas.microsoft.com/office/2006/metadata/properties" ma:root="true" ma:fieldsID="5c4f13c40a96413ccefc1a56f91fbc1e" ns2:_="">
    <xsd:import namespace="4a252ca3-5a62-4c1c-90a6-29f4710e47f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4a252ca3-5a62-4c1c-90a6-29f4710e47f8">AWJJH2MPE6E2-572332167-32</_dlc_DocId>
    <_dlc_DocIdUrl xmlns="4a252ca3-5a62-4c1c-90a6-29f4710e47f8">
      <Url>http://edu-sps.koiro.local/koiro/CROS/fros/KRPO/_layouts/15/DocIdRedir.aspx?ID=AWJJH2MPE6E2-572332167-32</Url>
      <Description>AWJJH2MPE6E2-572332167-32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081BDA-ADCD-4F02-9F96-68A967B4405C}"/>
</file>

<file path=customXml/itemProps2.xml><?xml version="1.0" encoding="utf-8"?>
<ds:datastoreItem xmlns:ds="http://schemas.openxmlformats.org/officeDocument/2006/customXml" ds:itemID="{6F65FA31-3C01-4B6E-AF8E-48A0BDBBCFFA}"/>
</file>

<file path=customXml/itemProps3.xml><?xml version="1.0" encoding="utf-8"?>
<ds:datastoreItem xmlns:ds="http://schemas.openxmlformats.org/officeDocument/2006/customXml" ds:itemID="{6FD75355-6F66-4ED4-9A23-F42CE01B6633}"/>
</file>

<file path=customXml/itemProps4.xml><?xml version="1.0" encoding="utf-8"?>
<ds:datastoreItem xmlns:ds="http://schemas.openxmlformats.org/officeDocument/2006/customXml" ds:itemID="{CB676FED-A6E2-4364-9505-D9F5DE50521C}"/>
</file>

<file path=docProps/app.xml><?xml version="1.0" encoding="utf-8"?>
<Properties xmlns="http://schemas.openxmlformats.org/officeDocument/2006/extended-properties" xmlns:vt="http://schemas.openxmlformats.org/officeDocument/2006/docPropsVTypes">
  <Template/>
  <TotalTime>1468</TotalTime>
  <Words>3821</Words>
  <Application>Microsoft Office PowerPoint</Application>
  <PresentationFormat>Экран (4:3)</PresentationFormat>
  <Paragraphs>293</Paragraphs>
  <Slides>48</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vkremlev</dc:creator>
  <cp:lastModifiedBy>Рожков</cp:lastModifiedBy>
  <cp:revision>144</cp:revision>
  <dcterms:created xsi:type="dcterms:W3CDTF">2010-09-30T06:45:29Z</dcterms:created>
  <dcterms:modified xsi:type="dcterms:W3CDTF">2013-08-13T06:23:20Z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0x010100F47B0DE836CFC14999222D74144CB438</vt:lpwstr>
  </property>
  <property fmtid="{D5CDD505-2E9C-101B-9397-08002B2CF9AE}" pid="3" name="_dlc_DocIdItemGuid">
    <vt:lpwstr>df009564-3337-48ee-9221-ab4808020462</vt:lpwstr>
  </property>
</Properties>
</file>