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2.xml" ContentType="application/vnd.openxmlformats-officedocument.drawingml.diagramData+xml"/>
  <Override PartName="/ppt/diagrams/data22.xml" ContentType="application/vnd.openxmlformats-officedocument.drawingml.diagramData+xml"/>
  <Override PartName="/ppt/diagrams/data20.xml" ContentType="application/vnd.openxmlformats-officedocument.drawingml.diagramData+xml"/>
  <Override PartName="/ppt/diagrams/data19.xml" ContentType="application/vnd.openxmlformats-officedocument.drawingml.diagramData+xml"/>
  <Override PartName="/ppt/diagrams/data21.xml" ContentType="application/vnd.openxmlformats-officedocument.drawingml.diagramData+xml"/>
  <Override PartName="/ppt/diagrams/data18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diagrams/data1.xml" ContentType="application/vnd.openxmlformats-officedocument.drawingml.diagramData+xml"/>
  <Override PartName="/ppt/slides/slide36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9.xml" ContentType="application/vnd.openxmlformats-officedocument.drawingml.diagramColors+xml"/>
  <Override PartName="/ppt/diagrams/drawing12.xml" ContentType="application/vnd.ms-office.drawingml.diagramDrawing+xml"/>
  <Override PartName="/ppt/diagrams/quickStyle9.xml" ContentType="application/vnd.openxmlformats-officedocument.drawingml.diagramStyle+xml"/>
  <Override PartName="/ppt/diagrams/drawing9.xml" ContentType="application/vnd.ms-office.drawingml.diagramDrawing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theme/themeOverride9.xml" ContentType="application/vnd.openxmlformats-officedocument.themeOverrid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0.xml" ContentType="application/vnd.openxmlformats-officedocument.themeOverride+xml"/>
  <Override PartName="/ppt/diagrams/layout9.xml" ContentType="application/vnd.openxmlformats-officedocument.drawingml.diagramLayout+xml"/>
  <Override PartName="/ppt/diagrams/drawing7.xml" ContentType="application/vnd.ms-office.drawingml.diagramDrawing+xml"/>
  <Override PartName="/ppt/theme/themeOverride12.xml" ContentType="application/vnd.openxmlformats-officedocument.themeOverride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theme/themeOverride34.xml" ContentType="application/vnd.openxmlformats-officedocument.themeOverride+xml"/>
  <Override PartName="/ppt/notesMasters/notesMaster1.xml" ContentType="application/vnd.openxmlformats-officedocument.presentationml.notesMaster+xml"/>
  <Override PartName="/ppt/diagrams/layout10.xml" ContentType="application/vnd.openxmlformats-officedocument.drawingml.diagramLayout+xml"/>
  <Override PartName="/ppt/theme/themeOverride16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theme/themeOverride3.xml" ContentType="application/vnd.openxmlformats-officedocument.themeOverride+xml"/>
  <Override PartName="/ppt/diagrams/drawing2.xml" ContentType="application/vnd.ms-office.drawingml.diagramDrawing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1.xml" ContentType="application/vnd.openxmlformats-officedocument.themeOverride+xml"/>
  <Override PartName="/ppt/diagrams/drawing22.xml" ContentType="application/vnd.ms-office.drawingml.diagramDrawing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theme/themeOverride5.xml" ContentType="application/vnd.openxmlformats-officedocument.themeOverrid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6.xml" ContentType="application/vnd.openxmlformats-officedocument.themeOverride+xml"/>
  <Override PartName="/ppt/diagrams/colors7.xml" ContentType="application/vnd.openxmlformats-officedocument.drawingml.diagramColors+xml"/>
  <Override PartName="/ppt/diagrams/quickStyle22.xml" ContentType="application/vnd.openxmlformats-officedocument.drawingml.diagramStyle+xml"/>
  <Override PartName="/ppt/theme/themeOverride20.xml" ContentType="application/vnd.openxmlformats-officedocument.themeOverride+xml"/>
  <Override PartName="/ppt/theme/themeOverride19.xml" ContentType="application/vnd.openxmlformats-officedocument.themeOverride+xml"/>
  <Override PartName="/ppt/theme/themeOverride25.xml" ContentType="application/vnd.openxmlformats-officedocument.themeOverride+xml"/>
  <Override PartName="/ppt/theme/themeOverride24.xml" ContentType="application/vnd.openxmlformats-officedocument.themeOverride+xml"/>
  <Override PartName="/ppt/diagrams/drawing16.xml" ContentType="application/vnd.ms-office.drawingml.diagramDrawing+xml"/>
  <Override PartName="/ppt/diagrams/colors16.xml" ContentType="application/vnd.openxmlformats-officedocument.drawingml.diagramColors+xml"/>
  <Override PartName="/ppt/theme/themeOverride26.xml" ContentType="application/vnd.openxmlformats-officedocument.themeOverride+xml"/>
  <Override PartName="/ppt/diagrams/colors17.xml" ContentType="application/vnd.openxmlformats-officedocument.drawingml.diagramColors+xml"/>
  <Override PartName="/ppt/diagrams/quickStyle17.xml" ContentType="application/vnd.openxmlformats-officedocument.drawingml.diagramStyle+xml"/>
  <Override PartName="/ppt/diagrams/layout17.xml" ContentType="application/vnd.openxmlformats-officedocument.drawingml.diagramLayout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27.xml" ContentType="application/vnd.openxmlformats-officedocument.themeOverride+xml"/>
  <Override PartName="/ppt/diagrams/quickStyle16.xml" ContentType="application/vnd.openxmlformats-officedocument.drawingml.diagramStyle+xml"/>
  <Override PartName="/ppt/diagrams/layout16.xml" ContentType="application/vnd.openxmlformats-officedocument.drawingml.diagramLayout+xml"/>
  <Override PartName="/ppt/theme/themeOverride23.xml" ContentType="application/vnd.openxmlformats-officedocument.themeOverride+xml"/>
  <Override PartName="/ppt/diagrams/layout14.xml" ContentType="application/vnd.openxmlformats-officedocument.drawingml.diagramLayout+xml"/>
  <Override PartName="/ppt/diagrams/colors12.xml" ContentType="application/vnd.openxmlformats-officedocument.drawingml.diagramColors+xml"/>
  <Override PartName="/ppt/theme/themeOverride21.xml" ContentType="application/vnd.openxmlformats-officedocument.themeOverride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theme/themeOverride22.xml" ContentType="application/vnd.openxmlformats-officedocument.themeOverride+xml"/>
  <Override PartName="/ppt/diagrams/drawing17.xml" ContentType="application/vnd.ms-office.drawingml.diagramDrawing+xml"/>
  <Override PartName="/ppt/theme/themeOverride28.xml" ContentType="application/vnd.openxmlformats-officedocument.themeOverride+xml"/>
  <Override PartName="/ppt/diagrams/quickStyle11.xml" ContentType="application/vnd.openxmlformats-officedocument.drawingml.diagramStyle+xml"/>
  <Override PartName="/ppt/theme/themeOverride32.xml" ContentType="application/vnd.openxmlformats-officedocument.themeOverride+xml"/>
  <Override PartName="/ppt/diagrams/drawing20.xml" ContentType="application/vnd.ms-office.drawingml.diagramDrawing+xml"/>
  <Override PartName="/ppt/diagrams/colors20.xml" ContentType="application/vnd.openxmlformats-officedocument.drawingml.diagramColors+xml"/>
  <Override PartName="/ppt/diagrams/quickStyle20.xml" ContentType="application/vnd.openxmlformats-officedocument.drawingml.diagramStyle+xml"/>
  <Override PartName="/ppt/diagrams/colors22.xml" ContentType="application/vnd.openxmlformats-officedocument.drawingml.diagramColors+xml"/>
  <Override PartName="/ppt/theme/themeOverride18.xml" ContentType="application/vnd.openxmlformats-officedocument.themeOverride+xml"/>
  <Override PartName="/ppt/theme/themeOverride17.xml" ContentType="application/vnd.openxmlformats-officedocument.themeOverride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layout22.xml" ContentType="application/vnd.openxmlformats-officedocument.drawingml.diagramLayout+xml"/>
  <Override PartName="/ppt/theme/theme1.xml" ContentType="application/vnd.openxmlformats-officedocument.theme+xml"/>
  <Override PartName="/ppt/diagrams/drawing10.xml" ContentType="application/vnd.ms-office.drawingml.diagramDrawing+xml"/>
  <Override PartName="/ppt/theme/themeOverride33.xml" ContentType="application/vnd.openxmlformats-officedocument.themeOverride+xml"/>
  <Override PartName="/ppt/diagrams/drawing21.xml" ContentType="application/vnd.ms-office.drawingml.diagramDrawing+xml"/>
  <Override PartName="/ppt/diagrams/colors21.xml" ContentType="application/vnd.openxmlformats-officedocument.drawingml.diagramColors+xml"/>
  <Override PartName="/ppt/theme/themeOverride31.xml" ContentType="application/vnd.openxmlformats-officedocument.themeOverride+xml"/>
  <Override PartName="/ppt/diagrams/layout20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colors18.xml" ContentType="application/vnd.openxmlformats-officedocument.drawingml.diagramColors+xml"/>
  <Override PartName="/ppt/diagrams/quickStyle18.xml" ContentType="application/vnd.openxmlformats-officedocument.drawingml.diagramStyle+xml"/>
  <Override PartName="/ppt/diagrams/layout18.xml" ContentType="application/vnd.openxmlformats-officedocument.drawingml.diagramLayout+xml"/>
  <Override PartName="/ppt/diagrams/layout11.xml" ContentType="application/vnd.openxmlformats-officedocument.drawingml.diagramLayout+xml"/>
  <Override PartName="/ppt/theme/themeOverride29.xml" ContentType="application/vnd.openxmlformats-officedocument.themeOverride+xml"/>
  <Override PartName="/ppt/diagrams/drawing18.xml" ContentType="application/vnd.ms-office.drawingml.diagramDrawing+xml"/>
  <Override PartName="/ppt/theme/themeOverride30.xml" ContentType="application/vnd.openxmlformats-officedocument.themeOverride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61" r:id="rId4"/>
    <p:sldId id="305" r:id="rId5"/>
    <p:sldId id="296" r:id="rId6"/>
    <p:sldId id="276" r:id="rId7"/>
    <p:sldId id="277" r:id="rId8"/>
    <p:sldId id="306" r:id="rId9"/>
    <p:sldId id="316" r:id="rId10"/>
    <p:sldId id="297" r:id="rId11"/>
    <p:sldId id="298" r:id="rId12"/>
    <p:sldId id="299" r:id="rId13"/>
    <p:sldId id="300" r:id="rId14"/>
    <p:sldId id="286" r:id="rId15"/>
    <p:sldId id="301" r:id="rId16"/>
    <p:sldId id="302" r:id="rId17"/>
    <p:sldId id="303" r:id="rId18"/>
    <p:sldId id="288" r:id="rId19"/>
    <p:sldId id="317" r:id="rId20"/>
    <p:sldId id="304" r:id="rId21"/>
    <p:sldId id="265" r:id="rId22"/>
    <p:sldId id="313" r:id="rId23"/>
    <p:sldId id="314" r:id="rId24"/>
    <p:sldId id="315" r:id="rId25"/>
    <p:sldId id="269" r:id="rId26"/>
    <p:sldId id="270" r:id="rId27"/>
    <p:sldId id="271" r:id="rId28"/>
    <p:sldId id="272" r:id="rId29"/>
    <p:sldId id="291" r:id="rId30"/>
    <p:sldId id="292" r:id="rId31"/>
    <p:sldId id="293" r:id="rId32"/>
    <p:sldId id="308" r:id="rId33"/>
    <p:sldId id="309" r:id="rId34"/>
    <p:sldId id="310" r:id="rId35"/>
    <p:sldId id="312" r:id="rId36"/>
    <p:sldId id="258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4" autoAdjust="0"/>
  </p:normalViewPr>
  <p:slideViewPr>
    <p:cSldViewPr snapToGrid="0" snapToObjects="1">
      <p:cViewPr>
        <p:scale>
          <a:sx n="60" d="100"/>
          <a:sy n="60" d="100"/>
        </p:scale>
        <p:origin x="-3084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3F94C-97A1-48FA-85E5-1F222AE7D993}" type="doc">
      <dgm:prSet loTypeId="urn:microsoft.com/office/officeart/2005/8/layout/hierarchy1" loCatId="hierarchy" qsTypeId="urn:microsoft.com/office/officeart/2005/8/quickstyle/simple1#6" qsCatId="simple" csTypeId="urn:microsoft.com/office/officeart/2005/8/colors/colorful1#10" csCatId="colorful" phldr="1"/>
      <dgm:spPr/>
      <dgm:t>
        <a:bodyPr/>
        <a:lstStyle/>
        <a:p>
          <a:endParaRPr lang="ru-RU"/>
        </a:p>
      </dgm:t>
    </dgm:pt>
    <dgm:pt modelId="{8597B066-5990-4F75-BF96-23E71B7808C4}">
      <dgm:prSet phldrT="[Текст]"/>
      <dgm:spPr/>
      <dgm:t>
        <a:bodyPr/>
        <a:lstStyle/>
        <a:p>
          <a:r>
            <a:rPr lang="ru-RU" dirty="0" smtClean="0"/>
            <a:t>Образовательные организации</a:t>
          </a:r>
          <a:endParaRPr lang="ru-RU" dirty="0"/>
        </a:p>
      </dgm:t>
    </dgm:pt>
    <dgm:pt modelId="{31CF2CFC-3D4F-4F55-B7BC-28A661992B62}" type="parTrans" cxnId="{98516BB9-E228-40C4-AAC6-EF24902BEF77}">
      <dgm:prSet/>
      <dgm:spPr/>
      <dgm:t>
        <a:bodyPr/>
        <a:lstStyle/>
        <a:p>
          <a:endParaRPr lang="ru-RU"/>
        </a:p>
      </dgm:t>
    </dgm:pt>
    <dgm:pt modelId="{3F9DA847-E581-484F-8DC7-D32029D6D7E1}" type="sibTrans" cxnId="{98516BB9-E228-40C4-AAC6-EF24902BEF77}">
      <dgm:prSet/>
      <dgm:spPr/>
      <dgm:t>
        <a:bodyPr/>
        <a:lstStyle/>
        <a:p>
          <a:endParaRPr lang="ru-RU"/>
        </a:p>
      </dgm:t>
    </dgm:pt>
    <dgm:pt modelId="{8FF17B08-9A6D-4488-9829-E4161A6E9224}">
      <dgm:prSet phldrT="[Текст]"/>
      <dgm:spPr/>
      <dgm:t>
        <a:bodyPr/>
        <a:lstStyle/>
        <a:p>
          <a:r>
            <a:rPr lang="ru-RU" dirty="0" smtClean="0"/>
            <a:t>Организации, осуществляющие обучение </a:t>
          </a:r>
          <a:br>
            <a:rPr lang="ru-RU" dirty="0" smtClean="0"/>
          </a:br>
          <a:endParaRPr lang="ru-RU" dirty="0"/>
        </a:p>
      </dgm:t>
    </dgm:pt>
    <dgm:pt modelId="{7E2EAE24-4FC0-48A8-9249-6A679FEE0A92}" type="parTrans" cxnId="{A8B6165E-B4BC-47DD-85EE-8CC65B3D708D}">
      <dgm:prSet/>
      <dgm:spPr/>
      <dgm:t>
        <a:bodyPr/>
        <a:lstStyle/>
        <a:p>
          <a:endParaRPr lang="ru-RU"/>
        </a:p>
      </dgm:t>
    </dgm:pt>
    <dgm:pt modelId="{D1AC0F26-E736-4946-A647-2107AB3140DB}" type="sibTrans" cxnId="{A8B6165E-B4BC-47DD-85EE-8CC65B3D708D}">
      <dgm:prSet/>
      <dgm:spPr/>
      <dgm:t>
        <a:bodyPr/>
        <a:lstStyle/>
        <a:p>
          <a:endParaRPr lang="ru-RU"/>
        </a:p>
      </dgm:t>
    </dgm:pt>
    <dgm:pt modelId="{D0777F34-E8D4-4416-B769-137C44D36728}">
      <dgm:prSet phldrT="[Текст]"/>
      <dgm:spPr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r>
            <a:rPr lang="ru-RU" dirty="0" smtClean="0"/>
            <a:t>Организации, осуществляющие образовательную деятельность</a:t>
          </a:r>
          <a:endParaRPr lang="ru-RU" dirty="0"/>
        </a:p>
      </dgm:t>
    </dgm:pt>
    <dgm:pt modelId="{F0153811-CAF5-4415-B9A6-1201B9942DC0}" type="parTrans" cxnId="{E48A151D-50A1-4381-B7DA-33E6D9D4CB7F}">
      <dgm:prSet/>
      <dgm:spPr/>
      <dgm:t>
        <a:bodyPr/>
        <a:lstStyle/>
        <a:p>
          <a:endParaRPr lang="ru-RU"/>
        </a:p>
      </dgm:t>
    </dgm:pt>
    <dgm:pt modelId="{6636DD49-DB2C-48D4-B0C5-97E1150C46E7}" type="sibTrans" cxnId="{E48A151D-50A1-4381-B7DA-33E6D9D4CB7F}">
      <dgm:prSet/>
      <dgm:spPr/>
      <dgm:t>
        <a:bodyPr/>
        <a:lstStyle/>
        <a:p>
          <a:endParaRPr lang="ru-RU"/>
        </a:p>
      </dgm:t>
    </dgm:pt>
    <dgm:pt modelId="{5D5260DA-EAB3-45DE-BCA1-70212E6688AF}" type="pres">
      <dgm:prSet presAssocID="{C2B3F94C-97A1-48FA-85E5-1F222AE7D9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E03FEA-1406-4E53-9706-570BFC5C91FA}" type="pres">
      <dgm:prSet presAssocID="{D0777F34-E8D4-4416-B769-137C44D36728}" presName="hierRoot1" presStyleCnt="0"/>
      <dgm:spPr/>
      <dgm:t>
        <a:bodyPr/>
        <a:lstStyle/>
        <a:p>
          <a:endParaRPr lang="ru-RU"/>
        </a:p>
      </dgm:t>
    </dgm:pt>
    <dgm:pt modelId="{0EB7BDFF-4162-4E94-BB49-9C39006B87DF}" type="pres">
      <dgm:prSet presAssocID="{D0777F34-E8D4-4416-B769-137C44D36728}" presName="composite" presStyleCnt="0"/>
      <dgm:spPr/>
      <dgm:t>
        <a:bodyPr/>
        <a:lstStyle/>
        <a:p>
          <a:endParaRPr lang="ru-RU"/>
        </a:p>
      </dgm:t>
    </dgm:pt>
    <dgm:pt modelId="{8A587FCA-C744-407E-8DE0-4E8DBD206A16}" type="pres">
      <dgm:prSet presAssocID="{D0777F34-E8D4-4416-B769-137C44D36728}" presName="background" presStyleLbl="node0" presStyleIdx="0" presStyleCnt="1"/>
      <dgm:spPr>
        <a:scene3d>
          <a:camera prst="orthographicFront"/>
          <a:lightRig rig="threePt" dir="t"/>
        </a:scene3d>
        <a:sp3d>
          <a:bevelB w="165100" prst="coolSlant"/>
        </a:sp3d>
      </dgm:spPr>
      <dgm:t>
        <a:bodyPr/>
        <a:lstStyle/>
        <a:p>
          <a:endParaRPr lang="ru-RU"/>
        </a:p>
      </dgm:t>
    </dgm:pt>
    <dgm:pt modelId="{489224BA-DB3A-49AF-AA01-E62CB1D5D523}" type="pres">
      <dgm:prSet presAssocID="{D0777F34-E8D4-4416-B769-137C44D3672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2245D-798F-4160-A4DA-ED2BF031F07D}" type="pres">
      <dgm:prSet presAssocID="{D0777F34-E8D4-4416-B769-137C44D36728}" presName="hierChild2" presStyleCnt="0"/>
      <dgm:spPr/>
      <dgm:t>
        <a:bodyPr/>
        <a:lstStyle/>
        <a:p>
          <a:endParaRPr lang="ru-RU"/>
        </a:p>
      </dgm:t>
    </dgm:pt>
    <dgm:pt modelId="{7C6DEE53-479B-4CE4-8BBA-0E477A7422F1}" type="pres">
      <dgm:prSet presAssocID="{31CF2CFC-3D4F-4F55-B7BC-28A661992B6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B2513CC-2E84-41D3-AA3C-187D22F8C2FD}" type="pres">
      <dgm:prSet presAssocID="{8597B066-5990-4F75-BF96-23E71B7808C4}" presName="hierRoot2" presStyleCnt="0"/>
      <dgm:spPr/>
      <dgm:t>
        <a:bodyPr/>
        <a:lstStyle/>
        <a:p>
          <a:endParaRPr lang="ru-RU"/>
        </a:p>
      </dgm:t>
    </dgm:pt>
    <dgm:pt modelId="{B0E1D090-AE54-4CD1-9C00-C273CB51B9D7}" type="pres">
      <dgm:prSet presAssocID="{8597B066-5990-4F75-BF96-23E71B7808C4}" presName="composite2" presStyleCnt="0"/>
      <dgm:spPr/>
      <dgm:t>
        <a:bodyPr/>
        <a:lstStyle/>
        <a:p>
          <a:endParaRPr lang="ru-RU"/>
        </a:p>
      </dgm:t>
    </dgm:pt>
    <dgm:pt modelId="{014FD2D3-9A05-4C42-86AC-D55952AEBD89}" type="pres">
      <dgm:prSet presAssocID="{8597B066-5990-4F75-BF96-23E71B7808C4}" presName="background2" presStyleLbl="node2" presStyleIdx="0" presStyleCnt="2"/>
      <dgm:spPr>
        <a:scene3d>
          <a:camera prst="orthographicFront"/>
          <a:lightRig rig="sunset" dir="t"/>
        </a:scene3d>
        <a:sp3d>
          <a:bevelB/>
        </a:sp3d>
      </dgm:spPr>
      <dgm:t>
        <a:bodyPr/>
        <a:lstStyle/>
        <a:p>
          <a:endParaRPr lang="ru-RU"/>
        </a:p>
      </dgm:t>
    </dgm:pt>
    <dgm:pt modelId="{9884D19C-12B6-47B0-9A1A-B70CC5FF96D7}" type="pres">
      <dgm:prSet presAssocID="{8597B066-5990-4F75-BF96-23E71B7808C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3767A0-A4E8-4E5D-8050-BDDBD90B140D}" type="pres">
      <dgm:prSet presAssocID="{8597B066-5990-4F75-BF96-23E71B7808C4}" presName="hierChild3" presStyleCnt="0"/>
      <dgm:spPr/>
      <dgm:t>
        <a:bodyPr/>
        <a:lstStyle/>
        <a:p>
          <a:endParaRPr lang="ru-RU"/>
        </a:p>
      </dgm:t>
    </dgm:pt>
    <dgm:pt modelId="{719557FD-F36B-409E-BC66-63330565D624}" type="pres">
      <dgm:prSet presAssocID="{7E2EAE24-4FC0-48A8-9249-6A679FEE0A9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B7C1F06-E6A1-416B-8552-EE1A33EB5E29}" type="pres">
      <dgm:prSet presAssocID="{8FF17B08-9A6D-4488-9829-E4161A6E9224}" presName="hierRoot2" presStyleCnt="0"/>
      <dgm:spPr/>
      <dgm:t>
        <a:bodyPr/>
        <a:lstStyle/>
        <a:p>
          <a:endParaRPr lang="ru-RU"/>
        </a:p>
      </dgm:t>
    </dgm:pt>
    <dgm:pt modelId="{D82F32A7-5CD1-4382-B7D3-08A7F7814CA2}" type="pres">
      <dgm:prSet presAssocID="{8FF17B08-9A6D-4488-9829-E4161A6E9224}" presName="composite2" presStyleCnt="0"/>
      <dgm:spPr/>
      <dgm:t>
        <a:bodyPr/>
        <a:lstStyle/>
        <a:p>
          <a:endParaRPr lang="ru-RU"/>
        </a:p>
      </dgm:t>
    </dgm:pt>
    <dgm:pt modelId="{C2C95054-E90E-454C-B0F8-D646216091BF}" type="pres">
      <dgm:prSet presAssocID="{8FF17B08-9A6D-4488-9829-E4161A6E9224}" presName="background2" presStyleLbl="node2" presStyleIdx="1" presStyleCnt="2"/>
      <dgm:spPr>
        <a:scene3d>
          <a:camera prst="orthographicFront"/>
          <a:lightRig rig="threePt" dir="t"/>
        </a:scene3d>
        <a:sp3d>
          <a:bevelB/>
        </a:sp3d>
      </dgm:spPr>
      <dgm:t>
        <a:bodyPr/>
        <a:lstStyle/>
        <a:p>
          <a:endParaRPr lang="ru-RU"/>
        </a:p>
      </dgm:t>
    </dgm:pt>
    <dgm:pt modelId="{0E5B5E11-1C79-46D0-BBB7-ECC31B10B22F}" type="pres">
      <dgm:prSet presAssocID="{8FF17B08-9A6D-4488-9829-E4161A6E922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C33A57-D63A-47E5-885A-062ADCC54FAC}" type="pres">
      <dgm:prSet presAssocID="{8FF17B08-9A6D-4488-9829-E4161A6E9224}" presName="hierChild3" presStyleCnt="0"/>
      <dgm:spPr/>
      <dgm:t>
        <a:bodyPr/>
        <a:lstStyle/>
        <a:p>
          <a:endParaRPr lang="ru-RU"/>
        </a:p>
      </dgm:t>
    </dgm:pt>
  </dgm:ptLst>
  <dgm:cxnLst>
    <dgm:cxn modelId="{B53138BF-A6EA-416C-9825-EED2D58FB878}" type="presOf" srcId="{31CF2CFC-3D4F-4F55-B7BC-28A661992B62}" destId="{7C6DEE53-479B-4CE4-8BBA-0E477A7422F1}" srcOrd="0" destOrd="0" presId="urn:microsoft.com/office/officeart/2005/8/layout/hierarchy1"/>
    <dgm:cxn modelId="{A8B6165E-B4BC-47DD-85EE-8CC65B3D708D}" srcId="{D0777F34-E8D4-4416-B769-137C44D36728}" destId="{8FF17B08-9A6D-4488-9829-E4161A6E9224}" srcOrd="1" destOrd="0" parTransId="{7E2EAE24-4FC0-48A8-9249-6A679FEE0A92}" sibTransId="{D1AC0F26-E736-4946-A647-2107AB3140DB}"/>
    <dgm:cxn modelId="{98516BB9-E228-40C4-AAC6-EF24902BEF77}" srcId="{D0777F34-E8D4-4416-B769-137C44D36728}" destId="{8597B066-5990-4F75-BF96-23E71B7808C4}" srcOrd="0" destOrd="0" parTransId="{31CF2CFC-3D4F-4F55-B7BC-28A661992B62}" sibTransId="{3F9DA847-E581-484F-8DC7-D32029D6D7E1}"/>
    <dgm:cxn modelId="{86741D44-3CDD-405E-AB52-79D81964206C}" type="presOf" srcId="{8597B066-5990-4F75-BF96-23E71B7808C4}" destId="{9884D19C-12B6-47B0-9A1A-B70CC5FF96D7}" srcOrd="0" destOrd="0" presId="urn:microsoft.com/office/officeart/2005/8/layout/hierarchy1"/>
    <dgm:cxn modelId="{E94CB282-6E69-4B75-B7DA-CC0D0D64119D}" type="presOf" srcId="{D0777F34-E8D4-4416-B769-137C44D36728}" destId="{489224BA-DB3A-49AF-AA01-E62CB1D5D523}" srcOrd="0" destOrd="0" presId="urn:microsoft.com/office/officeart/2005/8/layout/hierarchy1"/>
    <dgm:cxn modelId="{0E9C0201-986C-4D3E-9F08-D8301FA7E2F3}" type="presOf" srcId="{7E2EAE24-4FC0-48A8-9249-6A679FEE0A92}" destId="{719557FD-F36B-409E-BC66-63330565D624}" srcOrd="0" destOrd="0" presId="urn:microsoft.com/office/officeart/2005/8/layout/hierarchy1"/>
    <dgm:cxn modelId="{105B2602-D851-4E79-AB6F-55FA9308BCFE}" type="presOf" srcId="{8FF17B08-9A6D-4488-9829-E4161A6E9224}" destId="{0E5B5E11-1C79-46D0-BBB7-ECC31B10B22F}" srcOrd="0" destOrd="0" presId="urn:microsoft.com/office/officeart/2005/8/layout/hierarchy1"/>
    <dgm:cxn modelId="{E48A151D-50A1-4381-B7DA-33E6D9D4CB7F}" srcId="{C2B3F94C-97A1-48FA-85E5-1F222AE7D993}" destId="{D0777F34-E8D4-4416-B769-137C44D36728}" srcOrd="0" destOrd="0" parTransId="{F0153811-CAF5-4415-B9A6-1201B9942DC0}" sibTransId="{6636DD49-DB2C-48D4-B0C5-97E1150C46E7}"/>
    <dgm:cxn modelId="{1EEC872B-86D5-4FCF-A2AB-73FB1F5F86E6}" type="presOf" srcId="{C2B3F94C-97A1-48FA-85E5-1F222AE7D993}" destId="{5D5260DA-EAB3-45DE-BCA1-70212E6688AF}" srcOrd="0" destOrd="0" presId="urn:microsoft.com/office/officeart/2005/8/layout/hierarchy1"/>
    <dgm:cxn modelId="{0ED0C570-418A-4A3E-AFC1-5860509AC533}" type="presParOf" srcId="{5D5260DA-EAB3-45DE-BCA1-70212E6688AF}" destId="{20E03FEA-1406-4E53-9706-570BFC5C91FA}" srcOrd="0" destOrd="0" presId="urn:microsoft.com/office/officeart/2005/8/layout/hierarchy1"/>
    <dgm:cxn modelId="{B71D3329-A0C8-4E6D-9E1B-1F81CC8FBFD2}" type="presParOf" srcId="{20E03FEA-1406-4E53-9706-570BFC5C91FA}" destId="{0EB7BDFF-4162-4E94-BB49-9C39006B87DF}" srcOrd="0" destOrd="0" presId="urn:microsoft.com/office/officeart/2005/8/layout/hierarchy1"/>
    <dgm:cxn modelId="{AEC4952B-4B58-493D-91AB-79A1F642E251}" type="presParOf" srcId="{0EB7BDFF-4162-4E94-BB49-9C39006B87DF}" destId="{8A587FCA-C744-407E-8DE0-4E8DBD206A16}" srcOrd="0" destOrd="0" presId="urn:microsoft.com/office/officeart/2005/8/layout/hierarchy1"/>
    <dgm:cxn modelId="{E2EDA443-9FF7-4B90-BDFF-46178DCB5657}" type="presParOf" srcId="{0EB7BDFF-4162-4E94-BB49-9C39006B87DF}" destId="{489224BA-DB3A-49AF-AA01-E62CB1D5D523}" srcOrd="1" destOrd="0" presId="urn:microsoft.com/office/officeart/2005/8/layout/hierarchy1"/>
    <dgm:cxn modelId="{09328C77-6090-402F-9A39-830C7EBFE342}" type="presParOf" srcId="{20E03FEA-1406-4E53-9706-570BFC5C91FA}" destId="{44A2245D-798F-4160-A4DA-ED2BF031F07D}" srcOrd="1" destOrd="0" presId="urn:microsoft.com/office/officeart/2005/8/layout/hierarchy1"/>
    <dgm:cxn modelId="{DE76D74E-B78E-4FFC-B37F-CADC6C1F7330}" type="presParOf" srcId="{44A2245D-798F-4160-A4DA-ED2BF031F07D}" destId="{7C6DEE53-479B-4CE4-8BBA-0E477A7422F1}" srcOrd="0" destOrd="0" presId="urn:microsoft.com/office/officeart/2005/8/layout/hierarchy1"/>
    <dgm:cxn modelId="{EABA993A-666A-4E85-9AF4-3596360FD0D1}" type="presParOf" srcId="{44A2245D-798F-4160-A4DA-ED2BF031F07D}" destId="{AB2513CC-2E84-41D3-AA3C-187D22F8C2FD}" srcOrd="1" destOrd="0" presId="urn:microsoft.com/office/officeart/2005/8/layout/hierarchy1"/>
    <dgm:cxn modelId="{47865D24-668D-4573-AD27-692E549DA296}" type="presParOf" srcId="{AB2513CC-2E84-41D3-AA3C-187D22F8C2FD}" destId="{B0E1D090-AE54-4CD1-9C00-C273CB51B9D7}" srcOrd="0" destOrd="0" presId="urn:microsoft.com/office/officeart/2005/8/layout/hierarchy1"/>
    <dgm:cxn modelId="{F9420A2E-CBD3-4D6F-837A-CC2154665735}" type="presParOf" srcId="{B0E1D090-AE54-4CD1-9C00-C273CB51B9D7}" destId="{014FD2D3-9A05-4C42-86AC-D55952AEBD89}" srcOrd="0" destOrd="0" presId="urn:microsoft.com/office/officeart/2005/8/layout/hierarchy1"/>
    <dgm:cxn modelId="{C1B49A9D-AE3C-4025-93D0-C122D36FB1AF}" type="presParOf" srcId="{B0E1D090-AE54-4CD1-9C00-C273CB51B9D7}" destId="{9884D19C-12B6-47B0-9A1A-B70CC5FF96D7}" srcOrd="1" destOrd="0" presId="urn:microsoft.com/office/officeart/2005/8/layout/hierarchy1"/>
    <dgm:cxn modelId="{C7498407-5D9A-4E4B-8E92-62A65BA8A8C8}" type="presParOf" srcId="{AB2513CC-2E84-41D3-AA3C-187D22F8C2FD}" destId="{203767A0-A4E8-4E5D-8050-BDDBD90B140D}" srcOrd="1" destOrd="0" presId="urn:microsoft.com/office/officeart/2005/8/layout/hierarchy1"/>
    <dgm:cxn modelId="{E1E727FB-8813-444A-BFFC-807824796277}" type="presParOf" srcId="{44A2245D-798F-4160-A4DA-ED2BF031F07D}" destId="{719557FD-F36B-409E-BC66-63330565D624}" srcOrd="2" destOrd="0" presId="urn:microsoft.com/office/officeart/2005/8/layout/hierarchy1"/>
    <dgm:cxn modelId="{426DCEF1-258A-4673-AD24-13FD62CDE581}" type="presParOf" srcId="{44A2245D-798F-4160-A4DA-ED2BF031F07D}" destId="{8B7C1F06-E6A1-416B-8552-EE1A33EB5E29}" srcOrd="3" destOrd="0" presId="urn:microsoft.com/office/officeart/2005/8/layout/hierarchy1"/>
    <dgm:cxn modelId="{0E04AC20-1C80-4003-B9B1-F363B9E175E3}" type="presParOf" srcId="{8B7C1F06-E6A1-416B-8552-EE1A33EB5E29}" destId="{D82F32A7-5CD1-4382-B7D3-08A7F7814CA2}" srcOrd="0" destOrd="0" presId="urn:microsoft.com/office/officeart/2005/8/layout/hierarchy1"/>
    <dgm:cxn modelId="{92B07203-4EE5-438A-900F-23605A8E7B7E}" type="presParOf" srcId="{D82F32A7-5CD1-4382-B7D3-08A7F7814CA2}" destId="{C2C95054-E90E-454C-B0F8-D646216091BF}" srcOrd="0" destOrd="0" presId="urn:microsoft.com/office/officeart/2005/8/layout/hierarchy1"/>
    <dgm:cxn modelId="{73917DAE-D466-4474-8644-5AC6FA6C9B6D}" type="presParOf" srcId="{D82F32A7-5CD1-4382-B7D3-08A7F7814CA2}" destId="{0E5B5E11-1C79-46D0-BBB7-ECC31B10B22F}" srcOrd="1" destOrd="0" presId="urn:microsoft.com/office/officeart/2005/8/layout/hierarchy1"/>
    <dgm:cxn modelId="{9F4B31C1-57BC-4E86-A0AB-D8F1329A8C03}" type="presParOf" srcId="{8B7C1F06-E6A1-416B-8552-EE1A33EB5E29}" destId="{44C33A57-D63A-47E5-885A-062ADCC54F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B65EA6-213D-48BD-AE46-A6E6DECD120D}" type="doc">
      <dgm:prSet loTypeId="urn:microsoft.com/office/officeart/2005/8/layout/matrix1" loCatId="matrix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2C24FEA-55E7-4650-8A10-B47C9E1A9E8C}">
      <dgm:prSet phldrT="[Текст]"/>
      <dgm:spPr/>
      <dgm:t>
        <a:bodyPr/>
        <a:lstStyle/>
        <a:p>
          <a:r>
            <a:rPr lang="ru-RU" b="1" dirty="0" smtClean="0"/>
            <a:t>Реорганизация</a:t>
          </a:r>
          <a:r>
            <a:rPr lang="ru-RU" dirty="0" smtClean="0"/>
            <a:t> – это прекращение деятельности или изменение правового статуса юридического лица, влекущее за собой правопреемство (ст. 57 ГК РФ)</a:t>
          </a:r>
          <a:endParaRPr lang="ru-RU" dirty="0"/>
        </a:p>
      </dgm:t>
    </dgm:pt>
    <dgm:pt modelId="{A73AA283-2361-48C2-85B3-2A24AB65A106}" type="parTrans" cxnId="{1BFB0BAF-9385-44DA-B9F6-96B26377D657}">
      <dgm:prSet/>
      <dgm:spPr/>
      <dgm:t>
        <a:bodyPr/>
        <a:lstStyle/>
        <a:p>
          <a:endParaRPr lang="ru-RU"/>
        </a:p>
      </dgm:t>
    </dgm:pt>
    <dgm:pt modelId="{F3FC12BC-A926-408A-B21B-52A5E789E58C}" type="sibTrans" cxnId="{1BFB0BAF-9385-44DA-B9F6-96B26377D657}">
      <dgm:prSet/>
      <dgm:spPr/>
      <dgm:t>
        <a:bodyPr/>
        <a:lstStyle/>
        <a:p>
          <a:endParaRPr lang="ru-RU"/>
        </a:p>
      </dgm:t>
    </dgm:pt>
    <dgm:pt modelId="{7959146C-7988-474A-9B78-05C16B19C4F2}">
      <dgm:prSet phldrT="[Текст]"/>
      <dgm:spPr/>
      <dgm:t>
        <a:bodyPr/>
        <a:lstStyle/>
        <a:p>
          <a:r>
            <a:rPr lang="ru-RU" dirty="0" smtClean="0"/>
            <a:t>Слияние (</a:t>
          </a:r>
          <a:r>
            <a:rPr lang="en-US" dirty="0" smtClean="0"/>
            <a:t>A</a:t>
          </a:r>
          <a:r>
            <a:rPr lang="ru-RU" dirty="0" smtClean="0"/>
            <a:t> + </a:t>
          </a:r>
          <a:r>
            <a:rPr lang="en-US" dirty="0" smtClean="0"/>
            <a:t>B </a:t>
          </a:r>
          <a:r>
            <a:rPr lang="ru-RU" dirty="0" smtClean="0"/>
            <a:t>→ </a:t>
          </a:r>
          <a:r>
            <a:rPr lang="en-US" dirty="0" smtClean="0"/>
            <a:t>C</a:t>
          </a:r>
          <a:r>
            <a:rPr lang="ru-RU" dirty="0" smtClean="0"/>
            <a:t>) </a:t>
          </a:r>
          <a:endParaRPr lang="ru-RU" dirty="0"/>
        </a:p>
      </dgm:t>
    </dgm:pt>
    <dgm:pt modelId="{6434FDD9-C5C9-42F4-9CE9-316DBC4D9B5E}" type="parTrans" cxnId="{15479307-360A-4BED-8CBB-C8D9BE394340}">
      <dgm:prSet/>
      <dgm:spPr/>
      <dgm:t>
        <a:bodyPr/>
        <a:lstStyle/>
        <a:p>
          <a:endParaRPr lang="ru-RU"/>
        </a:p>
      </dgm:t>
    </dgm:pt>
    <dgm:pt modelId="{32C2D79D-BB96-410A-8511-EA534B3B80FF}" type="sibTrans" cxnId="{15479307-360A-4BED-8CBB-C8D9BE394340}">
      <dgm:prSet/>
      <dgm:spPr/>
      <dgm:t>
        <a:bodyPr/>
        <a:lstStyle/>
        <a:p>
          <a:endParaRPr lang="ru-RU"/>
        </a:p>
      </dgm:t>
    </dgm:pt>
    <dgm:pt modelId="{D93111A0-1398-4229-A8E8-DA093B3161EB}">
      <dgm:prSet phldrT="[Текст]"/>
      <dgm:spPr/>
      <dgm:t>
        <a:bodyPr/>
        <a:lstStyle/>
        <a:p>
          <a:r>
            <a:rPr lang="ru-RU" dirty="0" smtClean="0"/>
            <a:t>Присоединение (</a:t>
          </a:r>
          <a:r>
            <a:rPr lang="en-US" dirty="0" smtClean="0"/>
            <a:t>A</a:t>
          </a:r>
          <a:r>
            <a:rPr lang="ru-RU" dirty="0" smtClean="0"/>
            <a:t> + </a:t>
          </a:r>
          <a:r>
            <a:rPr lang="en-US" dirty="0" smtClean="0"/>
            <a:t>B </a:t>
          </a:r>
          <a:r>
            <a:rPr lang="ru-RU" dirty="0" smtClean="0"/>
            <a:t>→ </a:t>
          </a:r>
          <a:r>
            <a:rPr lang="en-US" dirty="0" smtClean="0"/>
            <a:t>A</a:t>
          </a:r>
          <a:r>
            <a:rPr lang="ru-RU" dirty="0" smtClean="0"/>
            <a:t>)</a:t>
          </a:r>
        </a:p>
      </dgm:t>
    </dgm:pt>
    <dgm:pt modelId="{CEF8E106-CAA5-4B37-9E57-000E0ACF9AF3}" type="parTrans" cxnId="{8FEA8294-4285-448A-A84A-65B66A58898A}">
      <dgm:prSet/>
      <dgm:spPr/>
      <dgm:t>
        <a:bodyPr/>
        <a:lstStyle/>
        <a:p>
          <a:endParaRPr lang="ru-RU"/>
        </a:p>
      </dgm:t>
    </dgm:pt>
    <dgm:pt modelId="{0591CA6B-013C-4D57-9B58-4DE96541182E}" type="sibTrans" cxnId="{8FEA8294-4285-448A-A84A-65B66A58898A}">
      <dgm:prSet/>
      <dgm:spPr/>
      <dgm:t>
        <a:bodyPr/>
        <a:lstStyle/>
        <a:p>
          <a:endParaRPr lang="ru-RU"/>
        </a:p>
      </dgm:t>
    </dgm:pt>
    <dgm:pt modelId="{0E521448-300D-42ED-812C-6D3BD41B7E7E}">
      <dgm:prSet phldrT="[Текст]"/>
      <dgm:spPr/>
      <dgm:t>
        <a:bodyPr/>
        <a:lstStyle/>
        <a:p>
          <a:r>
            <a:rPr lang="ru-RU" dirty="0" smtClean="0"/>
            <a:t>Разделение (</a:t>
          </a:r>
          <a:r>
            <a:rPr lang="en-US" dirty="0" smtClean="0"/>
            <a:t>A </a:t>
          </a:r>
          <a:r>
            <a:rPr lang="ru-RU" dirty="0" smtClean="0"/>
            <a:t>→ </a:t>
          </a:r>
          <a:r>
            <a:rPr lang="en-US" dirty="0" smtClean="0"/>
            <a:t>B</a:t>
          </a:r>
          <a:r>
            <a:rPr lang="ru-RU" dirty="0" smtClean="0"/>
            <a:t> + </a:t>
          </a:r>
          <a:r>
            <a:rPr lang="en-US" dirty="0" smtClean="0"/>
            <a:t>C</a:t>
          </a:r>
          <a:r>
            <a:rPr lang="ru-RU" dirty="0" smtClean="0"/>
            <a:t>)</a:t>
          </a:r>
          <a:endParaRPr lang="ru-RU" dirty="0"/>
        </a:p>
      </dgm:t>
    </dgm:pt>
    <dgm:pt modelId="{51EA4366-DF63-4E97-A721-7B4A9B91E78A}" type="parTrans" cxnId="{095A7BDB-2F1A-4CFA-A394-8484803E7B83}">
      <dgm:prSet/>
      <dgm:spPr/>
      <dgm:t>
        <a:bodyPr/>
        <a:lstStyle/>
        <a:p>
          <a:endParaRPr lang="ru-RU"/>
        </a:p>
      </dgm:t>
    </dgm:pt>
    <dgm:pt modelId="{FC8C05F9-56F6-4371-80EC-7689B3716FAF}" type="sibTrans" cxnId="{095A7BDB-2F1A-4CFA-A394-8484803E7B83}">
      <dgm:prSet/>
      <dgm:spPr/>
      <dgm:t>
        <a:bodyPr/>
        <a:lstStyle/>
        <a:p>
          <a:endParaRPr lang="ru-RU"/>
        </a:p>
      </dgm:t>
    </dgm:pt>
    <dgm:pt modelId="{30CA527D-D486-42EA-A26A-C2B2E0F7E979}">
      <dgm:prSet phldrT="[Текст]"/>
      <dgm:spPr/>
      <dgm:t>
        <a:bodyPr/>
        <a:lstStyle/>
        <a:p>
          <a:r>
            <a:rPr lang="ru-RU" dirty="0" smtClean="0"/>
            <a:t>Выделение (</a:t>
          </a:r>
          <a:r>
            <a:rPr lang="en-US" dirty="0" smtClean="0"/>
            <a:t>A </a:t>
          </a:r>
          <a:r>
            <a:rPr lang="ru-RU" dirty="0" smtClean="0"/>
            <a:t>→ </a:t>
          </a:r>
          <a:r>
            <a:rPr lang="en-US" dirty="0" smtClean="0"/>
            <a:t>A</a:t>
          </a:r>
          <a:r>
            <a:rPr lang="ru-RU" dirty="0" smtClean="0"/>
            <a:t> + </a:t>
          </a:r>
          <a:r>
            <a:rPr lang="en-US" dirty="0" smtClean="0"/>
            <a:t>B</a:t>
          </a:r>
          <a:r>
            <a:rPr lang="ru-RU" dirty="0" smtClean="0"/>
            <a:t>) </a:t>
          </a:r>
          <a:endParaRPr lang="ru-RU" dirty="0"/>
        </a:p>
      </dgm:t>
    </dgm:pt>
    <dgm:pt modelId="{239E9EF3-EA73-4F3F-85CF-2E675D97BB52}" type="parTrans" cxnId="{088D731A-A369-4DD7-AEC7-C526161C664F}">
      <dgm:prSet/>
      <dgm:spPr/>
      <dgm:t>
        <a:bodyPr/>
        <a:lstStyle/>
        <a:p>
          <a:endParaRPr lang="ru-RU"/>
        </a:p>
      </dgm:t>
    </dgm:pt>
    <dgm:pt modelId="{DF232B5C-D2F2-4426-B7D2-E4184CE9F719}" type="sibTrans" cxnId="{088D731A-A369-4DD7-AEC7-C526161C664F}">
      <dgm:prSet/>
      <dgm:spPr/>
      <dgm:t>
        <a:bodyPr/>
        <a:lstStyle/>
        <a:p>
          <a:endParaRPr lang="ru-RU"/>
        </a:p>
      </dgm:t>
    </dgm:pt>
    <dgm:pt modelId="{16FA2B19-1681-4993-8B7E-D95C095091FB}" type="pres">
      <dgm:prSet presAssocID="{F5B65EA6-213D-48BD-AE46-A6E6DECD120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BE913B-FF7D-4362-8D82-69AAF8EE98A9}" type="pres">
      <dgm:prSet presAssocID="{F5B65EA6-213D-48BD-AE46-A6E6DECD120D}" presName="matrix" presStyleCnt="0"/>
      <dgm:spPr/>
    </dgm:pt>
    <dgm:pt modelId="{D33A8C98-8A4F-4B7D-8743-973E457DD446}" type="pres">
      <dgm:prSet presAssocID="{F5B65EA6-213D-48BD-AE46-A6E6DECD120D}" presName="tile1" presStyleLbl="node1" presStyleIdx="0" presStyleCnt="4"/>
      <dgm:spPr/>
      <dgm:t>
        <a:bodyPr/>
        <a:lstStyle/>
        <a:p>
          <a:endParaRPr lang="ru-RU"/>
        </a:p>
      </dgm:t>
    </dgm:pt>
    <dgm:pt modelId="{D98AB69A-C98C-40C7-9D2E-19DE1AC4BDB2}" type="pres">
      <dgm:prSet presAssocID="{F5B65EA6-213D-48BD-AE46-A6E6DECD120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88029-60CF-457C-B2C1-549C87839F3E}" type="pres">
      <dgm:prSet presAssocID="{F5B65EA6-213D-48BD-AE46-A6E6DECD120D}" presName="tile2" presStyleLbl="node1" presStyleIdx="1" presStyleCnt="4"/>
      <dgm:spPr/>
      <dgm:t>
        <a:bodyPr/>
        <a:lstStyle/>
        <a:p>
          <a:endParaRPr lang="ru-RU"/>
        </a:p>
      </dgm:t>
    </dgm:pt>
    <dgm:pt modelId="{5C7ADA36-7620-4996-8D26-7F6EF11C2AA0}" type="pres">
      <dgm:prSet presAssocID="{F5B65EA6-213D-48BD-AE46-A6E6DECD120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3A8AD-91A7-4B18-ACD0-377313BB4B68}" type="pres">
      <dgm:prSet presAssocID="{F5B65EA6-213D-48BD-AE46-A6E6DECD120D}" presName="tile3" presStyleLbl="node1" presStyleIdx="2" presStyleCnt="4"/>
      <dgm:spPr/>
      <dgm:t>
        <a:bodyPr/>
        <a:lstStyle/>
        <a:p>
          <a:endParaRPr lang="ru-RU"/>
        </a:p>
      </dgm:t>
    </dgm:pt>
    <dgm:pt modelId="{8ABD71DA-5C1F-4DBF-BF7C-813BAA717FC4}" type="pres">
      <dgm:prSet presAssocID="{F5B65EA6-213D-48BD-AE46-A6E6DECD120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76BB1-4946-4B5C-AFFC-9E18F686648B}" type="pres">
      <dgm:prSet presAssocID="{F5B65EA6-213D-48BD-AE46-A6E6DECD120D}" presName="tile4" presStyleLbl="node1" presStyleIdx="3" presStyleCnt="4"/>
      <dgm:spPr/>
      <dgm:t>
        <a:bodyPr/>
        <a:lstStyle/>
        <a:p>
          <a:endParaRPr lang="ru-RU"/>
        </a:p>
      </dgm:t>
    </dgm:pt>
    <dgm:pt modelId="{B8E6A8EF-4AE0-4BF6-8FFF-F7D96F4D8FEE}" type="pres">
      <dgm:prSet presAssocID="{F5B65EA6-213D-48BD-AE46-A6E6DECD120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B719E-33B9-449D-8018-26D09A23F42C}" type="pres">
      <dgm:prSet presAssocID="{F5B65EA6-213D-48BD-AE46-A6E6DECD120D}" presName="centerTile" presStyleLbl="fgShp" presStyleIdx="0" presStyleCnt="1" custScaleX="233462" custScaleY="15476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95A7BDB-2F1A-4CFA-A394-8484803E7B83}" srcId="{22C24FEA-55E7-4650-8A10-B47C9E1A9E8C}" destId="{0E521448-300D-42ED-812C-6D3BD41B7E7E}" srcOrd="2" destOrd="0" parTransId="{51EA4366-DF63-4E97-A721-7B4A9B91E78A}" sibTransId="{FC8C05F9-56F6-4371-80EC-7689B3716FAF}"/>
    <dgm:cxn modelId="{CA1D4EEA-0753-49B6-9EAE-CBC137972B0B}" type="presOf" srcId="{D93111A0-1398-4229-A8E8-DA093B3161EB}" destId="{29988029-60CF-457C-B2C1-549C87839F3E}" srcOrd="0" destOrd="0" presId="urn:microsoft.com/office/officeart/2005/8/layout/matrix1"/>
    <dgm:cxn modelId="{158E770B-48A8-4F04-9DD1-F1AB001B1EB5}" type="presOf" srcId="{7959146C-7988-474A-9B78-05C16B19C4F2}" destId="{D98AB69A-C98C-40C7-9D2E-19DE1AC4BDB2}" srcOrd="1" destOrd="0" presId="urn:microsoft.com/office/officeart/2005/8/layout/matrix1"/>
    <dgm:cxn modelId="{54A71CDD-C916-4F6E-90A9-B5DDA761C0EC}" type="presOf" srcId="{30CA527D-D486-42EA-A26A-C2B2E0F7E979}" destId="{DF476BB1-4946-4B5C-AFFC-9E18F686648B}" srcOrd="0" destOrd="0" presId="urn:microsoft.com/office/officeart/2005/8/layout/matrix1"/>
    <dgm:cxn modelId="{9E5FB824-CA76-47B5-A65A-EEC3640CDB9F}" type="presOf" srcId="{22C24FEA-55E7-4650-8A10-B47C9E1A9E8C}" destId="{B28B719E-33B9-449D-8018-26D09A23F42C}" srcOrd="0" destOrd="0" presId="urn:microsoft.com/office/officeart/2005/8/layout/matrix1"/>
    <dgm:cxn modelId="{8FEA8294-4285-448A-A84A-65B66A58898A}" srcId="{22C24FEA-55E7-4650-8A10-B47C9E1A9E8C}" destId="{D93111A0-1398-4229-A8E8-DA093B3161EB}" srcOrd="1" destOrd="0" parTransId="{CEF8E106-CAA5-4B37-9E57-000E0ACF9AF3}" sibTransId="{0591CA6B-013C-4D57-9B58-4DE96541182E}"/>
    <dgm:cxn modelId="{088D731A-A369-4DD7-AEC7-C526161C664F}" srcId="{22C24FEA-55E7-4650-8A10-B47C9E1A9E8C}" destId="{30CA527D-D486-42EA-A26A-C2B2E0F7E979}" srcOrd="3" destOrd="0" parTransId="{239E9EF3-EA73-4F3F-85CF-2E675D97BB52}" sibTransId="{DF232B5C-D2F2-4426-B7D2-E4184CE9F719}"/>
    <dgm:cxn modelId="{D46B911D-E617-4AA0-8500-4AEEA8EA98CE}" type="presOf" srcId="{7959146C-7988-474A-9B78-05C16B19C4F2}" destId="{D33A8C98-8A4F-4B7D-8743-973E457DD446}" srcOrd="0" destOrd="0" presId="urn:microsoft.com/office/officeart/2005/8/layout/matrix1"/>
    <dgm:cxn modelId="{238A879A-BC9C-40B3-9D4A-702078113DD9}" type="presOf" srcId="{F5B65EA6-213D-48BD-AE46-A6E6DECD120D}" destId="{16FA2B19-1681-4993-8B7E-D95C095091FB}" srcOrd="0" destOrd="0" presId="urn:microsoft.com/office/officeart/2005/8/layout/matrix1"/>
    <dgm:cxn modelId="{8101C34B-2C3C-4873-9BED-BF61A36C4424}" type="presOf" srcId="{0E521448-300D-42ED-812C-6D3BD41B7E7E}" destId="{8ABD71DA-5C1F-4DBF-BF7C-813BAA717FC4}" srcOrd="1" destOrd="0" presId="urn:microsoft.com/office/officeart/2005/8/layout/matrix1"/>
    <dgm:cxn modelId="{1BFB0BAF-9385-44DA-B9F6-96B26377D657}" srcId="{F5B65EA6-213D-48BD-AE46-A6E6DECD120D}" destId="{22C24FEA-55E7-4650-8A10-B47C9E1A9E8C}" srcOrd="0" destOrd="0" parTransId="{A73AA283-2361-48C2-85B3-2A24AB65A106}" sibTransId="{F3FC12BC-A926-408A-B21B-52A5E789E58C}"/>
    <dgm:cxn modelId="{A0767748-BED3-4F50-B747-7840567FEB1F}" type="presOf" srcId="{D93111A0-1398-4229-A8E8-DA093B3161EB}" destId="{5C7ADA36-7620-4996-8D26-7F6EF11C2AA0}" srcOrd="1" destOrd="0" presId="urn:microsoft.com/office/officeart/2005/8/layout/matrix1"/>
    <dgm:cxn modelId="{DB660ACE-E941-4D60-9957-F821E400242C}" type="presOf" srcId="{0E521448-300D-42ED-812C-6D3BD41B7E7E}" destId="{EF03A8AD-91A7-4B18-ACD0-377313BB4B68}" srcOrd="0" destOrd="0" presId="urn:microsoft.com/office/officeart/2005/8/layout/matrix1"/>
    <dgm:cxn modelId="{15479307-360A-4BED-8CBB-C8D9BE394340}" srcId="{22C24FEA-55E7-4650-8A10-B47C9E1A9E8C}" destId="{7959146C-7988-474A-9B78-05C16B19C4F2}" srcOrd="0" destOrd="0" parTransId="{6434FDD9-C5C9-42F4-9CE9-316DBC4D9B5E}" sibTransId="{32C2D79D-BB96-410A-8511-EA534B3B80FF}"/>
    <dgm:cxn modelId="{4CCC4C4A-78EE-45D8-921D-204155542EAA}" type="presOf" srcId="{30CA527D-D486-42EA-A26A-C2B2E0F7E979}" destId="{B8E6A8EF-4AE0-4BF6-8FFF-F7D96F4D8FEE}" srcOrd="1" destOrd="0" presId="urn:microsoft.com/office/officeart/2005/8/layout/matrix1"/>
    <dgm:cxn modelId="{0522CD6B-00E5-4119-A74E-4C16324ECEE3}" type="presParOf" srcId="{16FA2B19-1681-4993-8B7E-D95C095091FB}" destId="{B7BE913B-FF7D-4362-8D82-69AAF8EE98A9}" srcOrd="0" destOrd="0" presId="urn:microsoft.com/office/officeart/2005/8/layout/matrix1"/>
    <dgm:cxn modelId="{009E371E-DD72-43CC-B85C-B429F0F4C9A2}" type="presParOf" srcId="{B7BE913B-FF7D-4362-8D82-69AAF8EE98A9}" destId="{D33A8C98-8A4F-4B7D-8743-973E457DD446}" srcOrd="0" destOrd="0" presId="urn:microsoft.com/office/officeart/2005/8/layout/matrix1"/>
    <dgm:cxn modelId="{AC402479-E2D1-4FA1-813A-01B0EA255A16}" type="presParOf" srcId="{B7BE913B-FF7D-4362-8D82-69AAF8EE98A9}" destId="{D98AB69A-C98C-40C7-9D2E-19DE1AC4BDB2}" srcOrd="1" destOrd="0" presId="urn:microsoft.com/office/officeart/2005/8/layout/matrix1"/>
    <dgm:cxn modelId="{A2463EAD-3532-4F88-9B6D-BAC64F7A3A46}" type="presParOf" srcId="{B7BE913B-FF7D-4362-8D82-69AAF8EE98A9}" destId="{29988029-60CF-457C-B2C1-549C87839F3E}" srcOrd="2" destOrd="0" presId="urn:microsoft.com/office/officeart/2005/8/layout/matrix1"/>
    <dgm:cxn modelId="{96464D00-7FFE-4086-AAA3-A2056AF9658F}" type="presParOf" srcId="{B7BE913B-FF7D-4362-8D82-69AAF8EE98A9}" destId="{5C7ADA36-7620-4996-8D26-7F6EF11C2AA0}" srcOrd="3" destOrd="0" presId="urn:microsoft.com/office/officeart/2005/8/layout/matrix1"/>
    <dgm:cxn modelId="{D811BE79-75DC-4E0C-B767-54BB9A37A705}" type="presParOf" srcId="{B7BE913B-FF7D-4362-8D82-69AAF8EE98A9}" destId="{EF03A8AD-91A7-4B18-ACD0-377313BB4B68}" srcOrd="4" destOrd="0" presId="urn:microsoft.com/office/officeart/2005/8/layout/matrix1"/>
    <dgm:cxn modelId="{1145D6B8-0F26-4C8C-9642-743F7ABD326E}" type="presParOf" srcId="{B7BE913B-FF7D-4362-8D82-69AAF8EE98A9}" destId="{8ABD71DA-5C1F-4DBF-BF7C-813BAA717FC4}" srcOrd="5" destOrd="0" presId="urn:microsoft.com/office/officeart/2005/8/layout/matrix1"/>
    <dgm:cxn modelId="{7D13845D-747E-417E-B016-BA51ADA03E62}" type="presParOf" srcId="{B7BE913B-FF7D-4362-8D82-69AAF8EE98A9}" destId="{DF476BB1-4946-4B5C-AFFC-9E18F686648B}" srcOrd="6" destOrd="0" presId="urn:microsoft.com/office/officeart/2005/8/layout/matrix1"/>
    <dgm:cxn modelId="{1E869B12-5101-4348-9F1A-369E7736744F}" type="presParOf" srcId="{B7BE913B-FF7D-4362-8D82-69AAF8EE98A9}" destId="{B8E6A8EF-4AE0-4BF6-8FFF-F7D96F4D8FEE}" srcOrd="7" destOrd="0" presId="urn:microsoft.com/office/officeart/2005/8/layout/matrix1"/>
    <dgm:cxn modelId="{03A7212A-3642-47D7-A0A3-4021BB3E2347}" type="presParOf" srcId="{16FA2B19-1681-4993-8B7E-D95C095091FB}" destId="{B28B719E-33B9-449D-8018-26D09A23F4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433C2A-AB20-45B2-B447-DD666424FE51}" type="doc">
      <dgm:prSet loTypeId="urn:microsoft.com/office/officeart/2005/8/layout/vList2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D20FF31-B5BF-4745-A843-9450D6CD1F7A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Общие особенности для всех государственных и муниципальных образовательных организаций, установлены частями 11-14 ст. 22 Федерального закона № 273-ФЗ</a:t>
          </a:r>
          <a:endParaRPr lang="ru-RU" dirty="0"/>
        </a:p>
      </dgm:t>
    </dgm:pt>
    <dgm:pt modelId="{23055436-992A-451D-AF78-1903DD13E41A}" type="parTrans" cxnId="{43250644-47EB-4C29-8B42-B9987ED47DFD}">
      <dgm:prSet/>
      <dgm:spPr/>
      <dgm:t>
        <a:bodyPr/>
        <a:lstStyle/>
        <a:p>
          <a:endParaRPr lang="ru-RU"/>
        </a:p>
      </dgm:t>
    </dgm:pt>
    <dgm:pt modelId="{4355E89A-4530-426D-9231-6DB83BC819F5}" type="sibTrans" cxnId="{43250644-47EB-4C29-8B42-B9987ED47DFD}">
      <dgm:prSet/>
      <dgm:spPr/>
      <dgm:t>
        <a:bodyPr/>
        <a:lstStyle/>
        <a:p>
          <a:endParaRPr lang="ru-RU"/>
        </a:p>
      </dgm:t>
    </dgm:pt>
    <dgm:pt modelId="{32CC87A6-6A6C-437C-BA77-24023E9875CF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/>
            <a:t>Факт реорганизации никак не влияет на права обучающихся реорганизуемых образовательных организаций</a:t>
          </a:r>
          <a:r>
            <a:rPr lang="ru-RU" dirty="0" smtClean="0"/>
            <a:t>, они сохраняют право на продолжение обучения в образовательной организации, возникшей в результате реорганизации</a:t>
          </a:r>
          <a:endParaRPr lang="ru-RU" dirty="0"/>
        </a:p>
      </dgm:t>
    </dgm:pt>
    <dgm:pt modelId="{746AD723-09BD-4519-9379-F19DE30688CA}" type="parTrans" cxnId="{351CE66E-0C64-463C-AE1C-050D2664BF74}">
      <dgm:prSet/>
      <dgm:spPr/>
      <dgm:t>
        <a:bodyPr/>
        <a:lstStyle/>
        <a:p>
          <a:endParaRPr lang="ru-RU"/>
        </a:p>
      </dgm:t>
    </dgm:pt>
    <dgm:pt modelId="{05585A05-FEF1-4F25-8FC8-BC46A3701B38}" type="sibTrans" cxnId="{351CE66E-0C64-463C-AE1C-050D2664BF74}">
      <dgm:prSet/>
      <dgm:spPr/>
      <dgm:t>
        <a:bodyPr/>
        <a:lstStyle/>
        <a:p>
          <a:endParaRPr lang="ru-RU"/>
        </a:p>
      </dgm:t>
    </dgm:pt>
    <dgm:pt modelId="{878AFE27-8B8B-418C-895D-4038CAB3FE22}" type="pres">
      <dgm:prSet presAssocID="{3E433C2A-AB20-45B2-B447-DD666424FE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DE7DD-DBF5-4BA9-BF28-6934884AAD0C}" type="pres">
      <dgm:prSet presAssocID="{7D20FF31-B5BF-4745-A843-9450D6CD1F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7FB34-CE4C-48DE-B149-5EBD63032092}" type="pres">
      <dgm:prSet presAssocID="{4355E89A-4530-426D-9231-6DB83BC819F5}" presName="spacer" presStyleCnt="0"/>
      <dgm:spPr/>
    </dgm:pt>
    <dgm:pt modelId="{BE2B806E-71F5-4339-8136-B0BAE8444889}" type="pres">
      <dgm:prSet presAssocID="{32CC87A6-6A6C-437C-BA77-24023E9875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498E9-2457-49B8-A9CE-EFF055BC3596}" type="presOf" srcId="{32CC87A6-6A6C-437C-BA77-24023E9875CF}" destId="{BE2B806E-71F5-4339-8136-B0BAE8444889}" srcOrd="0" destOrd="0" presId="urn:microsoft.com/office/officeart/2005/8/layout/vList2"/>
    <dgm:cxn modelId="{43250644-47EB-4C29-8B42-B9987ED47DFD}" srcId="{3E433C2A-AB20-45B2-B447-DD666424FE51}" destId="{7D20FF31-B5BF-4745-A843-9450D6CD1F7A}" srcOrd="0" destOrd="0" parTransId="{23055436-992A-451D-AF78-1903DD13E41A}" sibTransId="{4355E89A-4530-426D-9231-6DB83BC819F5}"/>
    <dgm:cxn modelId="{C015B7BF-CE45-4DB6-A6F3-14372384FDBD}" type="presOf" srcId="{7D20FF31-B5BF-4745-A843-9450D6CD1F7A}" destId="{44CDE7DD-DBF5-4BA9-BF28-6934884AAD0C}" srcOrd="0" destOrd="0" presId="urn:microsoft.com/office/officeart/2005/8/layout/vList2"/>
    <dgm:cxn modelId="{351CE66E-0C64-463C-AE1C-050D2664BF74}" srcId="{3E433C2A-AB20-45B2-B447-DD666424FE51}" destId="{32CC87A6-6A6C-437C-BA77-24023E9875CF}" srcOrd="1" destOrd="0" parTransId="{746AD723-09BD-4519-9379-F19DE30688CA}" sibTransId="{05585A05-FEF1-4F25-8FC8-BC46A3701B38}"/>
    <dgm:cxn modelId="{31B48470-078E-42F8-9AF6-D3CFB7296CDB}" type="presOf" srcId="{3E433C2A-AB20-45B2-B447-DD666424FE51}" destId="{878AFE27-8B8B-418C-895D-4038CAB3FE22}" srcOrd="0" destOrd="0" presId="urn:microsoft.com/office/officeart/2005/8/layout/vList2"/>
    <dgm:cxn modelId="{2B1B5A67-8A93-4875-94BF-E93CC88EAF6A}" type="presParOf" srcId="{878AFE27-8B8B-418C-895D-4038CAB3FE22}" destId="{44CDE7DD-DBF5-4BA9-BF28-6934884AAD0C}" srcOrd="0" destOrd="0" presId="urn:microsoft.com/office/officeart/2005/8/layout/vList2"/>
    <dgm:cxn modelId="{0A8E07EB-4B28-4AAC-9191-B5291C8D055D}" type="presParOf" srcId="{878AFE27-8B8B-418C-895D-4038CAB3FE22}" destId="{0A47FB34-CE4C-48DE-B149-5EBD63032092}" srcOrd="1" destOrd="0" presId="urn:microsoft.com/office/officeart/2005/8/layout/vList2"/>
    <dgm:cxn modelId="{74B39340-5CEA-44FC-8710-EE74F7FE9924}" type="presParOf" srcId="{878AFE27-8B8B-418C-895D-4038CAB3FE22}" destId="{BE2B806E-71F5-4339-8136-B0BAE84448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83A6E0-88A3-4EE4-A0D3-479AA69F87B9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0CD6912-56EE-4DDB-A335-C4BC2FE38C48}">
      <dgm:prSet phldrT="[Текст]"/>
      <dgm:spPr/>
      <dgm:t>
        <a:bodyPr/>
        <a:lstStyle/>
        <a:p>
          <a:r>
            <a:rPr lang="ru-RU" dirty="0" smtClean="0"/>
            <a:t>Принятие решения</a:t>
          </a:r>
          <a:endParaRPr lang="ru-RU" dirty="0"/>
        </a:p>
      </dgm:t>
    </dgm:pt>
    <dgm:pt modelId="{C00353B7-1885-4CA7-BF43-A014CF819FB2}" type="parTrans" cxnId="{D1514F08-2A24-482B-BE85-80422D12F48E}">
      <dgm:prSet/>
      <dgm:spPr/>
      <dgm:t>
        <a:bodyPr/>
        <a:lstStyle/>
        <a:p>
          <a:endParaRPr lang="ru-RU"/>
        </a:p>
      </dgm:t>
    </dgm:pt>
    <dgm:pt modelId="{CCE5EB52-E84B-4121-9946-1175357AD959}" type="sibTrans" cxnId="{D1514F08-2A24-482B-BE85-80422D12F48E}">
      <dgm:prSet/>
      <dgm:spPr/>
      <dgm:t>
        <a:bodyPr/>
        <a:lstStyle/>
        <a:p>
          <a:endParaRPr lang="ru-RU"/>
        </a:p>
      </dgm:t>
    </dgm:pt>
    <dgm:pt modelId="{C7407B99-57CB-47F7-84DB-C5BEF516B44F}">
      <dgm:prSet phldrT="[Текст]"/>
      <dgm:spPr/>
      <dgm:t>
        <a:bodyPr/>
        <a:lstStyle/>
        <a:p>
          <a:r>
            <a:rPr lang="ru-RU" dirty="0" smtClean="0"/>
            <a:t>допускается только на основании положительного заключения комиссии по оценке последствий такого решения</a:t>
          </a:r>
          <a:endParaRPr lang="ru-RU" dirty="0"/>
        </a:p>
      </dgm:t>
    </dgm:pt>
    <dgm:pt modelId="{992DA296-8067-4C66-B4ED-CC12449822C1}" type="parTrans" cxnId="{CE8046D4-2F92-48FF-9EB9-70933B945A8C}">
      <dgm:prSet/>
      <dgm:spPr/>
      <dgm:t>
        <a:bodyPr/>
        <a:lstStyle/>
        <a:p>
          <a:endParaRPr lang="ru-RU"/>
        </a:p>
      </dgm:t>
    </dgm:pt>
    <dgm:pt modelId="{0CFCCA12-5750-43F3-9AF4-6D8D1CE68AD8}" type="sibTrans" cxnId="{CE8046D4-2F92-48FF-9EB9-70933B945A8C}">
      <dgm:prSet/>
      <dgm:spPr/>
      <dgm:t>
        <a:bodyPr/>
        <a:lstStyle/>
        <a:p>
          <a:endParaRPr lang="ru-RU"/>
        </a:p>
      </dgm:t>
    </dgm:pt>
    <dgm:pt modelId="{9F8F12F1-02CB-40BF-995B-20E2A8E49FBB}">
      <dgm:prSet phldrT="[Текст]"/>
      <dgm:spPr/>
      <dgm:t>
        <a:bodyPr/>
        <a:lstStyle/>
        <a:p>
          <a:r>
            <a:rPr lang="ru-RU" dirty="0" smtClean="0"/>
            <a:t>Порядок проведения оценки последствий такого решения</a:t>
          </a:r>
          <a:endParaRPr lang="ru-RU" dirty="0"/>
        </a:p>
      </dgm:t>
    </dgm:pt>
    <dgm:pt modelId="{C20C2102-12B7-4A61-8D06-35F05BD11F80}" type="parTrans" cxnId="{75D545D1-CA56-4A8B-A177-DF57A755C23D}">
      <dgm:prSet/>
      <dgm:spPr/>
      <dgm:t>
        <a:bodyPr/>
        <a:lstStyle/>
        <a:p>
          <a:endParaRPr lang="ru-RU"/>
        </a:p>
      </dgm:t>
    </dgm:pt>
    <dgm:pt modelId="{E73E6E72-24A3-43AE-938C-1E61A3F19147}" type="sibTrans" cxnId="{75D545D1-CA56-4A8B-A177-DF57A755C23D}">
      <dgm:prSet/>
      <dgm:spPr/>
      <dgm:t>
        <a:bodyPr/>
        <a:lstStyle/>
        <a:p>
          <a:endParaRPr lang="ru-RU"/>
        </a:p>
      </dgm:t>
    </dgm:pt>
    <dgm:pt modelId="{64138969-53D0-40C9-B066-70A0EF1F1D88}">
      <dgm:prSet phldrT="[Текст]"/>
      <dgm:spPr/>
      <dgm:t>
        <a:bodyPr/>
        <a:lstStyle/>
        <a:p>
          <a:r>
            <a:rPr lang="ru-RU" dirty="0" smtClean="0"/>
            <a:t>порядок проведения оценки последствий принятия такого решения устанавливаются уполномоченным органом государственной власти субъекта РФ</a:t>
          </a:r>
          <a:endParaRPr lang="ru-RU" dirty="0"/>
        </a:p>
      </dgm:t>
    </dgm:pt>
    <dgm:pt modelId="{6415B02E-79F3-46E6-ABF3-97F5F7036808}" type="parTrans" cxnId="{B5D179B8-5E11-4848-864F-525D3594FD31}">
      <dgm:prSet/>
      <dgm:spPr/>
      <dgm:t>
        <a:bodyPr/>
        <a:lstStyle/>
        <a:p>
          <a:endParaRPr lang="ru-RU"/>
        </a:p>
      </dgm:t>
    </dgm:pt>
    <dgm:pt modelId="{0E4062B8-A269-4A13-9DFE-CCE8DBB0BA57}" type="sibTrans" cxnId="{B5D179B8-5E11-4848-864F-525D3594FD31}">
      <dgm:prSet/>
      <dgm:spPr/>
      <dgm:t>
        <a:bodyPr/>
        <a:lstStyle/>
        <a:p>
          <a:endParaRPr lang="ru-RU"/>
        </a:p>
      </dgm:t>
    </dgm:pt>
    <dgm:pt modelId="{E1DC9507-00E9-4F33-90BC-708733BAF8CB}">
      <dgm:prSet phldrT="[Текст]"/>
      <dgm:spPr/>
      <dgm:t>
        <a:bodyPr/>
        <a:lstStyle/>
        <a:p>
          <a:r>
            <a:rPr lang="ru-RU" dirty="0" smtClean="0"/>
            <a:t>Сельские общеобразовательные организации</a:t>
          </a:r>
          <a:endParaRPr lang="ru-RU" dirty="0"/>
        </a:p>
      </dgm:t>
    </dgm:pt>
    <dgm:pt modelId="{26E5DDFB-7430-48AA-AE3F-204ED67959B8}" type="parTrans" cxnId="{1F339B2A-C7BC-431E-9DC9-16D20865707C}">
      <dgm:prSet/>
      <dgm:spPr/>
      <dgm:t>
        <a:bodyPr/>
        <a:lstStyle/>
        <a:p>
          <a:endParaRPr lang="ru-RU"/>
        </a:p>
      </dgm:t>
    </dgm:pt>
    <dgm:pt modelId="{0E944F81-7A38-493E-8CA4-23058F77F79B}" type="sibTrans" cxnId="{1F339B2A-C7BC-431E-9DC9-16D20865707C}">
      <dgm:prSet/>
      <dgm:spPr/>
      <dgm:t>
        <a:bodyPr/>
        <a:lstStyle/>
        <a:p>
          <a:endParaRPr lang="ru-RU"/>
        </a:p>
      </dgm:t>
    </dgm:pt>
    <dgm:pt modelId="{38273269-E3B2-405F-9E2B-61A77CA49589}">
      <dgm:prSet phldrT="[Текст]"/>
      <dgm:spPr/>
      <dgm:t>
        <a:bodyPr/>
        <a:lstStyle/>
        <a:p>
          <a:r>
            <a:rPr lang="ru-RU" dirty="0" smtClean="0"/>
            <a:t>принятие такого решения не допускается без учета мнения жителей данного сельского поселения</a:t>
          </a:r>
          <a:endParaRPr lang="ru-RU" dirty="0"/>
        </a:p>
      </dgm:t>
    </dgm:pt>
    <dgm:pt modelId="{247AB6E2-F6AC-456A-B863-B27F0F9CF1CA}" type="parTrans" cxnId="{00A61D7F-1710-4D00-A3B4-AAF56E487E36}">
      <dgm:prSet/>
      <dgm:spPr/>
      <dgm:t>
        <a:bodyPr/>
        <a:lstStyle/>
        <a:p>
          <a:endParaRPr lang="ru-RU"/>
        </a:p>
      </dgm:t>
    </dgm:pt>
    <dgm:pt modelId="{288C4F02-4247-4167-B5CC-1BAC1CAD1D0B}" type="sibTrans" cxnId="{00A61D7F-1710-4D00-A3B4-AAF56E487E36}">
      <dgm:prSet/>
      <dgm:spPr/>
      <dgm:t>
        <a:bodyPr/>
        <a:lstStyle/>
        <a:p>
          <a:endParaRPr lang="ru-RU"/>
        </a:p>
      </dgm:t>
    </dgm:pt>
    <dgm:pt modelId="{F26F651A-3BCB-4EC0-A6EC-58B2C52BBDEB}" type="pres">
      <dgm:prSet presAssocID="{7783A6E0-88A3-4EE4-A0D3-479AA69F87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FC3AE3-ABA7-4DEA-84D2-4DA8310C7540}" type="pres">
      <dgm:prSet presAssocID="{90CD6912-56EE-4DDB-A335-C4BC2FE38C48}" presName="composite" presStyleCnt="0"/>
      <dgm:spPr/>
    </dgm:pt>
    <dgm:pt modelId="{7A63CD25-2CA4-48E0-931F-13E7158DF23E}" type="pres">
      <dgm:prSet presAssocID="{90CD6912-56EE-4DDB-A335-C4BC2FE38C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CBD82-11E7-4F42-9D0C-DA76FA007C56}" type="pres">
      <dgm:prSet presAssocID="{90CD6912-56EE-4DDB-A335-C4BC2FE38C4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43BD2-2648-4237-9966-4C09305A567E}" type="pres">
      <dgm:prSet presAssocID="{CCE5EB52-E84B-4121-9946-1175357AD959}" presName="space" presStyleCnt="0"/>
      <dgm:spPr/>
    </dgm:pt>
    <dgm:pt modelId="{8B2631B2-F1B3-4BEB-8A17-7088226A5DD0}" type="pres">
      <dgm:prSet presAssocID="{9F8F12F1-02CB-40BF-995B-20E2A8E49FBB}" presName="composite" presStyleCnt="0"/>
      <dgm:spPr/>
    </dgm:pt>
    <dgm:pt modelId="{F50CFE79-00A7-4972-8BEA-31BC13BD8686}" type="pres">
      <dgm:prSet presAssocID="{9F8F12F1-02CB-40BF-995B-20E2A8E49F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EB7A3-1A7F-4D29-AAB9-C8B718837FFC}" type="pres">
      <dgm:prSet presAssocID="{9F8F12F1-02CB-40BF-995B-20E2A8E49FB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AD6CF-7BF7-4D1C-A963-B84FFAE27414}" type="pres">
      <dgm:prSet presAssocID="{E73E6E72-24A3-43AE-938C-1E61A3F19147}" presName="space" presStyleCnt="0"/>
      <dgm:spPr/>
    </dgm:pt>
    <dgm:pt modelId="{72E191B0-DC72-4B81-8F7E-D81C09028EEA}" type="pres">
      <dgm:prSet presAssocID="{E1DC9507-00E9-4F33-90BC-708733BAF8CB}" presName="composite" presStyleCnt="0"/>
      <dgm:spPr/>
    </dgm:pt>
    <dgm:pt modelId="{FC15984D-FE40-4E5B-B87B-F4166ADCBFB4}" type="pres">
      <dgm:prSet presAssocID="{E1DC9507-00E9-4F33-90BC-708733BAF8C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42833-F6B1-4744-887C-A4FA52DB5E09}" type="pres">
      <dgm:prSet presAssocID="{E1DC9507-00E9-4F33-90BC-708733BAF8C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61D7F-1710-4D00-A3B4-AAF56E487E36}" srcId="{E1DC9507-00E9-4F33-90BC-708733BAF8CB}" destId="{38273269-E3B2-405F-9E2B-61A77CA49589}" srcOrd="0" destOrd="0" parTransId="{247AB6E2-F6AC-456A-B863-B27F0F9CF1CA}" sibTransId="{288C4F02-4247-4167-B5CC-1BAC1CAD1D0B}"/>
    <dgm:cxn modelId="{D1514F08-2A24-482B-BE85-80422D12F48E}" srcId="{7783A6E0-88A3-4EE4-A0D3-479AA69F87B9}" destId="{90CD6912-56EE-4DDB-A335-C4BC2FE38C48}" srcOrd="0" destOrd="0" parTransId="{C00353B7-1885-4CA7-BF43-A014CF819FB2}" sibTransId="{CCE5EB52-E84B-4121-9946-1175357AD959}"/>
    <dgm:cxn modelId="{CE8046D4-2F92-48FF-9EB9-70933B945A8C}" srcId="{90CD6912-56EE-4DDB-A335-C4BC2FE38C48}" destId="{C7407B99-57CB-47F7-84DB-C5BEF516B44F}" srcOrd="0" destOrd="0" parTransId="{992DA296-8067-4C66-B4ED-CC12449822C1}" sibTransId="{0CFCCA12-5750-43F3-9AF4-6D8D1CE68AD8}"/>
    <dgm:cxn modelId="{053BC326-6C14-478F-A6FC-729E9751EBCD}" type="presOf" srcId="{C7407B99-57CB-47F7-84DB-C5BEF516B44F}" destId="{AE2CBD82-11E7-4F42-9D0C-DA76FA007C56}" srcOrd="0" destOrd="0" presId="urn:microsoft.com/office/officeart/2005/8/layout/hList1"/>
    <dgm:cxn modelId="{C7F743C3-B5D5-4FE5-830B-77B229398AF8}" type="presOf" srcId="{90CD6912-56EE-4DDB-A335-C4BC2FE38C48}" destId="{7A63CD25-2CA4-48E0-931F-13E7158DF23E}" srcOrd="0" destOrd="0" presId="urn:microsoft.com/office/officeart/2005/8/layout/hList1"/>
    <dgm:cxn modelId="{E0E8B9DA-3370-4625-8AA4-B27704B43F16}" type="presOf" srcId="{9F8F12F1-02CB-40BF-995B-20E2A8E49FBB}" destId="{F50CFE79-00A7-4972-8BEA-31BC13BD8686}" srcOrd="0" destOrd="0" presId="urn:microsoft.com/office/officeart/2005/8/layout/hList1"/>
    <dgm:cxn modelId="{B5D179B8-5E11-4848-864F-525D3594FD31}" srcId="{9F8F12F1-02CB-40BF-995B-20E2A8E49FBB}" destId="{64138969-53D0-40C9-B066-70A0EF1F1D88}" srcOrd="0" destOrd="0" parTransId="{6415B02E-79F3-46E6-ABF3-97F5F7036808}" sibTransId="{0E4062B8-A269-4A13-9DFE-CCE8DBB0BA57}"/>
    <dgm:cxn modelId="{920457C2-AF03-44EF-8FCE-011BBA30F9AC}" type="presOf" srcId="{64138969-53D0-40C9-B066-70A0EF1F1D88}" destId="{A18EB7A3-1A7F-4D29-AAB9-C8B718837FFC}" srcOrd="0" destOrd="0" presId="urn:microsoft.com/office/officeart/2005/8/layout/hList1"/>
    <dgm:cxn modelId="{FED22FF1-62FC-42CB-8EF3-411BE737239B}" type="presOf" srcId="{E1DC9507-00E9-4F33-90BC-708733BAF8CB}" destId="{FC15984D-FE40-4E5B-B87B-F4166ADCBFB4}" srcOrd="0" destOrd="0" presId="urn:microsoft.com/office/officeart/2005/8/layout/hList1"/>
    <dgm:cxn modelId="{75D545D1-CA56-4A8B-A177-DF57A755C23D}" srcId="{7783A6E0-88A3-4EE4-A0D3-479AA69F87B9}" destId="{9F8F12F1-02CB-40BF-995B-20E2A8E49FBB}" srcOrd="1" destOrd="0" parTransId="{C20C2102-12B7-4A61-8D06-35F05BD11F80}" sibTransId="{E73E6E72-24A3-43AE-938C-1E61A3F19147}"/>
    <dgm:cxn modelId="{1F339B2A-C7BC-431E-9DC9-16D20865707C}" srcId="{7783A6E0-88A3-4EE4-A0D3-479AA69F87B9}" destId="{E1DC9507-00E9-4F33-90BC-708733BAF8CB}" srcOrd="2" destOrd="0" parTransId="{26E5DDFB-7430-48AA-AE3F-204ED67959B8}" sibTransId="{0E944F81-7A38-493E-8CA4-23058F77F79B}"/>
    <dgm:cxn modelId="{70F4C27D-630D-4F14-97FA-07D4E918A317}" type="presOf" srcId="{38273269-E3B2-405F-9E2B-61A77CA49589}" destId="{45042833-F6B1-4744-887C-A4FA52DB5E09}" srcOrd="0" destOrd="0" presId="urn:microsoft.com/office/officeart/2005/8/layout/hList1"/>
    <dgm:cxn modelId="{F14F9713-AE91-45AB-A1E7-06007B119A78}" type="presOf" srcId="{7783A6E0-88A3-4EE4-A0D3-479AA69F87B9}" destId="{F26F651A-3BCB-4EC0-A6EC-58B2C52BBDEB}" srcOrd="0" destOrd="0" presId="urn:microsoft.com/office/officeart/2005/8/layout/hList1"/>
    <dgm:cxn modelId="{CB7E63C7-2252-48AF-A5D4-2CE8AF85F1E9}" type="presParOf" srcId="{F26F651A-3BCB-4EC0-A6EC-58B2C52BBDEB}" destId="{F3FC3AE3-ABA7-4DEA-84D2-4DA8310C7540}" srcOrd="0" destOrd="0" presId="urn:microsoft.com/office/officeart/2005/8/layout/hList1"/>
    <dgm:cxn modelId="{B2B26795-3045-41CC-943E-973DE60DC911}" type="presParOf" srcId="{F3FC3AE3-ABA7-4DEA-84D2-4DA8310C7540}" destId="{7A63CD25-2CA4-48E0-931F-13E7158DF23E}" srcOrd="0" destOrd="0" presId="urn:microsoft.com/office/officeart/2005/8/layout/hList1"/>
    <dgm:cxn modelId="{4A3ACB15-A072-48A9-916E-7E9FB4382E9E}" type="presParOf" srcId="{F3FC3AE3-ABA7-4DEA-84D2-4DA8310C7540}" destId="{AE2CBD82-11E7-4F42-9D0C-DA76FA007C56}" srcOrd="1" destOrd="0" presId="urn:microsoft.com/office/officeart/2005/8/layout/hList1"/>
    <dgm:cxn modelId="{197620F7-83CD-4B23-B4A1-A745CC0428ED}" type="presParOf" srcId="{F26F651A-3BCB-4EC0-A6EC-58B2C52BBDEB}" destId="{0B743BD2-2648-4237-9966-4C09305A567E}" srcOrd="1" destOrd="0" presId="urn:microsoft.com/office/officeart/2005/8/layout/hList1"/>
    <dgm:cxn modelId="{DB941326-5422-4473-BC70-F172E3CEFFC4}" type="presParOf" srcId="{F26F651A-3BCB-4EC0-A6EC-58B2C52BBDEB}" destId="{8B2631B2-F1B3-4BEB-8A17-7088226A5DD0}" srcOrd="2" destOrd="0" presId="urn:microsoft.com/office/officeart/2005/8/layout/hList1"/>
    <dgm:cxn modelId="{3AD5878D-0265-4F27-B481-115278335E68}" type="presParOf" srcId="{8B2631B2-F1B3-4BEB-8A17-7088226A5DD0}" destId="{F50CFE79-00A7-4972-8BEA-31BC13BD8686}" srcOrd="0" destOrd="0" presId="urn:microsoft.com/office/officeart/2005/8/layout/hList1"/>
    <dgm:cxn modelId="{6841729F-1AF5-4D56-AE9E-02EE8037AD62}" type="presParOf" srcId="{8B2631B2-F1B3-4BEB-8A17-7088226A5DD0}" destId="{A18EB7A3-1A7F-4D29-AAB9-C8B718837FFC}" srcOrd="1" destOrd="0" presId="urn:microsoft.com/office/officeart/2005/8/layout/hList1"/>
    <dgm:cxn modelId="{CD3068D7-DAC6-4AED-979E-93672D741752}" type="presParOf" srcId="{F26F651A-3BCB-4EC0-A6EC-58B2C52BBDEB}" destId="{938AD6CF-7BF7-4D1C-A963-B84FFAE27414}" srcOrd="3" destOrd="0" presId="urn:microsoft.com/office/officeart/2005/8/layout/hList1"/>
    <dgm:cxn modelId="{EC4522B6-78A0-4EFC-995B-126E7E436CE5}" type="presParOf" srcId="{F26F651A-3BCB-4EC0-A6EC-58B2C52BBDEB}" destId="{72E191B0-DC72-4B81-8F7E-D81C09028EEA}" srcOrd="4" destOrd="0" presId="urn:microsoft.com/office/officeart/2005/8/layout/hList1"/>
    <dgm:cxn modelId="{EE76EE01-66D5-4DBB-8150-72AD731A8CAB}" type="presParOf" srcId="{72E191B0-DC72-4B81-8F7E-D81C09028EEA}" destId="{FC15984D-FE40-4E5B-B87B-F4166ADCBFB4}" srcOrd="0" destOrd="0" presId="urn:microsoft.com/office/officeart/2005/8/layout/hList1"/>
    <dgm:cxn modelId="{70384DDC-3CC3-4281-80F8-15DABCFC43B6}" type="presParOf" srcId="{72E191B0-DC72-4B81-8F7E-D81C09028EEA}" destId="{45042833-F6B1-4744-887C-A4FA52DB5E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FCC9E8-48C8-4CC8-96C2-9096BCAE7BEA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6361757-4D85-4398-97D3-5FE0E6F00F0E}">
      <dgm:prSet phldrT="[Текст]" custT="1"/>
      <dgm:spPr/>
      <dgm:t>
        <a:bodyPr/>
        <a:lstStyle/>
        <a:p>
          <a:r>
            <a:rPr lang="ru-RU" sz="2000" dirty="0" smtClean="0"/>
            <a:t>Образовательные программы</a:t>
          </a:r>
          <a:endParaRPr lang="ru-RU" sz="2000" dirty="0"/>
        </a:p>
      </dgm:t>
    </dgm:pt>
    <dgm:pt modelId="{623BC15F-A31C-4DC2-BD8E-66339690B059}" type="parTrans" cxnId="{7BB603BE-AA66-4501-B3A4-007DCFCE64A3}">
      <dgm:prSet/>
      <dgm:spPr/>
      <dgm:t>
        <a:bodyPr/>
        <a:lstStyle/>
        <a:p>
          <a:endParaRPr lang="ru-RU"/>
        </a:p>
      </dgm:t>
    </dgm:pt>
    <dgm:pt modelId="{38168DA8-4D42-4E3F-B51B-BB06B6ADC04F}" type="sibTrans" cxnId="{7BB603BE-AA66-4501-B3A4-007DCFCE64A3}">
      <dgm:prSet/>
      <dgm:spPr/>
      <dgm:t>
        <a:bodyPr/>
        <a:lstStyle/>
        <a:p>
          <a:endParaRPr lang="ru-RU"/>
        </a:p>
      </dgm:t>
    </dgm:pt>
    <dgm:pt modelId="{89DCD10D-2A6C-4CD8-B181-53CE6553C60C}">
      <dgm:prSet phldrT="[Текст]" custT="1"/>
      <dgm:spPr/>
      <dgm:t>
        <a:bodyPr/>
        <a:lstStyle/>
        <a:p>
          <a:r>
            <a:rPr lang="ru-RU" sz="2000" dirty="0" smtClean="0"/>
            <a:t>Лицензирование</a:t>
          </a:r>
          <a:endParaRPr lang="ru-RU" sz="2000" dirty="0"/>
        </a:p>
      </dgm:t>
    </dgm:pt>
    <dgm:pt modelId="{CF44B7E4-D80E-49B8-AD64-9B7658E4BF21}" type="parTrans" cxnId="{49D52DB2-3185-475F-9E85-ED5AB9051B09}">
      <dgm:prSet/>
      <dgm:spPr/>
      <dgm:t>
        <a:bodyPr/>
        <a:lstStyle/>
        <a:p>
          <a:endParaRPr lang="ru-RU"/>
        </a:p>
      </dgm:t>
    </dgm:pt>
    <dgm:pt modelId="{3DC9D6C3-8070-473A-8093-ED95155AC0A4}" type="sibTrans" cxnId="{49D52DB2-3185-475F-9E85-ED5AB9051B09}">
      <dgm:prSet/>
      <dgm:spPr/>
      <dgm:t>
        <a:bodyPr/>
        <a:lstStyle/>
        <a:p>
          <a:endParaRPr lang="ru-RU"/>
        </a:p>
      </dgm:t>
    </dgm:pt>
    <dgm:pt modelId="{621FBE1E-6A57-49D5-B484-333AB3E34066}">
      <dgm:prSet phldrT="[Текст]" custT="1"/>
      <dgm:spPr/>
      <dgm:t>
        <a:bodyPr/>
        <a:lstStyle/>
        <a:p>
          <a:r>
            <a:rPr lang="ru-RU" sz="2000" dirty="0" smtClean="0"/>
            <a:t>если привлекаются педагогические работники, то образовательная деятельность ИП подлежит лицензированию</a:t>
          </a:r>
          <a:endParaRPr lang="ru-RU" sz="2000" dirty="0"/>
        </a:p>
      </dgm:t>
    </dgm:pt>
    <dgm:pt modelId="{FDF42FAB-75B9-4CD9-8811-F801CEBDF731}" type="parTrans" cxnId="{8391669C-C899-435D-BD9B-43528511FE08}">
      <dgm:prSet/>
      <dgm:spPr/>
      <dgm:t>
        <a:bodyPr/>
        <a:lstStyle/>
        <a:p>
          <a:endParaRPr lang="ru-RU"/>
        </a:p>
      </dgm:t>
    </dgm:pt>
    <dgm:pt modelId="{443D163D-F13B-4250-99DD-9C7453578ABD}" type="sibTrans" cxnId="{8391669C-C899-435D-BD9B-43528511FE08}">
      <dgm:prSet/>
      <dgm:spPr/>
      <dgm:t>
        <a:bodyPr/>
        <a:lstStyle/>
        <a:p>
          <a:endParaRPr lang="ru-RU"/>
        </a:p>
      </dgm:t>
    </dgm:pt>
    <dgm:pt modelId="{24EE4962-E512-44EE-B39E-8C27ECE771D7}">
      <dgm:prSet phldrT="[Текст]" custT="1"/>
      <dgm:spPr/>
      <dgm:t>
        <a:bodyPr/>
        <a:lstStyle/>
        <a:p>
          <a:r>
            <a:rPr lang="ru-RU" sz="2000" dirty="0" smtClean="0"/>
            <a:t>Государственная аккредитация</a:t>
          </a:r>
          <a:endParaRPr lang="ru-RU" sz="2000" dirty="0"/>
        </a:p>
      </dgm:t>
    </dgm:pt>
    <dgm:pt modelId="{8978BDED-0846-400B-B65E-17BDF2C96A3C}" type="parTrans" cxnId="{AB31763D-0D9C-456F-8446-AA93715F0865}">
      <dgm:prSet/>
      <dgm:spPr/>
      <dgm:t>
        <a:bodyPr/>
        <a:lstStyle/>
        <a:p>
          <a:endParaRPr lang="ru-RU"/>
        </a:p>
      </dgm:t>
    </dgm:pt>
    <dgm:pt modelId="{5CAC8385-5460-434E-8D6B-C531BF050A82}" type="sibTrans" cxnId="{AB31763D-0D9C-456F-8446-AA93715F0865}">
      <dgm:prSet/>
      <dgm:spPr/>
      <dgm:t>
        <a:bodyPr/>
        <a:lstStyle/>
        <a:p>
          <a:endParaRPr lang="ru-RU"/>
        </a:p>
      </dgm:t>
    </dgm:pt>
    <dgm:pt modelId="{3C896F44-0265-4A7A-9FB0-F05D836BD936}">
      <dgm:prSet phldrT="[Текст]" custT="1"/>
      <dgm:spPr/>
      <dgm:t>
        <a:bodyPr/>
        <a:lstStyle/>
        <a:p>
          <a:r>
            <a:rPr lang="ru-RU" sz="2000" dirty="0" smtClean="0"/>
            <a:t>ИП, реализующие основные общеобразовательные программы, вправе пройти государственную аккредитацию</a:t>
          </a:r>
          <a:endParaRPr lang="ru-RU" sz="2000" dirty="0"/>
        </a:p>
      </dgm:t>
    </dgm:pt>
    <dgm:pt modelId="{C2E4124B-B236-48BA-98A8-4A6C6D75C58A}" type="parTrans" cxnId="{E26E1215-5965-4F68-AA4D-C55EAAD67684}">
      <dgm:prSet/>
      <dgm:spPr/>
      <dgm:t>
        <a:bodyPr/>
        <a:lstStyle/>
        <a:p>
          <a:endParaRPr lang="ru-RU"/>
        </a:p>
      </dgm:t>
    </dgm:pt>
    <dgm:pt modelId="{12D12A26-2D0C-4381-9A0F-606C4D43EF69}" type="sibTrans" cxnId="{E26E1215-5965-4F68-AA4D-C55EAAD67684}">
      <dgm:prSet/>
      <dgm:spPr/>
      <dgm:t>
        <a:bodyPr/>
        <a:lstStyle/>
        <a:p>
          <a:endParaRPr lang="ru-RU"/>
        </a:p>
      </dgm:t>
    </dgm:pt>
    <dgm:pt modelId="{0DB0AF68-189E-4FEE-816D-97E0290715F7}">
      <dgm:prSet phldrT="[Текст]" custT="1"/>
      <dgm:spPr/>
      <dgm:t>
        <a:bodyPr/>
        <a:lstStyle/>
        <a:p>
          <a:r>
            <a:rPr lang="ru-RU" sz="2000" dirty="0" smtClean="0"/>
            <a:t>основные и дополнительные общеобразовательные программы</a:t>
          </a:r>
          <a:endParaRPr lang="ru-RU" sz="2000" dirty="0"/>
        </a:p>
      </dgm:t>
    </dgm:pt>
    <dgm:pt modelId="{722D9695-BA84-479B-9422-8EEA5744B8D5}" type="parTrans" cxnId="{23C3F40B-2145-4D1A-BC95-994D241423CA}">
      <dgm:prSet/>
      <dgm:spPr/>
      <dgm:t>
        <a:bodyPr/>
        <a:lstStyle/>
        <a:p>
          <a:endParaRPr lang="ru-RU"/>
        </a:p>
      </dgm:t>
    </dgm:pt>
    <dgm:pt modelId="{544CCEBF-15BF-4FDE-94F0-6CB7371225DB}" type="sibTrans" cxnId="{23C3F40B-2145-4D1A-BC95-994D241423CA}">
      <dgm:prSet/>
      <dgm:spPr/>
      <dgm:t>
        <a:bodyPr/>
        <a:lstStyle/>
        <a:p>
          <a:endParaRPr lang="ru-RU"/>
        </a:p>
      </dgm:t>
    </dgm:pt>
    <dgm:pt modelId="{33DA8B59-D23F-4246-B742-FCFE737A8EF8}">
      <dgm:prSet phldrT="[Текст]" custT="1"/>
      <dgm:spPr/>
      <dgm:t>
        <a:bodyPr/>
        <a:lstStyle/>
        <a:p>
          <a:r>
            <a:rPr lang="ru-RU" sz="2000" dirty="0" smtClean="0"/>
            <a:t>программы профессионального обучения</a:t>
          </a:r>
          <a:endParaRPr lang="ru-RU" sz="2000" dirty="0"/>
        </a:p>
      </dgm:t>
    </dgm:pt>
    <dgm:pt modelId="{18B657FC-E4FE-490F-BC45-438B2CEC269B}" type="parTrans" cxnId="{1831C9D1-1D94-4ACF-9CA2-EF20ABD414BC}">
      <dgm:prSet/>
      <dgm:spPr/>
      <dgm:t>
        <a:bodyPr/>
        <a:lstStyle/>
        <a:p>
          <a:endParaRPr lang="ru-RU"/>
        </a:p>
      </dgm:t>
    </dgm:pt>
    <dgm:pt modelId="{0DB3355C-A6A4-441E-9E14-AA8FCC5FA26A}" type="sibTrans" cxnId="{1831C9D1-1D94-4ACF-9CA2-EF20ABD414BC}">
      <dgm:prSet/>
      <dgm:spPr/>
      <dgm:t>
        <a:bodyPr/>
        <a:lstStyle/>
        <a:p>
          <a:endParaRPr lang="ru-RU"/>
        </a:p>
      </dgm:t>
    </dgm:pt>
    <dgm:pt modelId="{B54FAB15-83BE-4E29-8EFD-D68FD540A04B}" type="pres">
      <dgm:prSet presAssocID="{C1FCC9E8-48C8-4CC8-96C2-9096BCAE7B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305C0-880B-4DBB-A17B-FD93DF37A8CE}" type="pres">
      <dgm:prSet presAssocID="{E6361757-4D85-4398-97D3-5FE0E6F00F0E}" presName="composite" presStyleCnt="0"/>
      <dgm:spPr/>
      <dgm:t>
        <a:bodyPr/>
        <a:lstStyle/>
        <a:p>
          <a:endParaRPr lang="ru-RU"/>
        </a:p>
      </dgm:t>
    </dgm:pt>
    <dgm:pt modelId="{E3BE1DF8-6695-4097-B45C-6ED645B550C8}" type="pres">
      <dgm:prSet presAssocID="{E6361757-4D85-4398-97D3-5FE0E6F00F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8E7E9-E101-437F-939C-D6C0859FE97B}" type="pres">
      <dgm:prSet presAssocID="{E6361757-4D85-4398-97D3-5FE0E6F00F0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3062C-5A71-4159-990A-4C91C32DC0EA}" type="pres">
      <dgm:prSet presAssocID="{38168DA8-4D42-4E3F-B51B-BB06B6ADC04F}" presName="space" presStyleCnt="0"/>
      <dgm:spPr/>
      <dgm:t>
        <a:bodyPr/>
        <a:lstStyle/>
        <a:p>
          <a:endParaRPr lang="ru-RU"/>
        </a:p>
      </dgm:t>
    </dgm:pt>
    <dgm:pt modelId="{4CCFBFC2-D2A1-43C8-A4A6-74F2EC7B0F5F}" type="pres">
      <dgm:prSet presAssocID="{89DCD10D-2A6C-4CD8-B181-53CE6553C60C}" presName="composite" presStyleCnt="0"/>
      <dgm:spPr/>
      <dgm:t>
        <a:bodyPr/>
        <a:lstStyle/>
        <a:p>
          <a:endParaRPr lang="ru-RU"/>
        </a:p>
      </dgm:t>
    </dgm:pt>
    <dgm:pt modelId="{387A5F32-EEBB-4190-BBF8-329F995C77D7}" type="pres">
      <dgm:prSet presAssocID="{89DCD10D-2A6C-4CD8-B181-53CE6553C60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24806-B74D-4845-9BB4-966041F5527E}" type="pres">
      <dgm:prSet presAssocID="{89DCD10D-2A6C-4CD8-B181-53CE6553C60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4756-A9EC-47A2-81B7-FB4B80B1D8F8}" type="pres">
      <dgm:prSet presAssocID="{3DC9D6C3-8070-473A-8093-ED95155AC0A4}" presName="space" presStyleCnt="0"/>
      <dgm:spPr/>
      <dgm:t>
        <a:bodyPr/>
        <a:lstStyle/>
        <a:p>
          <a:endParaRPr lang="ru-RU"/>
        </a:p>
      </dgm:t>
    </dgm:pt>
    <dgm:pt modelId="{ECA51361-6D70-482D-B270-0BCBBBE4AB42}" type="pres">
      <dgm:prSet presAssocID="{24EE4962-E512-44EE-B39E-8C27ECE771D7}" presName="composite" presStyleCnt="0"/>
      <dgm:spPr/>
      <dgm:t>
        <a:bodyPr/>
        <a:lstStyle/>
        <a:p>
          <a:endParaRPr lang="ru-RU"/>
        </a:p>
      </dgm:t>
    </dgm:pt>
    <dgm:pt modelId="{5A4689EF-0D69-4216-A05F-8B91343579A3}" type="pres">
      <dgm:prSet presAssocID="{24EE4962-E512-44EE-B39E-8C27ECE771D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646BB-0B82-4A05-8F9C-92293920CF9F}" type="pres">
      <dgm:prSet presAssocID="{24EE4962-E512-44EE-B39E-8C27ECE771D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91669C-C899-435D-BD9B-43528511FE08}" srcId="{89DCD10D-2A6C-4CD8-B181-53CE6553C60C}" destId="{621FBE1E-6A57-49D5-B484-333AB3E34066}" srcOrd="0" destOrd="0" parTransId="{FDF42FAB-75B9-4CD9-8811-F801CEBDF731}" sibTransId="{443D163D-F13B-4250-99DD-9C7453578ABD}"/>
    <dgm:cxn modelId="{BC9AB2AB-A5C5-4F49-9696-FC9E3FDAAFB4}" type="presOf" srcId="{3C896F44-0265-4A7A-9FB0-F05D836BD936}" destId="{BAA646BB-0B82-4A05-8F9C-92293920CF9F}" srcOrd="0" destOrd="0" presId="urn:microsoft.com/office/officeart/2005/8/layout/hList1"/>
    <dgm:cxn modelId="{F828D190-66E6-4320-BF3E-BBC72DA99146}" type="presOf" srcId="{24EE4962-E512-44EE-B39E-8C27ECE771D7}" destId="{5A4689EF-0D69-4216-A05F-8B91343579A3}" srcOrd="0" destOrd="0" presId="urn:microsoft.com/office/officeart/2005/8/layout/hList1"/>
    <dgm:cxn modelId="{49D52DB2-3185-475F-9E85-ED5AB9051B09}" srcId="{C1FCC9E8-48C8-4CC8-96C2-9096BCAE7BEA}" destId="{89DCD10D-2A6C-4CD8-B181-53CE6553C60C}" srcOrd="1" destOrd="0" parTransId="{CF44B7E4-D80E-49B8-AD64-9B7658E4BF21}" sibTransId="{3DC9D6C3-8070-473A-8093-ED95155AC0A4}"/>
    <dgm:cxn modelId="{7BB603BE-AA66-4501-B3A4-007DCFCE64A3}" srcId="{C1FCC9E8-48C8-4CC8-96C2-9096BCAE7BEA}" destId="{E6361757-4D85-4398-97D3-5FE0E6F00F0E}" srcOrd="0" destOrd="0" parTransId="{623BC15F-A31C-4DC2-BD8E-66339690B059}" sibTransId="{38168DA8-4D42-4E3F-B51B-BB06B6ADC04F}"/>
    <dgm:cxn modelId="{B8165D27-1F12-44C9-94D1-707677EB29EB}" type="presOf" srcId="{E6361757-4D85-4398-97D3-5FE0E6F00F0E}" destId="{E3BE1DF8-6695-4097-B45C-6ED645B550C8}" srcOrd="0" destOrd="0" presId="urn:microsoft.com/office/officeart/2005/8/layout/hList1"/>
    <dgm:cxn modelId="{23C3F40B-2145-4D1A-BC95-994D241423CA}" srcId="{E6361757-4D85-4398-97D3-5FE0E6F00F0E}" destId="{0DB0AF68-189E-4FEE-816D-97E0290715F7}" srcOrd="0" destOrd="0" parTransId="{722D9695-BA84-479B-9422-8EEA5744B8D5}" sibTransId="{544CCEBF-15BF-4FDE-94F0-6CB7371225DB}"/>
    <dgm:cxn modelId="{E59DD6C4-0ACA-4856-A957-85446D7B309E}" type="presOf" srcId="{C1FCC9E8-48C8-4CC8-96C2-9096BCAE7BEA}" destId="{B54FAB15-83BE-4E29-8EFD-D68FD540A04B}" srcOrd="0" destOrd="0" presId="urn:microsoft.com/office/officeart/2005/8/layout/hList1"/>
    <dgm:cxn modelId="{1831C9D1-1D94-4ACF-9CA2-EF20ABD414BC}" srcId="{E6361757-4D85-4398-97D3-5FE0E6F00F0E}" destId="{33DA8B59-D23F-4246-B742-FCFE737A8EF8}" srcOrd="1" destOrd="0" parTransId="{18B657FC-E4FE-490F-BC45-438B2CEC269B}" sibTransId="{0DB3355C-A6A4-441E-9E14-AA8FCC5FA26A}"/>
    <dgm:cxn modelId="{AB31763D-0D9C-456F-8446-AA93715F0865}" srcId="{C1FCC9E8-48C8-4CC8-96C2-9096BCAE7BEA}" destId="{24EE4962-E512-44EE-B39E-8C27ECE771D7}" srcOrd="2" destOrd="0" parTransId="{8978BDED-0846-400B-B65E-17BDF2C96A3C}" sibTransId="{5CAC8385-5460-434E-8D6B-C531BF050A82}"/>
    <dgm:cxn modelId="{12191A29-B9F7-47DE-B5B7-3E581013689A}" type="presOf" srcId="{89DCD10D-2A6C-4CD8-B181-53CE6553C60C}" destId="{387A5F32-EEBB-4190-BBF8-329F995C77D7}" srcOrd="0" destOrd="0" presId="urn:microsoft.com/office/officeart/2005/8/layout/hList1"/>
    <dgm:cxn modelId="{56B15103-1EBC-4676-8932-12437CC60FB4}" type="presOf" srcId="{0DB0AF68-189E-4FEE-816D-97E0290715F7}" destId="{43D8E7E9-E101-437F-939C-D6C0859FE97B}" srcOrd="0" destOrd="0" presId="urn:microsoft.com/office/officeart/2005/8/layout/hList1"/>
    <dgm:cxn modelId="{E26E1215-5965-4F68-AA4D-C55EAAD67684}" srcId="{24EE4962-E512-44EE-B39E-8C27ECE771D7}" destId="{3C896F44-0265-4A7A-9FB0-F05D836BD936}" srcOrd="0" destOrd="0" parTransId="{C2E4124B-B236-48BA-98A8-4A6C6D75C58A}" sibTransId="{12D12A26-2D0C-4381-9A0F-606C4D43EF69}"/>
    <dgm:cxn modelId="{EDED49E5-AB6D-4FAE-B1B3-C10B9CAD07FC}" type="presOf" srcId="{33DA8B59-D23F-4246-B742-FCFE737A8EF8}" destId="{43D8E7E9-E101-437F-939C-D6C0859FE97B}" srcOrd="0" destOrd="1" presId="urn:microsoft.com/office/officeart/2005/8/layout/hList1"/>
    <dgm:cxn modelId="{9116534B-C7D3-45E1-A5D7-F95C3DF6E7BE}" type="presOf" srcId="{621FBE1E-6A57-49D5-B484-333AB3E34066}" destId="{A0324806-B74D-4845-9BB4-966041F5527E}" srcOrd="0" destOrd="0" presId="urn:microsoft.com/office/officeart/2005/8/layout/hList1"/>
    <dgm:cxn modelId="{311AD725-BE62-495C-BEDD-626A047911FA}" type="presParOf" srcId="{B54FAB15-83BE-4E29-8EFD-D68FD540A04B}" destId="{593305C0-880B-4DBB-A17B-FD93DF37A8CE}" srcOrd="0" destOrd="0" presId="urn:microsoft.com/office/officeart/2005/8/layout/hList1"/>
    <dgm:cxn modelId="{7D4DF67E-6CB1-4AFA-B090-21A7843B3DE6}" type="presParOf" srcId="{593305C0-880B-4DBB-A17B-FD93DF37A8CE}" destId="{E3BE1DF8-6695-4097-B45C-6ED645B550C8}" srcOrd="0" destOrd="0" presId="urn:microsoft.com/office/officeart/2005/8/layout/hList1"/>
    <dgm:cxn modelId="{685007F1-CDAF-43FA-8ACB-A1F74DB67173}" type="presParOf" srcId="{593305C0-880B-4DBB-A17B-FD93DF37A8CE}" destId="{43D8E7E9-E101-437F-939C-D6C0859FE97B}" srcOrd="1" destOrd="0" presId="urn:microsoft.com/office/officeart/2005/8/layout/hList1"/>
    <dgm:cxn modelId="{AE72E2A2-A196-4DA3-B644-6FE11A98C5FE}" type="presParOf" srcId="{B54FAB15-83BE-4E29-8EFD-D68FD540A04B}" destId="{5933062C-5A71-4159-990A-4C91C32DC0EA}" srcOrd="1" destOrd="0" presId="urn:microsoft.com/office/officeart/2005/8/layout/hList1"/>
    <dgm:cxn modelId="{BEA7679A-624A-4839-9EB4-89AEF65C2A22}" type="presParOf" srcId="{B54FAB15-83BE-4E29-8EFD-D68FD540A04B}" destId="{4CCFBFC2-D2A1-43C8-A4A6-74F2EC7B0F5F}" srcOrd="2" destOrd="0" presId="urn:microsoft.com/office/officeart/2005/8/layout/hList1"/>
    <dgm:cxn modelId="{DC8A6DD8-9BCF-4D85-9213-B55AEA78EC3C}" type="presParOf" srcId="{4CCFBFC2-D2A1-43C8-A4A6-74F2EC7B0F5F}" destId="{387A5F32-EEBB-4190-BBF8-329F995C77D7}" srcOrd="0" destOrd="0" presId="urn:microsoft.com/office/officeart/2005/8/layout/hList1"/>
    <dgm:cxn modelId="{441F2359-4072-4F36-B6BA-65A5E6954D9E}" type="presParOf" srcId="{4CCFBFC2-D2A1-43C8-A4A6-74F2EC7B0F5F}" destId="{A0324806-B74D-4845-9BB4-966041F5527E}" srcOrd="1" destOrd="0" presId="urn:microsoft.com/office/officeart/2005/8/layout/hList1"/>
    <dgm:cxn modelId="{957F0A4E-D4F7-46C8-A5C6-4B64C0EF0938}" type="presParOf" srcId="{B54FAB15-83BE-4E29-8EFD-D68FD540A04B}" destId="{1CFF4756-A9EC-47A2-81B7-FB4B80B1D8F8}" srcOrd="3" destOrd="0" presId="urn:microsoft.com/office/officeart/2005/8/layout/hList1"/>
    <dgm:cxn modelId="{01BB701B-C766-4D60-9AA3-C6373852E424}" type="presParOf" srcId="{B54FAB15-83BE-4E29-8EFD-D68FD540A04B}" destId="{ECA51361-6D70-482D-B270-0BCBBBE4AB42}" srcOrd="4" destOrd="0" presId="urn:microsoft.com/office/officeart/2005/8/layout/hList1"/>
    <dgm:cxn modelId="{3AEBF1EB-0A87-41CD-9F4B-26EB6599C9D6}" type="presParOf" srcId="{ECA51361-6D70-482D-B270-0BCBBBE4AB42}" destId="{5A4689EF-0D69-4216-A05F-8B91343579A3}" srcOrd="0" destOrd="0" presId="urn:microsoft.com/office/officeart/2005/8/layout/hList1"/>
    <dgm:cxn modelId="{85865CFE-3DF6-4346-9EBA-30AED563A867}" type="presParOf" srcId="{ECA51361-6D70-482D-B270-0BCBBBE4AB42}" destId="{BAA646BB-0B82-4A05-8F9C-92293920CF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E8D85D-17C4-48D3-8E89-F5494EC88670}" type="doc">
      <dgm:prSet loTypeId="urn:microsoft.com/office/officeart/2005/8/layout/default#1" loCatId="list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40A2D3AD-767B-41F7-885C-BE51575C130B}">
      <dgm:prSet phldrT="[Текст]"/>
      <dgm:spPr/>
      <dgm:t>
        <a:bodyPr/>
        <a:lstStyle/>
        <a:p>
          <a:r>
            <a:rPr lang="ru-RU" dirty="0" smtClean="0">
              <a:effectLst/>
              <a:latin typeface="Arial" charset="0"/>
              <a:cs typeface="Arial" charset="0"/>
            </a:rPr>
            <a:t>о языках обучения</a:t>
          </a:r>
          <a:endParaRPr lang="ru-RU" dirty="0"/>
        </a:p>
      </dgm:t>
    </dgm:pt>
    <dgm:pt modelId="{5D6C4BD1-BB50-49E2-B3E6-CFB0B4FCA934}" type="parTrans" cxnId="{21D7C87D-BEA3-4276-AEFA-BD7CD8E71646}">
      <dgm:prSet/>
      <dgm:spPr/>
      <dgm:t>
        <a:bodyPr/>
        <a:lstStyle/>
        <a:p>
          <a:endParaRPr lang="ru-RU"/>
        </a:p>
      </dgm:t>
    </dgm:pt>
    <dgm:pt modelId="{F7B3659B-1F62-4716-9486-816CE8D4FBDE}" type="sibTrans" cxnId="{21D7C87D-BEA3-4276-AEFA-BD7CD8E71646}">
      <dgm:prSet/>
      <dgm:spPr/>
      <dgm:t>
        <a:bodyPr/>
        <a:lstStyle/>
        <a:p>
          <a:endParaRPr lang="ru-RU"/>
        </a:p>
      </dgm:t>
    </dgm:pt>
    <dgm:pt modelId="{70B9D9F5-32C9-4082-A51B-66E2AA14729C}">
      <dgm:prSet phldrT="[Текст]"/>
      <dgm:spPr/>
      <dgm:t>
        <a:bodyPr/>
        <a:lstStyle/>
        <a:p>
          <a:r>
            <a:rPr lang="ru-RU" dirty="0" smtClean="0">
              <a:effectLst/>
              <a:latin typeface="Arial" charset="0"/>
              <a:cs typeface="Arial" charset="0"/>
            </a:rPr>
            <a:t>о количестве вакантных мест для приема (перевода) по каждой образовательной программе, по профессии и т.д. </a:t>
          </a:r>
          <a:endParaRPr lang="ru-RU" dirty="0"/>
        </a:p>
      </dgm:t>
    </dgm:pt>
    <dgm:pt modelId="{5A50E04C-2A0D-4385-AE07-9501121A75F1}" type="parTrans" cxnId="{E0638668-7900-4775-962E-C9AE03E3C7C4}">
      <dgm:prSet/>
      <dgm:spPr/>
      <dgm:t>
        <a:bodyPr/>
        <a:lstStyle/>
        <a:p>
          <a:endParaRPr lang="ru-RU"/>
        </a:p>
      </dgm:t>
    </dgm:pt>
    <dgm:pt modelId="{BF5B00C7-B28D-49CD-8BBB-935E7FE68173}" type="sibTrans" cxnId="{E0638668-7900-4775-962E-C9AE03E3C7C4}">
      <dgm:prSet/>
      <dgm:spPr/>
      <dgm:t>
        <a:bodyPr/>
        <a:lstStyle/>
        <a:p>
          <a:endParaRPr lang="ru-RU"/>
        </a:p>
      </dgm:t>
    </dgm:pt>
    <dgm:pt modelId="{111F5E07-F0DF-4EAA-A68F-EDFD7E662394}">
      <dgm:prSet phldrT="[Текст]"/>
      <dgm:spPr/>
      <dgm:t>
        <a:bodyPr/>
        <a:lstStyle/>
        <a:p>
          <a:r>
            <a:rPr lang="ru-RU" dirty="0" smtClean="0">
              <a:effectLst/>
              <a:latin typeface="Arial" pitchFamily="34" charset="0"/>
              <a:cs typeface="Arial" pitchFamily="34" charset="0"/>
            </a:rPr>
            <a:t>о наличии общежития, интерната, количестве жилых помещений в общежитии, интернате для иногородних обучающихся, формировании платы за проживание в общежитии</a:t>
          </a:r>
          <a:endParaRPr lang="ru-RU" dirty="0"/>
        </a:p>
      </dgm:t>
    </dgm:pt>
    <dgm:pt modelId="{2BA655D8-3DAC-4976-8084-B9C79704504E}" type="parTrans" cxnId="{4E7AA93B-43A8-4FB5-AF6A-44E000DFD407}">
      <dgm:prSet/>
      <dgm:spPr/>
      <dgm:t>
        <a:bodyPr/>
        <a:lstStyle/>
        <a:p>
          <a:endParaRPr lang="ru-RU"/>
        </a:p>
      </dgm:t>
    </dgm:pt>
    <dgm:pt modelId="{0D924D4D-3B68-4F6B-8ED0-3FBFB8388AF7}" type="sibTrans" cxnId="{4E7AA93B-43A8-4FB5-AF6A-44E000DFD407}">
      <dgm:prSet/>
      <dgm:spPr/>
      <dgm:t>
        <a:bodyPr/>
        <a:lstStyle/>
        <a:p>
          <a:endParaRPr lang="ru-RU"/>
        </a:p>
      </dgm:t>
    </dgm:pt>
    <dgm:pt modelId="{6E2E0372-A026-4E2D-9F2F-5B3DC163FE7B}">
      <dgm:prSet phldrT="[Текст]"/>
      <dgm:spPr/>
      <dgm:t>
        <a:bodyPr/>
        <a:lstStyle/>
        <a:p>
          <a:r>
            <a:rPr lang="ru-RU" dirty="0" smtClean="0">
              <a:effectLst/>
              <a:latin typeface="Arial" pitchFamily="34" charset="0"/>
              <a:cs typeface="Arial" pitchFamily="34" charset="0"/>
            </a:rPr>
            <a:t>об объеме образовательной деятельности, финансовое обеспечение которой осуществляется за счет соответствующих бюджетов, за счет средств физических и (или) юридических лиц</a:t>
          </a:r>
          <a:endParaRPr lang="ru-RU" dirty="0"/>
        </a:p>
      </dgm:t>
    </dgm:pt>
    <dgm:pt modelId="{9D37281A-2B5E-4705-B268-A55B3B5731F4}" type="parTrans" cxnId="{F8C995CF-BD2F-4F73-A860-09AC6F1A43D9}">
      <dgm:prSet/>
      <dgm:spPr/>
      <dgm:t>
        <a:bodyPr/>
        <a:lstStyle/>
        <a:p>
          <a:endParaRPr lang="ru-RU"/>
        </a:p>
      </dgm:t>
    </dgm:pt>
    <dgm:pt modelId="{8A677E78-3DCA-4AB9-948F-5D048AE504F2}" type="sibTrans" cxnId="{F8C995CF-BD2F-4F73-A860-09AC6F1A43D9}">
      <dgm:prSet/>
      <dgm:spPr/>
      <dgm:t>
        <a:bodyPr/>
        <a:lstStyle/>
        <a:p>
          <a:endParaRPr lang="ru-RU"/>
        </a:p>
      </dgm:t>
    </dgm:pt>
    <dgm:pt modelId="{268FF7DA-3365-4271-BED6-4B9674404C3C}">
      <dgm:prSet phldrT="[Текст]"/>
      <dgm:spPr/>
      <dgm:t>
        <a:bodyPr/>
        <a:lstStyle/>
        <a:p>
          <a:r>
            <a:rPr lang="ru-RU" dirty="0" smtClean="0">
              <a:effectLst/>
              <a:latin typeface="Arial" pitchFamily="34" charset="0"/>
              <a:cs typeface="Arial" pitchFamily="34" charset="0"/>
            </a:rPr>
            <a:t>о трудоустройстве выпускников</a:t>
          </a:r>
          <a:endParaRPr lang="ru-RU" dirty="0"/>
        </a:p>
      </dgm:t>
    </dgm:pt>
    <dgm:pt modelId="{D2932025-5E10-4F9C-8C83-BD29FAC78DC5}" type="parTrans" cxnId="{B5AE9B0A-419A-4687-9884-80BD2861B516}">
      <dgm:prSet/>
      <dgm:spPr/>
      <dgm:t>
        <a:bodyPr/>
        <a:lstStyle/>
        <a:p>
          <a:endParaRPr lang="ru-RU"/>
        </a:p>
      </dgm:t>
    </dgm:pt>
    <dgm:pt modelId="{D1737B8F-D403-492B-8B5B-8FBD0D2123A2}" type="sibTrans" cxnId="{B5AE9B0A-419A-4687-9884-80BD2861B516}">
      <dgm:prSet/>
      <dgm:spPr/>
      <dgm:t>
        <a:bodyPr/>
        <a:lstStyle/>
        <a:p>
          <a:endParaRPr lang="ru-RU"/>
        </a:p>
      </dgm:t>
    </dgm:pt>
    <dgm:pt modelId="{D81BFA72-5EE3-4011-A01C-DE9A1931DF72}">
      <dgm:prSet/>
      <dgm:spPr/>
      <dgm:t>
        <a:bodyPr/>
        <a:lstStyle/>
        <a:p>
          <a:r>
            <a:rPr lang="ru-RU" dirty="0" smtClean="0">
              <a:effectLst/>
              <a:latin typeface="Arial" charset="0"/>
              <a:cs typeface="Arial" charset="0"/>
            </a:rPr>
            <a:t>об органах управления образовательной организацией, руководителе образовательной организации, его заместителях</a:t>
          </a:r>
          <a:endParaRPr lang="ru-RU" dirty="0"/>
        </a:p>
      </dgm:t>
    </dgm:pt>
    <dgm:pt modelId="{A263F354-B0B9-4076-A3D0-6999F67BC0A9}" type="parTrans" cxnId="{6CC91D90-7E24-436B-8124-F68407E63E07}">
      <dgm:prSet/>
      <dgm:spPr/>
      <dgm:t>
        <a:bodyPr/>
        <a:lstStyle/>
        <a:p>
          <a:endParaRPr lang="ru-RU"/>
        </a:p>
      </dgm:t>
    </dgm:pt>
    <dgm:pt modelId="{56C2790C-E30B-4681-A2AC-A449E6758D18}" type="sibTrans" cxnId="{6CC91D90-7E24-436B-8124-F68407E63E07}">
      <dgm:prSet/>
      <dgm:spPr/>
      <dgm:t>
        <a:bodyPr/>
        <a:lstStyle/>
        <a:p>
          <a:endParaRPr lang="ru-RU"/>
        </a:p>
      </dgm:t>
    </dgm:pt>
    <dgm:pt modelId="{48A530EE-1B02-4422-9066-1AEA3644650F}" type="pres">
      <dgm:prSet presAssocID="{47E8D85D-17C4-48D3-8E89-F5494EC886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85A1A-F58A-49AE-8AAF-02BFC327C003}" type="pres">
      <dgm:prSet presAssocID="{40A2D3AD-767B-41F7-885C-BE51575C130B}" presName="node" presStyleLbl="node1" presStyleIdx="0" presStyleCnt="6" custScaleY="131885" custLinFactNeighborY="-33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811AC-713E-4F95-A2B3-7B84CF9122A6}" type="pres">
      <dgm:prSet presAssocID="{F7B3659B-1F62-4716-9486-816CE8D4FBDE}" presName="sibTrans" presStyleCnt="0"/>
      <dgm:spPr/>
      <dgm:t>
        <a:bodyPr/>
        <a:lstStyle/>
        <a:p>
          <a:endParaRPr lang="ru-RU"/>
        </a:p>
      </dgm:t>
    </dgm:pt>
    <dgm:pt modelId="{B4A12D6E-D41A-49F0-A9EF-FCF8584B73C8}" type="pres">
      <dgm:prSet presAssocID="{D81BFA72-5EE3-4011-A01C-DE9A1931DF72}" presName="node" presStyleLbl="node1" presStyleIdx="1" presStyleCnt="6" custScaleY="131884" custLinFactNeighborX="1304" custLinFactNeighborY="-33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5D965-F197-4C1F-8DEB-98624E25C0FC}" type="pres">
      <dgm:prSet presAssocID="{56C2790C-E30B-4681-A2AC-A449E6758D18}" presName="sibTrans" presStyleCnt="0"/>
      <dgm:spPr/>
      <dgm:t>
        <a:bodyPr/>
        <a:lstStyle/>
        <a:p>
          <a:endParaRPr lang="ru-RU"/>
        </a:p>
      </dgm:t>
    </dgm:pt>
    <dgm:pt modelId="{C26CC1E1-B651-46A4-80C7-A75C7D07950D}" type="pres">
      <dgm:prSet presAssocID="{70B9D9F5-32C9-4082-A51B-66E2AA14729C}" presName="node" presStyleLbl="node1" presStyleIdx="2" presStyleCnt="6" custScaleY="131884" custLinFactNeighborX="-174" custLinFactNeighborY="-33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EBD67-8CC1-4E9E-8990-1C61747C4C10}" type="pres">
      <dgm:prSet presAssocID="{BF5B00C7-B28D-49CD-8BBB-935E7FE68173}" presName="sibTrans" presStyleCnt="0"/>
      <dgm:spPr/>
      <dgm:t>
        <a:bodyPr/>
        <a:lstStyle/>
        <a:p>
          <a:endParaRPr lang="ru-RU"/>
        </a:p>
      </dgm:t>
    </dgm:pt>
    <dgm:pt modelId="{A7C85719-96E6-453B-9844-DDC53CD8A904}" type="pres">
      <dgm:prSet presAssocID="{111F5E07-F0DF-4EAA-A68F-EDFD7E662394}" presName="node" presStyleLbl="node1" presStyleIdx="3" presStyleCnt="6" custScaleY="134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6A6BB-A193-411B-9D86-4D1FBA9D7887}" type="pres">
      <dgm:prSet presAssocID="{0D924D4D-3B68-4F6B-8ED0-3FBFB8388AF7}" presName="sibTrans" presStyleCnt="0"/>
      <dgm:spPr/>
      <dgm:t>
        <a:bodyPr/>
        <a:lstStyle/>
        <a:p>
          <a:endParaRPr lang="ru-RU"/>
        </a:p>
      </dgm:t>
    </dgm:pt>
    <dgm:pt modelId="{FBD323C6-4582-42B5-B397-36A051577BFC}" type="pres">
      <dgm:prSet presAssocID="{6E2E0372-A026-4E2D-9F2F-5B3DC163FE7B}" presName="node" presStyleLbl="node1" presStyleIdx="4" presStyleCnt="6" custScaleY="134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C7D58-BDD2-4508-9F7A-3812BFF7632A}" type="pres">
      <dgm:prSet presAssocID="{8A677E78-3DCA-4AB9-948F-5D048AE504F2}" presName="sibTrans" presStyleCnt="0"/>
      <dgm:spPr/>
      <dgm:t>
        <a:bodyPr/>
        <a:lstStyle/>
        <a:p>
          <a:endParaRPr lang="ru-RU"/>
        </a:p>
      </dgm:t>
    </dgm:pt>
    <dgm:pt modelId="{7ED30AF7-92B4-4BE8-86C3-FAD73675F1C2}" type="pres">
      <dgm:prSet presAssocID="{268FF7DA-3365-4271-BED6-4B9674404C3C}" presName="node" presStyleLbl="node1" presStyleIdx="5" presStyleCnt="6" custScaleY="134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94C95-958C-48FA-B7C3-BC5E9D6D0B49}" type="presOf" srcId="{70B9D9F5-32C9-4082-A51B-66E2AA14729C}" destId="{C26CC1E1-B651-46A4-80C7-A75C7D07950D}" srcOrd="0" destOrd="0" presId="urn:microsoft.com/office/officeart/2005/8/layout/default#1"/>
    <dgm:cxn modelId="{4E7AA93B-43A8-4FB5-AF6A-44E000DFD407}" srcId="{47E8D85D-17C4-48D3-8E89-F5494EC88670}" destId="{111F5E07-F0DF-4EAA-A68F-EDFD7E662394}" srcOrd="3" destOrd="0" parTransId="{2BA655D8-3DAC-4976-8084-B9C79704504E}" sibTransId="{0D924D4D-3B68-4F6B-8ED0-3FBFB8388AF7}"/>
    <dgm:cxn modelId="{B58C1EBF-9395-4342-BB0C-050C8882F270}" type="presOf" srcId="{268FF7DA-3365-4271-BED6-4B9674404C3C}" destId="{7ED30AF7-92B4-4BE8-86C3-FAD73675F1C2}" srcOrd="0" destOrd="0" presId="urn:microsoft.com/office/officeart/2005/8/layout/default#1"/>
    <dgm:cxn modelId="{C867527B-A019-4668-B81C-EDB6465E3556}" type="presOf" srcId="{D81BFA72-5EE3-4011-A01C-DE9A1931DF72}" destId="{B4A12D6E-D41A-49F0-A9EF-FCF8584B73C8}" srcOrd="0" destOrd="0" presId="urn:microsoft.com/office/officeart/2005/8/layout/default#1"/>
    <dgm:cxn modelId="{F8C995CF-BD2F-4F73-A860-09AC6F1A43D9}" srcId="{47E8D85D-17C4-48D3-8E89-F5494EC88670}" destId="{6E2E0372-A026-4E2D-9F2F-5B3DC163FE7B}" srcOrd="4" destOrd="0" parTransId="{9D37281A-2B5E-4705-B268-A55B3B5731F4}" sibTransId="{8A677E78-3DCA-4AB9-948F-5D048AE504F2}"/>
    <dgm:cxn modelId="{C054B8D4-1626-4785-92AB-66D80F7DCDF7}" type="presOf" srcId="{40A2D3AD-767B-41F7-885C-BE51575C130B}" destId="{90285A1A-F58A-49AE-8AAF-02BFC327C003}" srcOrd="0" destOrd="0" presId="urn:microsoft.com/office/officeart/2005/8/layout/default#1"/>
    <dgm:cxn modelId="{21D7C87D-BEA3-4276-AEFA-BD7CD8E71646}" srcId="{47E8D85D-17C4-48D3-8E89-F5494EC88670}" destId="{40A2D3AD-767B-41F7-885C-BE51575C130B}" srcOrd="0" destOrd="0" parTransId="{5D6C4BD1-BB50-49E2-B3E6-CFB0B4FCA934}" sibTransId="{F7B3659B-1F62-4716-9486-816CE8D4FBDE}"/>
    <dgm:cxn modelId="{B29CEF8A-F845-4DE8-AB31-A6CFE40E390C}" type="presOf" srcId="{47E8D85D-17C4-48D3-8E89-F5494EC88670}" destId="{48A530EE-1B02-4422-9066-1AEA3644650F}" srcOrd="0" destOrd="0" presId="urn:microsoft.com/office/officeart/2005/8/layout/default#1"/>
    <dgm:cxn modelId="{CA9EDC46-8B54-4DA3-8555-8135F62792D8}" type="presOf" srcId="{111F5E07-F0DF-4EAA-A68F-EDFD7E662394}" destId="{A7C85719-96E6-453B-9844-DDC53CD8A904}" srcOrd="0" destOrd="0" presId="urn:microsoft.com/office/officeart/2005/8/layout/default#1"/>
    <dgm:cxn modelId="{B5AE9B0A-419A-4687-9884-80BD2861B516}" srcId="{47E8D85D-17C4-48D3-8E89-F5494EC88670}" destId="{268FF7DA-3365-4271-BED6-4B9674404C3C}" srcOrd="5" destOrd="0" parTransId="{D2932025-5E10-4F9C-8C83-BD29FAC78DC5}" sibTransId="{D1737B8F-D403-492B-8B5B-8FBD0D2123A2}"/>
    <dgm:cxn modelId="{6CC91D90-7E24-436B-8124-F68407E63E07}" srcId="{47E8D85D-17C4-48D3-8E89-F5494EC88670}" destId="{D81BFA72-5EE3-4011-A01C-DE9A1931DF72}" srcOrd="1" destOrd="0" parTransId="{A263F354-B0B9-4076-A3D0-6999F67BC0A9}" sibTransId="{56C2790C-E30B-4681-A2AC-A449E6758D18}"/>
    <dgm:cxn modelId="{E0638668-7900-4775-962E-C9AE03E3C7C4}" srcId="{47E8D85D-17C4-48D3-8E89-F5494EC88670}" destId="{70B9D9F5-32C9-4082-A51B-66E2AA14729C}" srcOrd="2" destOrd="0" parTransId="{5A50E04C-2A0D-4385-AE07-9501121A75F1}" sibTransId="{BF5B00C7-B28D-49CD-8BBB-935E7FE68173}"/>
    <dgm:cxn modelId="{4389D4E7-10D9-42BE-A77B-95A7F5DD6004}" type="presOf" srcId="{6E2E0372-A026-4E2D-9F2F-5B3DC163FE7B}" destId="{FBD323C6-4582-42B5-B397-36A051577BFC}" srcOrd="0" destOrd="0" presId="urn:microsoft.com/office/officeart/2005/8/layout/default#1"/>
    <dgm:cxn modelId="{CDFAB335-BAEB-482D-9F86-A74EE498A8F0}" type="presParOf" srcId="{48A530EE-1B02-4422-9066-1AEA3644650F}" destId="{90285A1A-F58A-49AE-8AAF-02BFC327C003}" srcOrd="0" destOrd="0" presId="urn:microsoft.com/office/officeart/2005/8/layout/default#1"/>
    <dgm:cxn modelId="{9C8B18B6-479B-4CF2-AA19-2E62D8B3EA5E}" type="presParOf" srcId="{48A530EE-1B02-4422-9066-1AEA3644650F}" destId="{630811AC-713E-4F95-A2B3-7B84CF9122A6}" srcOrd="1" destOrd="0" presId="urn:microsoft.com/office/officeart/2005/8/layout/default#1"/>
    <dgm:cxn modelId="{D59E26C7-B036-41F9-BD2F-0F19D483C9E4}" type="presParOf" srcId="{48A530EE-1B02-4422-9066-1AEA3644650F}" destId="{B4A12D6E-D41A-49F0-A9EF-FCF8584B73C8}" srcOrd="2" destOrd="0" presId="urn:microsoft.com/office/officeart/2005/8/layout/default#1"/>
    <dgm:cxn modelId="{A0EBD693-B5D5-4907-BF06-74640D85929D}" type="presParOf" srcId="{48A530EE-1B02-4422-9066-1AEA3644650F}" destId="{D505D965-F197-4C1F-8DEB-98624E25C0FC}" srcOrd="3" destOrd="0" presId="urn:microsoft.com/office/officeart/2005/8/layout/default#1"/>
    <dgm:cxn modelId="{29850CC2-C3D2-4CF4-9531-37CBEDEB474E}" type="presParOf" srcId="{48A530EE-1B02-4422-9066-1AEA3644650F}" destId="{C26CC1E1-B651-46A4-80C7-A75C7D07950D}" srcOrd="4" destOrd="0" presId="urn:microsoft.com/office/officeart/2005/8/layout/default#1"/>
    <dgm:cxn modelId="{63D479A0-2392-4499-BDE3-C21EDFB69A8C}" type="presParOf" srcId="{48A530EE-1B02-4422-9066-1AEA3644650F}" destId="{B5CEBD67-8CC1-4E9E-8990-1C61747C4C10}" srcOrd="5" destOrd="0" presId="urn:microsoft.com/office/officeart/2005/8/layout/default#1"/>
    <dgm:cxn modelId="{B6E8DBF2-0698-40CC-A48D-428F60274FA1}" type="presParOf" srcId="{48A530EE-1B02-4422-9066-1AEA3644650F}" destId="{A7C85719-96E6-453B-9844-DDC53CD8A904}" srcOrd="6" destOrd="0" presId="urn:microsoft.com/office/officeart/2005/8/layout/default#1"/>
    <dgm:cxn modelId="{D967C50F-0B8D-47F6-AA14-14680C9430F7}" type="presParOf" srcId="{48A530EE-1B02-4422-9066-1AEA3644650F}" destId="{8486A6BB-A193-411B-9D86-4D1FBA9D7887}" srcOrd="7" destOrd="0" presId="urn:microsoft.com/office/officeart/2005/8/layout/default#1"/>
    <dgm:cxn modelId="{EE6333C1-995D-4667-BECA-85F62F755282}" type="presParOf" srcId="{48A530EE-1B02-4422-9066-1AEA3644650F}" destId="{FBD323C6-4582-42B5-B397-36A051577BFC}" srcOrd="8" destOrd="0" presId="urn:microsoft.com/office/officeart/2005/8/layout/default#1"/>
    <dgm:cxn modelId="{9EF20FF7-0FC9-402D-8DDB-76F12BA03F07}" type="presParOf" srcId="{48A530EE-1B02-4422-9066-1AEA3644650F}" destId="{E0FC7D58-BDD2-4508-9F7A-3812BFF7632A}" srcOrd="9" destOrd="0" presId="urn:microsoft.com/office/officeart/2005/8/layout/default#1"/>
    <dgm:cxn modelId="{888B0C37-4F17-4D94-B07C-3CD571536464}" type="presParOf" srcId="{48A530EE-1B02-4422-9066-1AEA3644650F}" destId="{7ED30AF7-92B4-4BE8-86C3-FAD73675F1C2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335991-5856-452B-A64A-8D31F68C4976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D230E45-D5E5-42E3-BD9E-E2D486905B31}">
      <dgm:prSet phldrT="[Текст]" custT="1"/>
      <dgm:spPr/>
      <dgm:t>
        <a:bodyPr/>
        <a:lstStyle/>
        <a:p>
          <a:r>
            <a:rPr lang="ru-RU" sz="2000" dirty="0" smtClean="0"/>
            <a:t>Цели</a:t>
          </a:r>
          <a:endParaRPr lang="ru-RU" sz="2000" dirty="0"/>
        </a:p>
      </dgm:t>
    </dgm:pt>
    <dgm:pt modelId="{E4930377-7105-4B50-8534-0C185A2A4369}" type="parTrans" cxnId="{A988D348-6564-4E63-869D-CF01D314A011}">
      <dgm:prSet/>
      <dgm:spPr/>
      <dgm:t>
        <a:bodyPr/>
        <a:lstStyle/>
        <a:p>
          <a:endParaRPr lang="ru-RU"/>
        </a:p>
      </dgm:t>
    </dgm:pt>
    <dgm:pt modelId="{7AA4BC1C-1C52-4757-A23A-B1E175D1B942}" type="sibTrans" cxnId="{A988D348-6564-4E63-869D-CF01D314A011}">
      <dgm:prSet/>
      <dgm:spPr/>
      <dgm:t>
        <a:bodyPr/>
        <a:lstStyle/>
        <a:p>
          <a:endParaRPr lang="ru-RU"/>
        </a:p>
      </dgm:t>
    </dgm:pt>
    <dgm:pt modelId="{C964CC65-5505-4834-B970-9BE32C88FC4A}">
      <dgm:prSet phldrT="[Текст]"/>
      <dgm:spPr/>
      <dgm:t>
        <a:bodyPr/>
        <a:lstStyle/>
        <a:p>
          <a:r>
            <a:rPr lang="ru-RU" dirty="0" smtClean="0"/>
            <a:t>Целями проведения </a:t>
          </a:r>
          <a:r>
            <a:rPr lang="ru-RU" dirty="0" err="1" smtClean="0"/>
            <a:t>самообследования</a:t>
          </a:r>
          <a:r>
            <a:rPr lang="ru-RU" dirty="0" smtClean="0"/>
            <a:t> являются обеспечение доступности и открытости информации о деятельности организации, а также подготовка отчета о результатах </a:t>
          </a:r>
          <a:r>
            <a:rPr lang="ru-RU" dirty="0" err="1" smtClean="0"/>
            <a:t>самообследования</a:t>
          </a:r>
          <a:endParaRPr lang="ru-RU" dirty="0"/>
        </a:p>
      </dgm:t>
    </dgm:pt>
    <dgm:pt modelId="{8FE32848-4EB0-4471-8458-58B8E625420B}" type="parTrans" cxnId="{2F2021CA-BCA2-4537-8B19-227AF296B7E2}">
      <dgm:prSet/>
      <dgm:spPr/>
      <dgm:t>
        <a:bodyPr/>
        <a:lstStyle/>
        <a:p>
          <a:endParaRPr lang="ru-RU"/>
        </a:p>
      </dgm:t>
    </dgm:pt>
    <dgm:pt modelId="{E7F8D44C-73D8-493A-8307-D3B53987B6A5}" type="sibTrans" cxnId="{2F2021CA-BCA2-4537-8B19-227AF296B7E2}">
      <dgm:prSet/>
      <dgm:spPr/>
      <dgm:t>
        <a:bodyPr/>
        <a:lstStyle/>
        <a:p>
          <a:endParaRPr lang="ru-RU"/>
        </a:p>
      </dgm:t>
    </dgm:pt>
    <dgm:pt modelId="{5A36454F-C93B-4241-9AB1-5DEBC8FBC4B3}">
      <dgm:prSet phldrT="[Текст]" custT="1"/>
      <dgm:spPr/>
      <dgm:t>
        <a:bodyPr/>
        <a:lstStyle/>
        <a:p>
          <a:r>
            <a:rPr lang="ru-RU" sz="2000" dirty="0" smtClean="0"/>
            <a:t>Сроки и форма</a:t>
          </a:r>
          <a:endParaRPr lang="ru-RU" sz="2000" dirty="0"/>
        </a:p>
      </dgm:t>
    </dgm:pt>
    <dgm:pt modelId="{ED8FD7E2-BA80-45D0-9629-832E42040E42}" type="parTrans" cxnId="{31617652-6D56-43CA-8276-7CF9CC1AC8C4}">
      <dgm:prSet/>
      <dgm:spPr/>
      <dgm:t>
        <a:bodyPr/>
        <a:lstStyle/>
        <a:p>
          <a:endParaRPr lang="ru-RU"/>
        </a:p>
      </dgm:t>
    </dgm:pt>
    <dgm:pt modelId="{BD1BBFCE-D311-4B36-8006-E7453AE1176F}" type="sibTrans" cxnId="{31617652-6D56-43CA-8276-7CF9CC1AC8C4}">
      <dgm:prSet/>
      <dgm:spPr/>
      <dgm:t>
        <a:bodyPr/>
        <a:lstStyle/>
        <a:p>
          <a:endParaRPr lang="ru-RU"/>
        </a:p>
      </dgm:t>
    </dgm:pt>
    <dgm:pt modelId="{64263778-EAE3-4724-A833-43CF777B6095}">
      <dgm:prSet phldrT="[Текст]"/>
      <dgm:spPr/>
      <dgm:t>
        <a:bodyPr/>
        <a:lstStyle/>
        <a:p>
          <a:r>
            <a:rPr lang="ru-RU" dirty="0" err="1" smtClean="0"/>
            <a:t>Самообследование</a:t>
          </a:r>
          <a:r>
            <a:rPr lang="ru-RU" dirty="0" smtClean="0"/>
            <a:t> проводится организацией ежегодно</a:t>
          </a:r>
          <a:endParaRPr lang="ru-RU" dirty="0"/>
        </a:p>
      </dgm:t>
    </dgm:pt>
    <dgm:pt modelId="{9D3B4D21-92EF-47C3-8098-7325AF340856}" type="parTrans" cxnId="{5FE769CB-B641-4516-B736-C2EA507AAE67}">
      <dgm:prSet/>
      <dgm:spPr/>
      <dgm:t>
        <a:bodyPr/>
        <a:lstStyle/>
        <a:p>
          <a:endParaRPr lang="ru-RU"/>
        </a:p>
      </dgm:t>
    </dgm:pt>
    <dgm:pt modelId="{CDE0D30E-D016-4221-AD66-73F7971D2D10}" type="sibTrans" cxnId="{5FE769CB-B641-4516-B736-C2EA507AAE67}">
      <dgm:prSet/>
      <dgm:spPr/>
      <dgm:t>
        <a:bodyPr/>
        <a:lstStyle/>
        <a:p>
          <a:endParaRPr lang="ru-RU"/>
        </a:p>
      </dgm:t>
    </dgm:pt>
    <dgm:pt modelId="{48E3ECAB-B0D1-456E-9EC1-5075E63104A0}">
      <dgm:prSet phldrT="[Текст]" custT="1"/>
      <dgm:spPr/>
      <dgm:t>
        <a:bodyPr/>
        <a:lstStyle/>
        <a:p>
          <a:r>
            <a:rPr lang="ru-RU" sz="2000" dirty="0" smtClean="0"/>
            <a:t>Предмет</a:t>
          </a:r>
          <a:endParaRPr lang="ru-RU" sz="2000" dirty="0"/>
        </a:p>
      </dgm:t>
    </dgm:pt>
    <dgm:pt modelId="{76570EFB-9841-40A1-8EF5-95FC1029EA9A}" type="parTrans" cxnId="{18413847-562F-4C40-B8AE-AFA080F8FA17}">
      <dgm:prSet/>
      <dgm:spPr/>
      <dgm:t>
        <a:bodyPr/>
        <a:lstStyle/>
        <a:p>
          <a:endParaRPr lang="ru-RU"/>
        </a:p>
      </dgm:t>
    </dgm:pt>
    <dgm:pt modelId="{804F6441-F556-4883-A4D9-E52BB92470BB}" type="sibTrans" cxnId="{18413847-562F-4C40-B8AE-AFA080F8FA17}">
      <dgm:prSet/>
      <dgm:spPr/>
      <dgm:t>
        <a:bodyPr/>
        <a:lstStyle/>
        <a:p>
          <a:endParaRPr lang="ru-RU"/>
        </a:p>
      </dgm:t>
    </dgm:pt>
    <dgm:pt modelId="{259AFF99-FB82-442E-932B-ABB024643918}">
      <dgm:prSet phldrT="[Текст]" custT="1"/>
      <dgm:spPr/>
      <dgm:t>
        <a:bodyPr/>
        <a:lstStyle/>
        <a:p>
          <a:r>
            <a:rPr lang="ru-RU" sz="1700" dirty="0" smtClean="0"/>
            <a:t>образовательная деятельность, система управления, содержание и качество подготовки обучающихся, организации учебного процесса, качество кадрового, учебно-методического обеспечения и т.д., а также анализ показателей, устанавливаемых </a:t>
          </a:r>
          <a:r>
            <a:rPr lang="ru-RU" sz="1700" dirty="0" err="1" smtClean="0"/>
            <a:t>Минобрнауки</a:t>
          </a:r>
          <a:r>
            <a:rPr lang="ru-RU" sz="1700" dirty="0" smtClean="0"/>
            <a:t> России</a:t>
          </a:r>
          <a:endParaRPr lang="ru-RU" sz="1700" dirty="0"/>
        </a:p>
      </dgm:t>
    </dgm:pt>
    <dgm:pt modelId="{2060537D-9575-4468-9308-FEBBC7078879}" type="parTrans" cxnId="{9B693F62-AC1D-485F-B721-4B1F2F6B3CDA}">
      <dgm:prSet/>
      <dgm:spPr/>
      <dgm:t>
        <a:bodyPr/>
        <a:lstStyle/>
        <a:p>
          <a:endParaRPr lang="ru-RU"/>
        </a:p>
      </dgm:t>
    </dgm:pt>
    <dgm:pt modelId="{D534AB16-5804-4048-AE06-B332DA6A36CF}" type="sibTrans" cxnId="{9B693F62-AC1D-485F-B721-4B1F2F6B3CDA}">
      <dgm:prSet/>
      <dgm:spPr/>
      <dgm:t>
        <a:bodyPr/>
        <a:lstStyle/>
        <a:p>
          <a:endParaRPr lang="ru-RU"/>
        </a:p>
      </dgm:t>
    </dgm:pt>
    <dgm:pt modelId="{CDF7A0BC-ED5C-44C6-9B83-1BA2EEAD1A3B}">
      <dgm:prSet/>
      <dgm:spPr/>
      <dgm:t>
        <a:bodyPr/>
        <a:lstStyle/>
        <a:p>
          <a:r>
            <a:rPr lang="ru-RU" dirty="0" smtClean="0"/>
            <a:t>Сроки, форма проведения </a:t>
          </a:r>
          <a:r>
            <a:rPr lang="ru-RU" dirty="0" err="1" smtClean="0"/>
            <a:t>самообследования</a:t>
          </a:r>
          <a:r>
            <a:rPr lang="ru-RU" dirty="0" smtClean="0"/>
            <a:t>, состав лиц, привлекаемых для его проведения, определяются организацией самостоятельно</a:t>
          </a:r>
          <a:endParaRPr lang="ru-RU" dirty="0"/>
        </a:p>
      </dgm:t>
    </dgm:pt>
    <dgm:pt modelId="{68B0A402-AC46-4748-86F8-1DA729AAA71B}" type="parTrans" cxnId="{1D36DC15-6859-4A4E-8648-4A34F4E37442}">
      <dgm:prSet/>
      <dgm:spPr/>
      <dgm:t>
        <a:bodyPr/>
        <a:lstStyle/>
        <a:p>
          <a:endParaRPr lang="ru-RU"/>
        </a:p>
      </dgm:t>
    </dgm:pt>
    <dgm:pt modelId="{E2F1558D-7A86-415F-9A4C-FEAF1FBDB057}" type="sibTrans" cxnId="{1D36DC15-6859-4A4E-8648-4A34F4E37442}">
      <dgm:prSet/>
      <dgm:spPr/>
      <dgm:t>
        <a:bodyPr/>
        <a:lstStyle/>
        <a:p>
          <a:endParaRPr lang="ru-RU"/>
        </a:p>
      </dgm:t>
    </dgm:pt>
    <dgm:pt modelId="{F3B53F08-B042-4C7B-A26A-2D912C3805D2}" type="pres">
      <dgm:prSet presAssocID="{08335991-5856-452B-A64A-8D31F68C49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496A3B-2A58-48FA-A0D7-C08DA8897B98}" type="pres">
      <dgm:prSet presAssocID="{4D230E45-D5E5-42E3-BD9E-E2D486905B31}" presName="linNode" presStyleCnt="0"/>
      <dgm:spPr/>
    </dgm:pt>
    <dgm:pt modelId="{DB9940F2-ED9C-41B9-B1E5-C79FEB7564B5}" type="pres">
      <dgm:prSet presAssocID="{4D230E45-D5E5-42E3-BD9E-E2D486905B31}" presName="parentText" presStyleLbl="node1" presStyleIdx="0" presStyleCnt="3" custScaleX="39864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F51D4-0426-44BF-8EDB-8CA7303AE2CD}" type="pres">
      <dgm:prSet presAssocID="{4D230E45-D5E5-42E3-BD9E-E2D486905B31}" presName="descendantText" presStyleLbl="alignAccFollowNode1" presStyleIdx="0" presStyleCnt="3" custScaleX="133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AB4CF-037F-4030-986F-C403686EEE90}" type="pres">
      <dgm:prSet presAssocID="{7AA4BC1C-1C52-4757-A23A-B1E175D1B942}" presName="sp" presStyleCnt="0"/>
      <dgm:spPr/>
    </dgm:pt>
    <dgm:pt modelId="{4BC3FEA4-CD4F-4462-8427-2F2312D5E3BE}" type="pres">
      <dgm:prSet presAssocID="{5A36454F-C93B-4241-9AB1-5DEBC8FBC4B3}" presName="linNode" presStyleCnt="0"/>
      <dgm:spPr/>
    </dgm:pt>
    <dgm:pt modelId="{AD8769BC-BCA0-4533-B5C5-A5F6B9D25337}" type="pres">
      <dgm:prSet presAssocID="{5A36454F-C93B-4241-9AB1-5DEBC8FBC4B3}" presName="parentText" presStyleLbl="node1" presStyleIdx="1" presStyleCnt="3" custScaleX="387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5924A-6130-4545-AEFB-15776E7F4D8B}" type="pres">
      <dgm:prSet presAssocID="{5A36454F-C93B-4241-9AB1-5DEBC8FBC4B3}" presName="descendantText" presStyleLbl="alignAccFollowNode1" presStyleIdx="1" presStyleCnt="3" custScaleX="135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D1492-6476-48E9-895A-C08673F121AA}" type="pres">
      <dgm:prSet presAssocID="{BD1BBFCE-D311-4B36-8006-E7453AE1176F}" presName="sp" presStyleCnt="0"/>
      <dgm:spPr/>
    </dgm:pt>
    <dgm:pt modelId="{99532E32-4842-42EC-A8C6-5A5E3A04A6D3}" type="pres">
      <dgm:prSet presAssocID="{48E3ECAB-B0D1-456E-9EC1-5075E63104A0}" presName="linNode" presStyleCnt="0"/>
      <dgm:spPr/>
    </dgm:pt>
    <dgm:pt modelId="{D38CA639-0B8F-441F-A840-50E2AE9AC6A5}" type="pres">
      <dgm:prSet presAssocID="{48E3ECAB-B0D1-456E-9EC1-5075E63104A0}" presName="parentText" presStyleLbl="node1" presStyleIdx="2" presStyleCnt="3" custScaleX="397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5FA45-1072-478E-8400-EE6F0C392A1D}" type="pres">
      <dgm:prSet presAssocID="{48E3ECAB-B0D1-456E-9EC1-5075E63104A0}" presName="descendantText" presStyleLbl="alignAccFollowNode1" presStyleIdx="2" presStyleCnt="3" custScaleX="133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5AC0DF-B24F-491C-95A0-D60E74D5419E}" type="presOf" srcId="{C964CC65-5505-4834-B970-9BE32C88FC4A}" destId="{A6CF51D4-0426-44BF-8EDB-8CA7303AE2CD}" srcOrd="0" destOrd="0" presId="urn:microsoft.com/office/officeart/2005/8/layout/vList5"/>
    <dgm:cxn modelId="{A988D348-6564-4E63-869D-CF01D314A011}" srcId="{08335991-5856-452B-A64A-8D31F68C4976}" destId="{4D230E45-D5E5-42E3-BD9E-E2D486905B31}" srcOrd="0" destOrd="0" parTransId="{E4930377-7105-4B50-8534-0C185A2A4369}" sibTransId="{7AA4BC1C-1C52-4757-A23A-B1E175D1B942}"/>
    <dgm:cxn modelId="{A7C2739A-C1CF-4B8C-9EF4-BDC758EF5DBE}" type="presOf" srcId="{08335991-5856-452B-A64A-8D31F68C4976}" destId="{F3B53F08-B042-4C7B-A26A-2D912C3805D2}" srcOrd="0" destOrd="0" presId="urn:microsoft.com/office/officeart/2005/8/layout/vList5"/>
    <dgm:cxn modelId="{9B693F62-AC1D-485F-B721-4B1F2F6B3CDA}" srcId="{48E3ECAB-B0D1-456E-9EC1-5075E63104A0}" destId="{259AFF99-FB82-442E-932B-ABB024643918}" srcOrd="0" destOrd="0" parTransId="{2060537D-9575-4468-9308-FEBBC7078879}" sibTransId="{D534AB16-5804-4048-AE06-B332DA6A36CF}"/>
    <dgm:cxn modelId="{31617652-6D56-43CA-8276-7CF9CC1AC8C4}" srcId="{08335991-5856-452B-A64A-8D31F68C4976}" destId="{5A36454F-C93B-4241-9AB1-5DEBC8FBC4B3}" srcOrd="1" destOrd="0" parTransId="{ED8FD7E2-BA80-45D0-9629-832E42040E42}" sibTransId="{BD1BBFCE-D311-4B36-8006-E7453AE1176F}"/>
    <dgm:cxn modelId="{2F2021CA-BCA2-4537-8B19-227AF296B7E2}" srcId="{4D230E45-D5E5-42E3-BD9E-E2D486905B31}" destId="{C964CC65-5505-4834-B970-9BE32C88FC4A}" srcOrd="0" destOrd="0" parTransId="{8FE32848-4EB0-4471-8458-58B8E625420B}" sibTransId="{E7F8D44C-73D8-493A-8307-D3B53987B6A5}"/>
    <dgm:cxn modelId="{CC71858B-2F80-44EF-A701-F0C132F0A92C}" type="presOf" srcId="{48E3ECAB-B0D1-456E-9EC1-5075E63104A0}" destId="{D38CA639-0B8F-441F-A840-50E2AE9AC6A5}" srcOrd="0" destOrd="0" presId="urn:microsoft.com/office/officeart/2005/8/layout/vList5"/>
    <dgm:cxn modelId="{18413847-562F-4C40-B8AE-AFA080F8FA17}" srcId="{08335991-5856-452B-A64A-8D31F68C4976}" destId="{48E3ECAB-B0D1-456E-9EC1-5075E63104A0}" srcOrd="2" destOrd="0" parTransId="{76570EFB-9841-40A1-8EF5-95FC1029EA9A}" sibTransId="{804F6441-F556-4883-A4D9-E52BB92470BB}"/>
    <dgm:cxn modelId="{5FE769CB-B641-4516-B736-C2EA507AAE67}" srcId="{5A36454F-C93B-4241-9AB1-5DEBC8FBC4B3}" destId="{64263778-EAE3-4724-A833-43CF777B6095}" srcOrd="0" destOrd="0" parTransId="{9D3B4D21-92EF-47C3-8098-7325AF340856}" sibTransId="{CDE0D30E-D016-4221-AD66-73F7971D2D10}"/>
    <dgm:cxn modelId="{FC0B1597-4333-4105-AC43-1E880BB174FF}" type="presOf" srcId="{64263778-EAE3-4724-A833-43CF777B6095}" destId="{43F5924A-6130-4545-AEFB-15776E7F4D8B}" srcOrd="0" destOrd="0" presId="urn:microsoft.com/office/officeart/2005/8/layout/vList5"/>
    <dgm:cxn modelId="{9B2E535F-8D2A-418F-99C8-17B637B1367F}" type="presOf" srcId="{CDF7A0BC-ED5C-44C6-9B83-1BA2EEAD1A3B}" destId="{43F5924A-6130-4545-AEFB-15776E7F4D8B}" srcOrd="0" destOrd="1" presId="urn:microsoft.com/office/officeart/2005/8/layout/vList5"/>
    <dgm:cxn modelId="{C0788CD5-E63E-4445-A3A9-021F0231F1C1}" type="presOf" srcId="{259AFF99-FB82-442E-932B-ABB024643918}" destId="{1375FA45-1072-478E-8400-EE6F0C392A1D}" srcOrd="0" destOrd="0" presId="urn:microsoft.com/office/officeart/2005/8/layout/vList5"/>
    <dgm:cxn modelId="{1D36DC15-6859-4A4E-8648-4A34F4E37442}" srcId="{5A36454F-C93B-4241-9AB1-5DEBC8FBC4B3}" destId="{CDF7A0BC-ED5C-44C6-9B83-1BA2EEAD1A3B}" srcOrd="1" destOrd="0" parTransId="{68B0A402-AC46-4748-86F8-1DA729AAA71B}" sibTransId="{E2F1558D-7A86-415F-9A4C-FEAF1FBDB057}"/>
    <dgm:cxn modelId="{2368CDE4-1726-4DDA-8F3D-D39319AF1C54}" type="presOf" srcId="{5A36454F-C93B-4241-9AB1-5DEBC8FBC4B3}" destId="{AD8769BC-BCA0-4533-B5C5-A5F6B9D25337}" srcOrd="0" destOrd="0" presId="urn:microsoft.com/office/officeart/2005/8/layout/vList5"/>
    <dgm:cxn modelId="{9DA33161-F79E-4037-8487-E11ACD95D618}" type="presOf" srcId="{4D230E45-D5E5-42E3-BD9E-E2D486905B31}" destId="{DB9940F2-ED9C-41B9-B1E5-C79FEB7564B5}" srcOrd="0" destOrd="0" presId="urn:microsoft.com/office/officeart/2005/8/layout/vList5"/>
    <dgm:cxn modelId="{BCB99F79-B405-4C8A-9352-51AEEC8BFC2D}" type="presParOf" srcId="{F3B53F08-B042-4C7B-A26A-2D912C3805D2}" destId="{E1496A3B-2A58-48FA-A0D7-C08DA8897B98}" srcOrd="0" destOrd="0" presId="urn:microsoft.com/office/officeart/2005/8/layout/vList5"/>
    <dgm:cxn modelId="{837718D1-DAAC-47A2-B823-0AA5FEEA70A7}" type="presParOf" srcId="{E1496A3B-2A58-48FA-A0D7-C08DA8897B98}" destId="{DB9940F2-ED9C-41B9-B1E5-C79FEB7564B5}" srcOrd="0" destOrd="0" presId="urn:microsoft.com/office/officeart/2005/8/layout/vList5"/>
    <dgm:cxn modelId="{0EC39B50-BA24-4034-92A3-AA9873B61CE7}" type="presParOf" srcId="{E1496A3B-2A58-48FA-A0D7-C08DA8897B98}" destId="{A6CF51D4-0426-44BF-8EDB-8CA7303AE2CD}" srcOrd="1" destOrd="0" presId="urn:microsoft.com/office/officeart/2005/8/layout/vList5"/>
    <dgm:cxn modelId="{04908F54-BC4E-422A-BFD6-26713A5D887C}" type="presParOf" srcId="{F3B53F08-B042-4C7B-A26A-2D912C3805D2}" destId="{6EFAB4CF-037F-4030-986F-C403686EEE90}" srcOrd="1" destOrd="0" presId="urn:microsoft.com/office/officeart/2005/8/layout/vList5"/>
    <dgm:cxn modelId="{E260784D-BCB2-4B56-9476-B826C17BEBD2}" type="presParOf" srcId="{F3B53F08-B042-4C7B-A26A-2D912C3805D2}" destId="{4BC3FEA4-CD4F-4462-8427-2F2312D5E3BE}" srcOrd="2" destOrd="0" presId="urn:microsoft.com/office/officeart/2005/8/layout/vList5"/>
    <dgm:cxn modelId="{78C970ED-7959-4A75-8D60-F6BEF6D614A8}" type="presParOf" srcId="{4BC3FEA4-CD4F-4462-8427-2F2312D5E3BE}" destId="{AD8769BC-BCA0-4533-B5C5-A5F6B9D25337}" srcOrd="0" destOrd="0" presId="urn:microsoft.com/office/officeart/2005/8/layout/vList5"/>
    <dgm:cxn modelId="{7136DC5A-B7E6-40E2-B922-888B24AEEC5C}" type="presParOf" srcId="{4BC3FEA4-CD4F-4462-8427-2F2312D5E3BE}" destId="{43F5924A-6130-4545-AEFB-15776E7F4D8B}" srcOrd="1" destOrd="0" presId="urn:microsoft.com/office/officeart/2005/8/layout/vList5"/>
    <dgm:cxn modelId="{7161F536-8719-4A55-A342-3BC671BC8302}" type="presParOf" srcId="{F3B53F08-B042-4C7B-A26A-2D912C3805D2}" destId="{C1AD1492-6476-48E9-895A-C08673F121AA}" srcOrd="3" destOrd="0" presId="urn:microsoft.com/office/officeart/2005/8/layout/vList5"/>
    <dgm:cxn modelId="{644F4E2A-59E6-4A47-B873-4D85631ED1C3}" type="presParOf" srcId="{F3B53F08-B042-4C7B-A26A-2D912C3805D2}" destId="{99532E32-4842-42EC-A8C6-5A5E3A04A6D3}" srcOrd="4" destOrd="0" presId="urn:microsoft.com/office/officeart/2005/8/layout/vList5"/>
    <dgm:cxn modelId="{AADEEC9A-449F-4C37-9B3B-E64B4B68E05D}" type="presParOf" srcId="{99532E32-4842-42EC-A8C6-5A5E3A04A6D3}" destId="{D38CA639-0B8F-441F-A840-50E2AE9AC6A5}" srcOrd="0" destOrd="0" presId="urn:microsoft.com/office/officeart/2005/8/layout/vList5"/>
    <dgm:cxn modelId="{51BDE9B6-0861-46EF-A06B-74BC7624F190}" type="presParOf" srcId="{99532E32-4842-42EC-A8C6-5A5E3A04A6D3}" destId="{1375FA45-1072-478E-8400-EE6F0C392A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1CC64F1-4810-48D7-8FA4-8D9F7970CCE4}" type="doc">
      <dgm:prSet loTypeId="urn:microsoft.com/office/officeart/2005/8/layout/chevron2" loCatId="process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06026BEE-EE0D-4ECA-81B1-5C5C1C3B9A6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77B3A44-8E78-4CA4-BDDB-F8CCEB8C1188}" type="parTrans" cxnId="{CA070577-912A-4A99-8228-4AE1AABE0E51}">
      <dgm:prSet/>
      <dgm:spPr/>
      <dgm:t>
        <a:bodyPr/>
        <a:lstStyle/>
        <a:p>
          <a:endParaRPr lang="ru-RU"/>
        </a:p>
      </dgm:t>
    </dgm:pt>
    <dgm:pt modelId="{E86B424C-33E5-4E56-B52D-FF4F1CC211A1}" type="sibTrans" cxnId="{CA070577-912A-4A99-8228-4AE1AABE0E51}">
      <dgm:prSet/>
      <dgm:spPr/>
      <dgm:t>
        <a:bodyPr/>
        <a:lstStyle/>
        <a:p>
          <a:endParaRPr lang="ru-RU"/>
        </a:p>
      </dgm:t>
    </dgm:pt>
    <dgm:pt modelId="{3475F9B7-6A9B-4B7D-992B-D9F9FDEA069B}">
      <dgm:prSet phldrT="[Текст]"/>
      <dgm:spPr/>
      <dgm:t>
        <a:bodyPr/>
        <a:lstStyle/>
        <a:p>
          <a:r>
            <a:rPr lang="ru-RU" dirty="0" smtClean="0"/>
            <a:t>планирование и подготовка работ по </a:t>
          </a:r>
          <a:r>
            <a:rPr lang="ru-RU" dirty="0" err="1" smtClean="0"/>
            <a:t>самообследованию</a:t>
          </a:r>
          <a:r>
            <a:rPr lang="ru-RU" dirty="0" smtClean="0"/>
            <a:t> организации</a:t>
          </a:r>
          <a:endParaRPr lang="ru-RU" dirty="0"/>
        </a:p>
      </dgm:t>
    </dgm:pt>
    <dgm:pt modelId="{1C938386-B397-4CD6-B003-23CB0E61B49B}" type="parTrans" cxnId="{910EDC92-7BB8-4629-8395-FB7F6E71CAB3}">
      <dgm:prSet/>
      <dgm:spPr/>
      <dgm:t>
        <a:bodyPr/>
        <a:lstStyle/>
        <a:p>
          <a:endParaRPr lang="ru-RU"/>
        </a:p>
      </dgm:t>
    </dgm:pt>
    <dgm:pt modelId="{EC38EB31-9B8F-448E-8841-70A41C6D9947}" type="sibTrans" cxnId="{910EDC92-7BB8-4629-8395-FB7F6E71CAB3}">
      <dgm:prSet/>
      <dgm:spPr/>
      <dgm:t>
        <a:bodyPr/>
        <a:lstStyle/>
        <a:p>
          <a:endParaRPr lang="ru-RU"/>
        </a:p>
      </dgm:t>
    </dgm:pt>
    <dgm:pt modelId="{D175E156-2CA1-442D-8C63-22B9C167C1A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3126085-5ADC-4BF9-9660-676F191C3C8E}" type="parTrans" cxnId="{656AEFD2-144E-4B80-8B13-926F577E9021}">
      <dgm:prSet/>
      <dgm:spPr/>
      <dgm:t>
        <a:bodyPr/>
        <a:lstStyle/>
        <a:p>
          <a:endParaRPr lang="ru-RU"/>
        </a:p>
      </dgm:t>
    </dgm:pt>
    <dgm:pt modelId="{630A1115-08FC-485C-8367-E590E40CC596}" type="sibTrans" cxnId="{656AEFD2-144E-4B80-8B13-926F577E9021}">
      <dgm:prSet/>
      <dgm:spPr/>
      <dgm:t>
        <a:bodyPr/>
        <a:lstStyle/>
        <a:p>
          <a:endParaRPr lang="ru-RU"/>
        </a:p>
      </dgm:t>
    </dgm:pt>
    <dgm:pt modelId="{8D58498E-F2B4-4058-B4D3-05F204F30579}">
      <dgm:prSet phldrT="[Текст]"/>
      <dgm:spPr/>
      <dgm:t>
        <a:bodyPr/>
        <a:lstStyle/>
        <a:p>
          <a:r>
            <a:rPr lang="ru-RU" dirty="0" smtClean="0"/>
            <a:t>организация и проведение </a:t>
          </a:r>
          <a:r>
            <a:rPr lang="ru-RU" dirty="0" err="1" smtClean="0"/>
            <a:t>самообследования</a:t>
          </a:r>
          <a:r>
            <a:rPr lang="ru-RU" dirty="0" smtClean="0"/>
            <a:t> в организации</a:t>
          </a:r>
          <a:endParaRPr lang="ru-RU" dirty="0"/>
        </a:p>
      </dgm:t>
    </dgm:pt>
    <dgm:pt modelId="{6160DFC6-8FDC-4B19-AF34-C5325A5754CB}" type="parTrans" cxnId="{7DBD190E-CA71-4789-9F7F-83BADBB99192}">
      <dgm:prSet/>
      <dgm:spPr/>
      <dgm:t>
        <a:bodyPr/>
        <a:lstStyle/>
        <a:p>
          <a:endParaRPr lang="ru-RU"/>
        </a:p>
      </dgm:t>
    </dgm:pt>
    <dgm:pt modelId="{2FA17F8D-F5F6-47BC-835B-54D884877E98}" type="sibTrans" cxnId="{7DBD190E-CA71-4789-9F7F-83BADBB99192}">
      <dgm:prSet/>
      <dgm:spPr/>
      <dgm:t>
        <a:bodyPr/>
        <a:lstStyle/>
        <a:p>
          <a:endParaRPr lang="ru-RU"/>
        </a:p>
      </dgm:t>
    </dgm:pt>
    <dgm:pt modelId="{D6CC1A9D-0885-4614-B818-4A0DC6A26548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C93F90F-C240-47B4-A7D8-C629E97CD1D7}" type="parTrans" cxnId="{B56512B4-B67D-4F9E-9FC1-5F8E0EC5B0EC}">
      <dgm:prSet/>
      <dgm:spPr/>
      <dgm:t>
        <a:bodyPr/>
        <a:lstStyle/>
        <a:p>
          <a:endParaRPr lang="ru-RU"/>
        </a:p>
      </dgm:t>
    </dgm:pt>
    <dgm:pt modelId="{73743BF9-81E1-4800-B264-452592B28721}" type="sibTrans" cxnId="{B56512B4-B67D-4F9E-9FC1-5F8E0EC5B0EC}">
      <dgm:prSet/>
      <dgm:spPr/>
      <dgm:t>
        <a:bodyPr/>
        <a:lstStyle/>
        <a:p>
          <a:endParaRPr lang="ru-RU"/>
        </a:p>
      </dgm:t>
    </dgm:pt>
    <dgm:pt modelId="{FCD73EE9-4CDB-4F49-99FD-8B1F42B132E4}">
      <dgm:prSet phldrT="[Текст]"/>
      <dgm:spPr/>
      <dgm:t>
        <a:bodyPr/>
        <a:lstStyle/>
        <a:p>
          <a:r>
            <a:rPr lang="ru-RU" dirty="0" smtClean="0"/>
            <a:t>обобщение полученных результатов и на их основе формирование отчета</a:t>
          </a:r>
          <a:endParaRPr lang="ru-RU" dirty="0"/>
        </a:p>
      </dgm:t>
    </dgm:pt>
    <dgm:pt modelId="{F5DFB174-CB9B-4A9F-AFBD-4BE2F18150B6}" type="parTrans" cxnId="{E0B97B3E-63C3-4D87-8EED-6F04F45FF589}">
      <dgm:prSet/>
      <dgm:spPr/>
      <dgm:t>
        <a:bodyPr/>
        <a:lstStyle/>
        <a:p>
          <a:endParaRPr lang="ru-RU"/>
        </a:p>
      </dgm:t>
    </dgm:pt>
    <dgm:pt modelId="{A998E567-6E6A-484E-897B-8FA33ABC7B5E}" type="sibTrans" cxnId="{E0B97B3E-63C3-4D87-8EED-6F04F45FF589}">
      <dgm:prSet/>
      <dgm:spPr/>
      <dgm:t>
        <a:bodyPr/>
        <a:lstStyle/>
        <a:p>
          <a:endParaRPr lang="ru-RU"/>
        </a:p>
      </dgm:t>
    </dgm:pt>
    <dgm:pt modelId="{523A5293-4749-4920-AD7B-7690BFF57F3A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5157B08-AA83-4F39-8CAB-EB8D3C38D95B}" type="parTrans" cxnId="{17BB9363-62B7-4831-808C-C42014B22147}">
      <dgm:prSet/>
      <dgm:spPr/>
      <dgm:t>
        <a:bodyPr/>
        <a:lstStyle/>
        <a:p>
          <a:endParaRPr lang="ru-RU"/>
        </a:p>
      </dgm:t>
    </dgm:pt>
    <dgm:pt modelId="{21CB23DF-925A-4B69-95CF-A0DA08F14371}" type="sibTrans" cxnId="{17BB9363-62B7-4831-808C-C42014B22147}">
      <dgm:prSet/>
      <dgm:spPr/>
      <dgm:t>
        <a:bodyPr/>
        <a:lstStyle/>
        <a:p>
          <a:endParaRPr lang="ru-RU"/>
        </a:p>
      </dgm:t>
    </dgm:pt>
    <dgm:pt modelId="{593191AE-15E6-4C25-9AEF-2232C993C7E3}">
      <dgm:prSet/>
      <dgm:spPr/>
      <dgm:t>
        <a:bodyPr/>
        <a:lstStyle/>
        <a:p>
          <a:r>
            <a:rPr lang="ru-RU" dirty="0" smtClean="0"/>
            <a:t>рассмотрение отчета органом управления организации, к компетенции которого относится решение данного вопроса</a:t>
          </a:r>
          <a:endParaRPr lang="ru-RU" dirty="0"/>
        </a:p>
      </dgm:t>
    </dgm:pt>
    <dgm:pt modelId="{0923C677-B900-4977-931A-7C5AECC43E14}" type="parTrans" cxnId="{56F68EF3-F147-4C10-B858-EAF3EAE31887}">
      <dgm:prSet/>
      <dgm:spPr/>
      <dgm:t>
        <a:bodyPr/>
        <a:lstStyle/>
        <a:p>
          <a:endParaRPr lang="ru-RU"/>
        </a:p>
      </dgm:t>
    </dgm:pt>
    <dgm:pt modelId="{B875DD85-F576-4F88-AFFC-2A7309E5E158}" type="sibTrans" cxnId="{56F68EF3-F147-4C10-B858-EAF3EAE31887}">
      <dgm:prSet/>
      <dgm:spPr/>
      <dgm:t>
        <a:bodyPr/>
        <a:lstStyle/>
        <a:p>
          <a:endParaRPr lang="ru-RU"/>
        </a:p>
      </dgm:t>
    </dgm:pt>
    <dgm:pt modelId="{17309D6E-37D3-4B95-984C-4B7B915820B1}" type="pres">
      <dgm:prSet presAssocID="{41CC64F1-4810-48D7-8FA4-8D9F7970CC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7518A5-287E-4E98-AC4E-2B39338554E2}" type="pres">
      <dgm:prSet presAssocID="{06026BEE-EE0D-4ECA-81B1-5C5C1C3B9A61}" presName="composite" presStyleCnt="0"/>
      <dgm:spPr/>
    </dgm:pt>
    <dgm:pt modelId="{D29BB5AC-99F2-46CC-A37A-C112ADB237A0}" type="pres">
      <dgm:prSet presAssocID="{06026BEE-EE0D-4ECA-81B1-5C5C1C3B9A6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8B864-7821-484B-8677-EE0CA340FB72}" type="pres">
      <dgm:prSet presAssocID="{06026BEE-EE0D-4ECA-81B1-5C5C1C3B9A6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A41C8-6D55-42BF-A0D3-7E2BC11A60DA}" type="pres">
      <dgm:prSet presAssocID="{E86B424C-33E5-4E56-B52D-FF4F1CC211A1}" presName="sp" presStyleCnt="0"/>
      <dgm:spPr/>
    </dgm:pt>
    <dgm:pt modelId="{1E9D9B1D-D09B-497A-896E-460A58434B4A}" type="pres">
      <dgm:prSet presAssocID="{D175E156-2CA1-442D-8C63-22B9C167C1AC}" presName="composite" presStyleCnt="0"/>
      <dgm:spPr/>
    </dgm:pt>
    <dgm:pt modelId="{642DB549-C920-460F-9A83-F66D27884410}" type="pres">
      <dgm:prSet presAssocID="{D175E156-2CA1-442D-8C63-22B9C167C1A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36AB4-4F7C-44CD-BA46-181DD921CD68}" type="pres">
      <dgm:prSet presAssocID="{D175E156-2CA1-442D-8C63-22B9C167C1A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9CA59-6B09-4E23-B444-68506D86DB8C}" type="pres">
      <dgm:prSet presAssocID="{630A1115-08FC-485C-8367-E590E40CC596}" presName="sp" presStyleCnt="0"/>
      <dgm:spPr/>
    </dgm:pt>
    <dgm:pt modelId="{4B072394-AFEE-4E2D-B8BB-6AE21AF57CC9}" type="pres">
      <dgm:prSet presAssocID="{D6CC1A9D-0885-4614-B818-4A0DC6A26548}" presName="composite" presStyleCnt="0"/>
      <dgm:spPr/>
    </dgm:pt>
    <dgm:pt modelId="{38181701-FF58-4577-9AA3-E9E0BBA95C24}" type="pres">
      <dgm:prSet presAssocID="{D6CC1A9D-0885-4614-B818-4A0DC6A2654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71274-13F2-4440-85C1-D3CC5209701C}" type="pres">
      <dgm:prSet presAssocID="{D6CC1A9D-0885-4614-B818-4A0DC6A2654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38F8C-BF38-411A-B521-B189EAE7349C}" type="pres">
      <dgm:prSet presAssocID="{73743BF9-81E1-4800-B264-452592B28721}" presName="sp" presStyleCnt="0"/>
      <dgm:spPr/>
    </dgm:pt>
    <dgm:pt modelId="{7F69657D-E8D2-47FA-91FA-37C877EF0589}" type="pres">
      <dgm:prSet presAssocID="{523A5293-4749-4920-AD7B-7690BFF57F3A}" presName="composite" presStyleCnt="0"/>
      <dgm:spPr/>
    </dgm:pt>
    <dgm:pt modelId="{7D2570A5-FB34-4571-8CDD-9ED9AB377826}" type="pres">
      <dgm:prSet presAssocID="{523A5293-4749-4920-AD7B-7690BFF57F3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907C8-472D-4096-B751-060C6226FA0B}" type="pres">
      <dgm:prSet presAssocID="{523A5293-4749-4920-AD7B-7690BFF57F3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512B4-B67D-4F9E-9FC1-5F8E0EC5B0EC}" srcId="{41CC64F1-4810-48D7-8FA4-8D9F7970CCE4}" destId="{D6CC1A9D-0885-4614-B818-4A0DC6A26548}" srcOrd="2" destOrd="0" parTransId="{9C93F90F-C240-47B4-A7D8-C629E97CD1D7}" sibTransId="{73743BF9-81E1-4800-B264-452592B28721}"/>
    <dgm:cxn modelId="{0A5CC292-5BE2-4340-8377-A2CF2E6D36B8}" type="presOf" srcId="{593191AE-15E6-4C25-9AEF-2232C993C7E3}" destId="{4DB907C8-472D-4096-B751-060C6226FA0B}" srcOrd="0" destOrd="0" presId="urn:microsoft.com/office/officeart/2005/8/layout/chevron2"/>
    <dgm:cxn modelId="{F72631F9-C4E9-4139-A06C-65CE948B7630}" type="presOf" srcId="{3475F9B7-6A9B-4B7D-992B-D9F9FDEA069B}" destId="{E398B864-7821-484B-8677-EE0CA340FB72}" srcOrd="0" destOrd="0" presId="urn:microsoft.com/office/officeart/2005/8/layout/chevron2"/>
    <dgm:cxn modelId="{46956936-5B39-4C67-AF70-162B7F95C932}" type="presOf" srcId="{FCD73EE9-4CDB-4F49-99FD-8B1F42B132E4}" destId="{21271274-13F2-4440-85C1-D3CC5209701C}" srcOrd="0" destOrd="0" presId="urn:microsoft.com/office/officeart/2005/8/layout/chevron2"/>
    <dgm:cxn modelId="{F76BF647-53DF-40B1-A19E-251B6BC948BC}" type="presOf" srcId="{8D58498E-F2B4-4058-B4D3-05F204F30579}" destId="{60B36AB4-4F7C-44CD-BA46-181DD921CD68}" srcOrd="0" destOrd="0" presId="urn:microsoft.com/office/officeart/2005/8/layout/chevron2"/>
    <dgm:cxn modelId="{E0B97B3E-63C3-4D87-8EED-6F04F45FF589}" srcId="{D6CC1A9D-0885-4614-B818-4A0DC6A26548}" destId="{FCD73EE9-4CDB-4F49-99FD-8B1F42B132E4}" srcOrd="0" destOrd="0" parTransId="{F5DFB174-CB9B-4A9F-AFBD-4BE2F18150B6}" sibTransId="{A998E567-6E6A-484E-897B-8FA33ABC7B5E}"/>
    <dgm:cxn modelId="{DF119A93-BD22-45C2-BAF5-0B41506ED70D}" type="presOf" srcId="{06026BEE-EE0D-4ECA-81B1-5C5C1C3B9A61}" destId="{D29BB5AC-99F2-46CC-A37A-C112ADB237A0}" srcOrd="0" destOrd="0" presId="urn:microsoft.com/office/officeart/2005/8/layout/chevron2"/>
    <dgm:cxn modelId="{910EDC92-7BB8-4629-8395-FB7F6E71CAB3}" srcId="{06026BEE-EE0D-4ECA-81B1-5C5C1C3B9A61}" destId="{3475F9B7-6A9B-4B7D-992B-D9F9FDEA069B}" srcOrd="0" destOrd="0" parTransId="{1C938386-B397-4CD6-B003-23CB0E61B49B}" sibTransId="{EC38EB31-9B8F-448E-8841-70A41C6D9947}"/>
    <dgm:cxn modelId="{7DBD190E-CA71-4789-9F7F-83BADBB99192}" srcId="{D175E156-2CA1-442D-8C63-22B9C167C1AC}" destId="{8D58498E-F2B4-4058-B4D3-05F204F30579}" srcOrd="0" destOrd="0" parTransId="{6160DFC6-8FDC-4B19-AF34-C5325A5754CB}" sibTransId="{2FA17F8D-F5F6-47BC-835B-54D884877E98}"/>
    <dgm:cxn modelId="{63B456DF-FEF0-497A-A8EA-2D8FBCA88CDD}" type="presOf" srcId="{523A5293-4749-4920-AD7B-7690BFF57F3A}" destId="{7D2570A5-FB34-4571-8CDD-9ED9AB377826}" srcOrd="0" destOrd="0" presId="urn:microsoft.com/office/officeart/2005/8/layout/chevron2"/>
    <dgm:cxn modelId="{17BB9363-62B7-4831-808C-C42014B22147}" srcId="{41CC64F1-4810-48D7-8FA4-8D9F7970CCE4}" destId="{523A5293-4749-4920-AD7B-7690BFF57F3A}" srcOrd="3" destOrd="0" parTransId="{F5157B08-AA83-4F39-8CAB-EB8D3C38D95B}" sibTransId="{21CB23DF-925A-4B69-95CF-A0DA08F14371}"/>
    <dgm:cxn modelId="{CA070577-912A-4A99-8228-4AE1AABE0E51}" srcId="{41CC64F1-4810-48D7-8FA4-8D9F7970CCE4}" destId="{06026BEE-EE0D-4ECA-81B1-5C5C1C3B9A61}" srcOrd="0" destOrd="0" parTransId="{477B3A44-8E78-4CA4-BDDB-F8CCEB8C1188}" sibTransId="{E86B424C-33E5-4E56-B52D-FF4F1CC211A1}"/>
    <dgm:cxn modelId="{A723DD4F-32F1-421E-A1E0-A10C9AD8F7B5}" type="presOf" srcId="{D175E156-2CA1-442D-8C63-22B9C167C1AC}" destId="{642DB549-C920-460F-9A83-F66D27884410}" srcOrd="0" destOrd="0" presId="urn:microsoft.com/office/officeart/2005/8/layout/chevron2"/>
    <dgm:cxn modelId="{656AEFD2-144E-4B80-8B13-926F577E9021}" srcId="{41CC64F1-4810-48D7-8FA4-8D9F7970CCE4}" destId="{D175E156-2CA1-442D-8C63-22B9C167C1AC}" srcOrd="1" destOrd="0" parTransId="{03126085-5ADC-4BF9-9660-676F191C3C8E}" sibTransId="{630A1115-08FC-485C-8367-E590E40CC596}"/>
    <dgm:cxn modelId="{56F68EF3-F147-4C10-B858-EAF3EAE31887}" srcId="{523A5293-4749-4920-AD7B-7690BFF57F3A}" destId="{593191AE-15E6-4C25-9AEF-2232C993C7E3}" srcOrd="0" destOrd="0" parTransId="{0923C677-B900-4977-931A-7C5AECC43E14}" sibTransId="{B875DD85-F576-4F88-AFFC-2A7309E5E158}"/>
    <dgm:cxn modelId="{CFE99E05-4CF8-4ACD-9B3E-E7C6AD4D114C}" type="presOf" srcId="{41CC64F1-4810-48D7-8FA4-8D9F7970CCE4}" destId="{17309D6E-37D3-4B95-984C-4B7B915820B1}" srcOrd="0" destOrd="0" presId="urn:microsoft.com/office/officeart/2005/8/layout/chevron2"/>
    <dgm:cxn modelId="{097FC27A-90D0-4DD3-9E47-68B98392A795}" type="presOf" srcId="{D6CC1A9D-0885-4614-B818-4A0DC6A26548}" destId="{38181701-FF58-4577-9AA3-E9E0BBA95C24}" srcOrd="0" destOrd="0" presId="urn:microsoft.com/office/officeart/2005/8/layout/chevron2"/>
    <dgm:cxn modelId="{C35B2554-9E16-4217-944A-587742AA7A14}" type="presParOf" srcId="{17309D6E-37D3-4B95-984C-4B7B915820B1}" destId="{1D7518A5-287E-4E98-AC4E-2B39338554E2}" srcOrd="0" destOrd="0" presId="urn:microsoft.com/office/officeart/2005/8/layout/chevron2"/>
    <dgm:cxn modelId="{1873D319-A5C7-4CA6-9395-A42E4140CE45}" type="presParOf" srcId="{1D7518A5-287E-4E98-AC4E-2B39338554E2}" destId="{D29BB5AC-99F2-46CC-A37A-C112ADB237A0}" srcOrd="0" destOrd="0" presId="urn:microsoft.com/office/officeart/2005/8/layout/chevron2"/>
    <dgm:cxn modelId="{F1A20ED4-ABB2-4ABE-9063-80EEBB4D7866}" type="presParOf" srcId="{1D7518A5-287E-4E98-AC4E-2B39338554E2}" destId="{E398B864-7821-484B-8677-EE0CA340FB72}" srcOrd="1" destOrd="0" presId="urn:microsoft.com/office/officeart/2005/8/layout/chevron2"/>
    <dgm:cxn modelId="{B591A3E7-D315-48D0-8CC7-27D88C7CBEE6}" type="presParOf" srcId="{17309D6E-37D3-4B95-984C-4B7B915820B1}" destId="{926A41C8-6D55-42BF-A0D3-7E2BC11A60DA}" srcOrd="1" destOrd="0" presId="urn:microsoft.com/office/officeart/2005/8/layout/chevron2"/>
    <dgm:cxn modelId="{203B9C68-B335-401F-AA3F-A01FBC23F296}" type="presParOf" srcId="{17309D6E-37D3-4B95-984C-4B7B915820B1}" destId="{1E9D9B1D-D09B-497A-896E-460A58434B4A}" srcOrd="2" destOrd="0" presId="urn:microsoft.com/office/officeart/2005/8/layout/chevron2"/>
    <dgm:cxn modelId="{05AC35F2-6C00-49D2-9A1E-E67024A4C7F5}" type="presParOf" srcId="{1E9D9B1D-D09B-497A-896E-460A58434B4A}" destId="{642DB549-C920-460F-9A83-F66D27884410}" srcOrd="0" destOrd="0" presId="urn:microsoft.com/office/officeart/2005/8/layout/chevron2"/>
    <dgm:cxn modelId="{5758368A-7705-4CED-89AA-031E8007DDC7}" type="presParOf" srcId="{1E9D9B1D-D09B-497A-896E-460A58434B4A}" destId="{60B36AB4-4F7C-44CD-BA46-181DD921CD68}" srcOrd="1" destOrd="0" presId="urn:microsoft.com/office/officeart/2005/8/layout/chevron2"/>
    <dgm:cxn modelId="{50ADC5DE-762A-406D-802D-CC37F55B5D9D}" type="presParOf" srcId="{17309D6E-37D3-4B95-984C-4B7B915820B1}" destId="{FD69CA59-6B09-4E23-B444-68506D86DB8C}" srcOrd="3" destOrd="0" presId="urn:microsoft.com/office/officeart/2005/8/layout/chevron2"/>
    <dgm:cxn modelId="{53AE7D60-54EC-4230-A0E4-FED53207D51F}" type="presParOf" srcId="{17309D6E-37D3-4B95-984C-4B7B915820B1}" destId="{4B072394-AFEE-4E2D-B8BB-6AE21AF57CC9}" srcOrd="4" destOrd="0" presId="urn:microsoft.com/office/officeart/2005/8/layout/chevron2"/>
    <dgm:cxn modelId="{E2302A06-0D04-44F3-9382-AC1F0F635E48}" type="presParOf" srcId="{4B072394-AFEE-4E2D-B8BB-6AE21AF57CC9}" destId="{38181701-FF58-4577-9AA3-E9E0BBA95C24}" srcOrd="0" destOrd="0" presId="urn:microsoft.com/office/officeart/2005/8/layout/chevron2"/>
    <dgm:cxn modelId="{BBCA7BB5-BF76-4683-AC60-A71F019FDA1C}" type="presParOf" srcId="{4B072394-AFEE-4E2D-B8BB-6AE21AF57CC9}" destId="{21271274-13F2-4440-85C1-D3CC5209701C}" srcOrd="1" destOrd="0" presId="urn:microsoft.com/office/officeart/2005/8/layout/chevron2"/>
    <dgm:cxn modelId="{FE26F4FE-D84A-45C8-9FCC-192EC5A34F02}" type="presParOf" srcId="{17309D6E-37D3-4B95-984C-4B7B915820B1}" destId="{BCA38F8C-BF38-411A-B521-B189EAE7349C}" srcOrd="5" destOrd="0" presId="urn:microsoft.com/office/officeart/2005/8/layout/chevron2"/>
    <dgm:cxn modelId="{27E5224B-4AFB-472F-BEAB-DB81C86A07B9}" type="presParOf" srcId="{17309D6E-37D3-4B95-984C-4B7B915820B1}" destId="{7F69657D-E8D2-47FA-91FA-37C877EF0589}" srcOrd="6" destOrd="0" presId="urn:microsoft.com/office/officeart/2005/8/layout/chevron2"/>
    <dgm:cxn modelId="{6D4A04EA-9216-48B7-87AC-450EA015665E}" type="presParOf" srcId="{7F69657D-E8D2-47FA-91FA-37C877EF0589}" destId="{7D2570A5-FB34-4571-8CDD-9ED9AB377826}" srcOrd="0" destOrd="0" presId="urn:microsoft.com/office/officeart/2005/8/layout/chevron2"/>
    <dgm:cxn modelId="{D720A2E6-61B0-4ABD-BD77-029342814186}" type="presParOf" srcId="{7F69657D-E8D2-47FA-91FA-37C877EF0589}" destId="{4DB907C8-472D-4096-B751-060C6226FA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A5064C3-D8E8-4FDA-B6F7-A982EEAD14DF}" type="doc">
      <dgm:prSet loTypeId="urn:microsoft.com/office/officeart/2005/8/layout/vList5" loCatId="list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9AFA1D9C-B537-4520-AE94-D15B7296076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888A510-5377-42EC-AA3C-E2059AD2FA70}" type="parTrans" cxnId="{7E02D204-61FD-4466-95F1-F307EA8661D2}">
      <dgm:prSet/>
      <dgm:spPr/>
      <dgm:t>
        <a:bodyPr/>
        <a:lstStyle/>
        <a:p>
          <a:endParaRPr lang="ru-RU"/>
        </a:p>
      </dgm:t>
    </dgm:pt>
    <dgm:pt modelId="{2B7E53B7-B0C8-4A54-B4BF-C04B3B290188}" type="sibTrans" cxnId="{7E02D204-61FD-4466-95F1-F307EA8661D2}">
      <dgm:prSet/>
      <dgm:spPr/>
      <dgm:t>
        <a:bodyPr/>
        <a:lstStyle/>
        <a:p>
          <a:endParaRPr lang="ru-RU"/>
        </a:p>
      </dgm:t>
    </dgm:pt>
    <dgm:pt modelId="{48EA690C-26B7-4930-8F0D-1C69363A567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Тип образовательной организации</a:t>
          </a:r>
        </a:p>
      </dgm:t>
    </dgm:pt>
    <dgm:pt modelId="{F231CBB7-403B-4DF2-9B3C-1E1A04E2B30D}" type="parTrans" cxnId="{80BB84A8-3629-470A-ADCC-0A7621A3188B}">
      <dgm:prSet/>
      <dgm:spPr/>
      <dgm:t>
        <a:bodyPr/>
        <a:lstStyle/>
        <a:p>
          <a:endParaRPr lang="ru-RU"/>
        </a:p>
      </dgm:t>
    </dgm:pt>
    <dgm:pt modelId="{66ABFCB7-6536-4633-AF0B-DE9269D1368A}" type="sibTrans" cxnId="{80BB84A8-3629-470A-ADCC-0A7621A3188B}">
      <dgm:prSet/>
      <dgm:spPr/>
      <dgm:t>
        <a:bodyPr/>
        <a:lstStyle/>
        <a:p>
          <a:endParaRPr lang="ru-RU"/>
        </a:p>
      </dgm:t>
    </dgm:pt>
    <dgm:pt modelId="{B99F4C62-A2CB-4CC4-9F8D-6493BB384D2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D15BC0A-6A06-4FEC-B6D9-5CA4D949A6A8}" type="parTrans" cxnId="{1EB84E32-BAB9-41C8-AFEC-3B0431AABBB8}">
      <dgm:prSet/>
      <dgm:spPr/>
      <dgm:t>
        <a:bodyPr/>
        <a:lstStyle/>
        <a:p>
          <a:endParaRPr lang="ru-RU"/>
        </a:p>
      </dgm:t>
    </dgm:pt>
    <dgm:pt modelId="{EE54CEB9-B97B-4CF7-9359-D9F26ADF28DC}" type="sibTrans" cxnId="{1EB84E32-BAB9-41C8-AFEC-3B0431AABBB8}">
      <dgm:prSet/>
      <dgm:spPr/>
      <dgm:t>
        <a:bodyPr/>
        <a:lstStyle/>
        <a:p>
          <a:endParaRPr lang="ru-RU"/>
        </a:p>
      </dgm:t>
    </dgm:pt>
    <dgm:pt modelId="{F63B6D78-5F09-4E2D-868E-0DDD8260F89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Наименование реализуемых образовательных программ</a:t>
          </a:r>
        </a:p>
      </dgm:t>
    </dgm:pt>
    <dgm:pt modelId="{3A9F035D-AD56-4EA3-A907-8A3E08FA4C48}" type="parTrans" cxnId="{A6DCBD0C-10B0-4733-8A5B-BE33006441F1}">
      <dgm:prSet/>
      <dgm:spPr/>
      <dgm:t>
        <a:bodyPr/>
        <a:lstStyle/>
        <a:p>
          <a:endParaRPr lang="ru-RU"/>
        </a:p>
      </dgm:t>
    </dgm:pt>
    <dgm:pt modelId="{02DF8575-9D83-4293-86B6-0FB8D611F968}" type="sibTrans" cxnId="{A6DCBD0C-10B0-4733-8A5B-BE33006441F1}">
      <dgm:prSet/>
      <dgm:spPr/>
      <dgm:t>
        <a:bodyPr/>
        <a:lstStyle/>
        <a:p>
          <a:endParaRPr lang="ru-RU"/>
        </a:p>
      </dgm:t>
    </dgm:pt>
    <dgm:pt modelId="{1F167D2B-FC00-401B-8202-CDE31C64D34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42B36EE-5ADF-4B76-AF4F-3498BD87BB5F}" type="parTrans" cxnId="{0144D367-A766-4382-A14E-7DBE5F2ED17D}">
      <dgm:prSet/>
      <dgm:spPr/>
      <dgm:t>
        <a:bodyPr/>
        <a:lstStyle/>
        <a:p>
          <a:endParaRPr lang="ru-RU"/>
        </a:p>
      </dgm:t>
    </dgm:pt>
    <dgm:pt modelId="{A1064EBF-3DD0-4ED2-9BE1-CD784B832CC9}" type="sibTrans" cxnId="{0144D367-A766-4382-A14E-7DBE5F2ED17D}">
      <dgm:prSet/>
      <dgm:spPr/>
      <dgm:t>
        <a:bodyPr/>
        <a:lstStyle/>
        <a:p>
          <a:endParaRPr lang="ru-RU"/>
        </a:p>
      </dgm:t>
    </dgm:pt>
    <dgm:pt modelId="{942E9AC0-15D9-474A-BD2D-ADFE53A6DAE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Органы управления образовательной организацией</a:t>
          </a:r>
          <a:endParaRPr lang="ru-RU" sz="2000" dirty="0"/>
        </a:p>
      </dgm:t>
    </dgm:pt>
    <dgm:pt modelId="{8969C8A2-5776-4480-A1E9-9B88A40D9F55}" type="sibTrans" cxnId="{43F72048-F6DB-4438-A12C-B69C1E4703C2}">
      <dgm:prSet/>
      <dgm:spPr/>
      <dgm:t>
        <a:bodyPr/>
        <a:lstStyle/>
        <a:p>
          <a:endParaRPr lang="ru-RU"/>
        </a:p>
      </dgm:t>
    </dgm:pt>
    <dgm:pt modelId="{DC5C0FC4-5FA3-44AE-8E00-478575AC3F29}" type="parTrans" cxnId="{43F72048-F6DB-4438-A12C-B69C1E4703C2}">
      <dgm:prSet/>
      <dgm:spPr/>
      <dgm:t>
        <a:bodyPr/>
        <a:lstStyle/>
        <a:p>
          <a:endParaRPr lang="ru-RU"/>
        </a:p>
      </dgm:t>
    </dgm:pt>
    <dgm:pt modelId="{75CC4EB4-6E39-430E-96F1-81212AF0B891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B0F709F-9401-4593-829C-E92B655B338E}" type="parTrans" cxnId="{2C57DC85-A8E1-4E23-80FD-716CA3336076}">
      <dgm:prSet/>
      <dgm:spPr/>
      <dgm:t>
        <a:bodyPr/>
        <a:lstStyle/>
        <a:p>
          <a:endParaRPr lang="ru-RU"/>
        </a:p>
      </dgm:t>
    </dgm:pt>
    <dgm:pt modelId="{367657FE-F409-40AC-B484-2FAE816BAB9D}" type="sibTrans" cxnId="{2C57DC85-A8E1-4E23-80FD-716CA3336076}">
      <dgm:prSet/>
      <dgm:spPr/>
      <dgm:t>
        <a:bodyPr/>
        <a:lstStyle/>
        <a:p>
          <a:endParaRPr lang="ru-RU"/>
        </a:p>
      </dgm:t>
    </dgm:pt>
    <dgm:pt modelId="{66BD5D68-A365-433A-8F4E-98D58D82AEA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Правовой статус обучающихся и работников, регламентация образовательного процесса, включая оказание платных образовательных услуг </a:t>
          </a:r>
          <a:endParaRPr lang="ru-RU" sz="2000" dirty="0"/>
        </a:p>
      </dgm:t>
    </dgm:pt>
    <dgm:pt modelId="{5297B6FD-EF31-441C-A7AC-33D739360B93}" type="parTrans" cxnId="{3211C5E7-2D7C-4547-AAE9-080BA56A0C65}">
      <dgm:prSet/>
      <dgm:spPr/>
      <dgm:t>
        <a:bodyPr/>
        <a:lstStyle/>
        <a:p>
          <a:endParaRPr lang="ru-RU"/>
        </a:p>
      </dgm:t>
    </dgm:pt>
    <dgm:pt modelId="{8C4425C7-8A3B-4D5D-94C1-B0E867F8FD03}" type="sibTrans" cxnId="{3211C5E7-2D7C-4547-AAE9-080BA56A0C65}">
      <dgm:prSet/>
      <dgm:spPr/>
      <dgm:t>
        <a:bodyPr/>
        <a:lstStyle/>
        <a:p>
          <a:endParaRPr lang="ru-RU"/>
        </a:p>
      </dgm:t>
    </dgm:pt>
    <dgm:pt modelId="{E367585E-10AD-4322-A994-AC66FCAC382C}" type="pres">
      <dgm:prSet presAssocID="{3A5064C3-D8E8-4FDA-B6F7-A982EEAD14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E634B0-9E93-48D0-9107-D15712677AC3}" type="pres">
      <dgm:prSet presAssocID="{9AFA1D9C-B537-4520-AE94-D15B7296076C}" presName="linNode" presStyleCnt="0"/>
      <dgm:spPr/>
      <dgm:t>
        <a:bodyPr/>
        <a:lstStyle/>
        <a:p>
          <a:endParaRPr lang="ru-RU"/>
        </a:p>
      </dgm:t>
    </dgm:pt>
    <dgm:pt modelId="{10DBFD48-0C6E-45E0-8170-21EF4FA4A792}" type="pres">
      <dgm:prSet presAssocID="{9AFA1D9C-B537-4520-AE94-D15B7296076C}" presName="parentText" presStyleLbl="node1" presStyleIdx="0" presStyleCnt="4" custScaleX="24009" custLinFactNeighborX="-446" custLinFactNeighborY="10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1A5E5-DA6A-46E6-8780-F6ABC717BECC}" type="pres">
      <dgm:prSet presAssocID="{9AFA1D9C-B537-4520-AE94-D15B7296076C}" presName="descendantText" presStyleLbl="alignAccFollowNode1" presStyleIdx="0" presStyleCnt="4" custScaleX="140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B25AE-D85E-476F-87FB-13A61C21848C}" type="pres">
      <dgm:prSet presAssocID="{2B7E53B7-B0C8-4A54-B4BF-C04B3B290188}" presName="sp" presStyleCnt="0"/>
      <dgm:spPr/>
      <dgm:t>
        <a:bodyPr/>
        <a:lstStyle/>
        <a:p>
          <a:endParaRPr lang="ru-RU"/>
        </a:p>
      </dgm:t>
    </dgm:pt>
    <dgm:pt modelId="{2260A991-86AF-4883-BA75-CB856D33CF69}" type="pres">
      <dgm:prSet presAssocID="{B99F4C62-A2CB-4CC4-9F8D-6493BB384D2A}" presName="linNode" presStyleCnt="0"/>
      <dgm:spPr/>
      <dgm:t>
        <a:bodyPr/>
        <a:lstStyle/>
        <a:p>
          <a:endParaRPr lang="ru-RU"/>
        </a:p>
      </dgm:t>
    </dgm:pt>
    <dgm:pt modelId="{FD6E2BEE-DEF4-4B22-8888-261913E2F2D8}" type="pres">
      <dgm:prSet presAssocID="{B99F4C62-A2CB-4CC4-9F8D-6493BB384D2A}" presName="parentText" presStyleLbl="node1" presStyleIdx="1" presStyleCnt="4" custScaleX="240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2AE42-028E-4C23-90B4-56F09573DBEE}" type="pres">
      <dgm:prSet presAssocID="{B99F4C62-A2CB-4CC4-9F8D-6493BB384D2A}" presName="descendantText" presStyleLbl="alignAccFollowNode1" presStyleIdx="1" presStyleCnt="4" custScaleX="140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D6CD2-2D15-4E30-ABF7-E4556A2211BF}" type="pres">
      <dgm:prSet presAssocID="{EE54CEB9-B97B-4CF7-9359-D9F26ADF28DC}" presName="sp" presStyleCnt="0"/>
      <dgm:spPr/>
      <dgm:t>
        <a:bodyPr/>
        <a:lstStyle/>
        <a:p>
          <a:endParaRPr lang="ru-RU"/>
        </a:p>
      </dgm:t>
    </dgm:pt>
    <dgm:pt modelId="{3C445D92-7130-4261-A7B9-91AFD58385B3}" type="pres">
      <dgm:prSet presAssocID="{1F167D2B-FC00-401B-8202-CDE31C64D349}" presName="linNode" presStyleCnt="0"/>
      <dgm:spPr/>
      <dgm:t>
        <a:bodyPr/>
        <a:lstStyle/>
        <a:p>
          <a:endParaRPr lang="ru-RU"/>
        </a:p>
      </dgm:t>
    </dgm:pt>
    <dgm:pt modelId="{AA80579D-EF14-40C8-8258-4FC768B6DEAB}" type="pres">
      <dgm:prSet presAssocID="{1F167D2B-FC00-401B-8202-CDE31C64D349}" presName="parentText" presStyleLbl="node1" presStyleIdx="2" presStyleCnt="4" custScaleX="240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044D2-8E1C-4EC8-87F6-717D7A4AA65E}" type="pres">
      <dgm:prSet presAssocID="{1F167D2B-FC00-401B-8202-CDE31C64D349}" presName="descendantText" presStyleLbl="alignAccFollowNode1" presStyleIdx="2" presStyleCnt="4" custScaleX="140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ADBF0-EA11-4A37-B399-7661FE56EF8F}" type="pres">
      <dgm:prSet presAssocID="{A1064EBF-3DD0-4ED2-9BE1-CD784B832CC9}" presName="sp" presStyleCnt="0"/>
      <dgm:spPr/>
      <dgm:t>
        <a:bodyPr/>
        <a:lstStyle/>
        <a:p>
          <a:endParaRPr lang="ru-RU"/>
        </a:p>
      </dgm:t>
    </dgm:pt>
    <dgm:pt modelId="{97B402D3-44F5-4CA3-B494-37C43A21AA46}" type="pres">
      <dgm:prSet presAssocID="{75CC4EB4-6E39-430E-96F1-81212AF0B891}" presName="linNode" presStyleCnt="0"/>
      <dgm:spPr/>
      <dgm:t>
        <a:bodyPr/>
        <a:lstStyle/>
        <a:p>
          <a:endParaRPr lang="ru-RU"/>
        </a:p>
      </dgm:t>
    </dgm:pt>
    <dgm:pt modelId="{C6BF2B5B-E631-4201-8B47-51D5110BBA24}" type="pres">
      <dgm:prSet presAssocID="{75CC4EB4-6E39-430E-96F1-81212AF0B891}" presName="parentText" presStyleLbl="node1" presStyleIdx="3" presStyleCnt="4" custScaleX="255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5E203-53BF-45FD-901C-3BB10E1352DF}" type="pres">
      <dgm:prSet presAssocID="{75CC4EB4-6E39-430E-96F1-81212AF0B891}" presName="descendantText" presStyleLbl="alignAccFollowNode1" presStyleIdx="3" presStyleCnt="4" custScaleX="139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A5FD3-054E-4773-9033-E47C5007788F}" type="presOf" srcId="{9AFA1D9C-B537-4520-AE94-D15B7296076C}" destId="{10DBFD48-0C6E-45E0-8170-21EF4FA4A792}" srcOrd="0" destOrd="0" presId="urn:microsoft.com/office/officeart/2005/8/layout/vList5"/>
    <dgm:cxn modelId="{A6DCBD0C-10B0-4733-8A5B-BE33006441F1}" srcId="{B99F4C62-A2CB-4CC4-9F8D-6493BB384D2A}" destId="{F63B6D78-5F09-4E2D-868E-0DDD8260F893}" srcOrd="0" destOrd="0" parTransId="{3A9F035D-AD56-4EA3-A907-8A3E08FA4C48}" sibTransId="{02DF8575-9D83-4293-86B6-0FB8D611F968}"/>
    <dgm:cxn modelId="{1EB84E32-BAB9-41C8-AFEC-3B0431AABBB8}" srcId="{3A5064C3-D8E8-4FDA-B6F7-A982EEAD14DF}" destId="{B99F4C62-A2CB-4CC4-9F8D-6493BB384D2A}" srcOrd="1" destOrd="0" parTransId="{FD15BC0A-6A06-4FEC-B6D9-5CA4D949A6A8}" sibTransId="{EE54CEB9-B97B-4CF7-9359-D9F26ADF28DC}"/>
    <dgm:cxn modelId="{7E02D204-61FD-4466-95F1-F307EA8661D2}" srcId="{3A5064C3-D8E8-4FDA-B6F7-A982EEAD14DF}" destId="{9AFA1D9C-B537-4520-AE94-D15B7296076C}" srcOrd="0" destOrd="0" parTransId="{6888A510-5377-42EC-AA3C-E2059AD2FA70}" sibTransId="{2B7E53B7-B0C8-4A54-B4BF-C04B3B290188}"/>
    <dgm:cxn modelId="{234B1880-C948-4808-8FD5-F24535453638}" type="presOf" srcId="{1F167D2B-FC00-401B-8202-CDE31C64D349}" destId="{AA80579D-EF14-40C8-8258-4FC768B6DEAB}" srcOrd="0" destOrd="0" presId="urn:microsoft.com/office/officeart/2005/8/layout/vList5"/>
    <dgm:cxn modelId="{80BB84A8-3629-470A-ADCC-0A7621A3188B}" srcId="{9AFA1D9C-B537-4520-AE94-D15B7296076C}" destId="{48EA690C-26B7-4930-8F0D-1C69363A5677}" srcOrd="0" destOrd="0" parTransId="{F231CBB7-403B-4DF2-9B3C-1E1A04E2B30D}" sibTransId="{66ABFCB7-6536-4633-AF0B-DE9269D1368A}"/>
    <dgm:cxn modelId="{904143B9-0555-4971-A311-CE9A694C0891}" type="presOf" srcId="{75CC4EB4-6E39-430E-96F1-81212AF0B891}" destId="{C6BF2B5B-E631-4201-8B47-51D5110BBA24}" srcOrd="0" destOrd="0" presId="urn:microsoft.com/office/officeart/2005/8/layout/vList5"/>
    <dgm:cxn modelId="{3211C5E7-2D7C-4547-AAE9-080BA56A0C65}" srcId="{75CC4EB4-6E39-430E-96F1-81212AF0B891}" destId="{66BD5D68-A365-433A-8F4E-98D58D82AEAA}" srcOrd="0" destOrd="0" parTransId="{5297B6FD-EF31-441C-A7AC-33D739360B93}" sibTransId="{8C4425C7-8A3B-4D5D-94C1-B0E867F8FD03}"/>
    <dgm:cxn modelId="{5FD57959-8ADC-4126-9B67-4C2824655941}" type="presOf" srcId="{66BD5D68-A365-433A-8F4E-98D58D82AEAA}" destId="{05D5E203-53BF-45FD-901C-3BB10E1352DF}" srcOrd="0" destOrd="0" presId="urn:microsoft.com/office/officeart/2005/8/layout/vList5"/>
    <dgm:cxn modelId="{BFE7AE1F-A8A4-4FCA-BAEC-893BD466823C}" type="presOf" srcId="{48EA690C-26B7-4930-8F0D-1C69363A5677}" destId="{E861A5E5-DA6A-46E6-8780-F6ABC717BECC}" srcOrd="0" destOrd="0" presId="urn:microsoft.com/office/officeart/2005/8/layout/vList5"/>
    <dgm:cxn modelId="{43F72048-F6DB-4438-A12C-B69C1E4703C2}" srcId="{1F167D2B-FC00-401B-8202-CDE31C64D349}" destId="{942E9AC0-15D9-474A-BD2D-ADFE53A6DAED}" srcOrd="0" destOrd="0" parTransId="{DC5C0FC4-5FA3-44AE-8E00-478575AC3F29}" sibTransId="{8969C8A2-5776-4480-A1E9-9B88A40D9F55}"/>
    <dgm:cxn modelId="{905373DC-E8E4-4A4C-BB72-36B351CFF71C}" type="presOf" srcId="{942E9AC0-15D9-474A-BD2D-ADFE53A6DAED}" destId="{F4A044D2-8E1C-4EC8-87F6-717D7A4AA65E}" srcOrd="0" destOrd="0" presId="urn:microsoft.com/office/officeart/2005/8/layout/vList5"/>
    <dgm:cxn modelId="{0144D367-A766-4382-A14E-7DBE5F2ED17D}" srcId="{3A5064C3-D8E8-4FDA-B6F7-A982EEAD14DF}" destId="{1F167D2B-FC00-401B-8202-CDE31C64D349}" srcOrd="2" destOrd="0" parTransId="{C42B36EE-5ADF-4B76-AF4F-3498BD87BB5F}" sibTransId="{A1064EBF-3DD0-4ED2-9BE1-CD784B832CC9}"/>
    <dgm:cxn modelId="{E63C93CE-46B4-4DD2-AED3-AB2C96054F91}" type="presOf" srcId="{3A5064C3-D8E8-4FDA-B6F7-A982EEAD14DF}" destId="{E367585E-10AD-4322-A994-AC66FCAC382C}" srcOrd="0" destOrd="0" presId="urn:microsoft.com/office/officeart/2005/8/layout/vList5"/>
    <dgm:cxn modelId="{2C57DC85-A8E1-4E23-80FD-716CA3336076}" srcId="{3A5064C3-D8E8-4FDA-B6F7-A982EEAD14DF}" destId="{75CC4EB4-6E39-430E-96F1-81212AF0B891}" srcOrd="3" destOrd="0" parTransId="{DB0F709F-9401-4593-829C-E92B655B338E}" sibTransId="{367657FE-F409-40AC-B484-2FAE816BAB9D}"/>
    <dgm:cxn modelId="{A4594003-A011-428E-8CF5-DCE286A1B0C7}" type="presOf" srcId="{B99F4C62-A2CB-4CC4-9F8D-6493BB384D2A}" destId="{FD6E2BEE-DEF4-4B22-8888-261913E2F2D8}" srcOrd="0" destOrd="0" presId="urn:microsoft.com/office/officeart/2005/8/layout/vList5"/>
    <dgm:cxn modelId="{372EB8BF-E519-44CE-AAB9-E2CD92F465A4}" type="presOf" srcId="{F63B6D78-5F09-4E2D-868E-0DDD8260F893}" destId="{2462AE42-028E-4C23-90B4-56F09573DBEE}" srcOrd="0" destOrd="0" presId="urn:microsoft.com/office/officeart/2005/8/layout/vList5"/>
    <dgm:cxn modelId="{66E37DCC-3C34-4FEA-861B-84012E06CF8D}" type="presParOf" srcId="{E367585E-10AD-4322-A994-AC66FCAC382C}" destId="{79E634B0-9E93-48D0-9107-D15712677AC3}" srcOrd="0" destOrd="0" presId="urn:microsoft.com/office/officeart/2005/8/layout/vList5"/>
    <dgm:cxn modelId="{2F27D294-A2BA-44B7-B016-E8CFEC5C5773}" type="presParOf" srcId="{79E634B0-9E93-48D0-9107-D15712677AC3}" destId="{10DBFD48-0C6E-45E0-8170-21EF4FA4A792}" srcOrd="0" destOrd="0" presId="urn:microsoft.com/office/officeart/2005/8/layout/vList5"/>
    <dgm:cxn modelId="{413363B5-0BB8-41A4-A99C-8FBB2D5892FB}" type="presParOf" srcId="{79E634B0-9E93-48D0-9107-D15712677AC3}" destId="{E861A5E5-DA6A-46E6-8780-F6ABC717BECC}" srcOrd="1" destOrd="0" presId="urn:microsoft.com/office/officeart/2005/8/layout/vList5"/>
    <dgm:cxn modelId="{D04D8BE7-1F87-4639-B543-1A7262AA9AEB}" type="presParOf" srcId="{E367585E-10AD-4322-A994-AC66FCAC382C}" destId="{93EB25AE-D85E-476F-87FB-13A61C21848C}" srcOrd="1" destOrd="0" presId="urn:microsoft.com/office/officeart/2005/8/layout/vList5"/>
    <dgm:cxn modelId="{8CD3C93D-2FD8-4DB2-B9F6-2CDECBB7EA5D}" type="presParOf" srcId="{E367585E-10AD-4322-A994-AC66FCAC382C}" destId="{2260A991-86AF-4883-BA75-CB856D33CF69}" srcOrd="2" destOrd="0" presId="urn:microsoft.com/office/officeart/2005/8/layout/vList5"/>
    <dgm:cxn modelId="{0C540A32-3CE1-437C-A3A7-256069D955A3}" type="presParOf" srcId="{2260A991-86AF-4883-BA75-CB856D33CF69}" destId="{FD6E2BEE-DEF4-4B22-8888-261913E2F2D8}" srcOrd="0" destOrd="0" presId="urn:microsoft.com/office/officeart/2005/8/layout/vList5"/>
    <dgm:cxn modelId="{5E8B30C7-D57F-4723-90C3-9E6A5E9BA697}" type="presParOf" srcId="{2260A991-86AF-4883-BA75-CB856D33CF69}" destId="{2462AE42-028E-4C23-90B4-56F09573DBEE}" srcOrd="1" destOrd="0" presId="urn:microsoft.com/office/officeart/2005/8/layout/vList5"/>
    <dgm:cxn modelId="{D3319104-F769-4809-AF6E-4F127DF625AA}" type="presParOf" srcId="{E367585E-10AD-4322-A994-AC66FCAC382C}" destId="{6A1D6CD2-2D15-4E30-ABF7-E4556A2211BF}" srcOrd="3" destOrd="0" presId="urn:microsoft.com/office/officeart/2005/8/layout/vList5"/>
    <dgm:cxn modelId="{FBE0E814-ED23-49C9-B887-65DA6D50E4B8}" type="presParOf" srcId="{E367585E-10AD-4322-A994-AC66FCAC382C}" destId="{3C445D92-7130-4261-A7B9-91AFD58385B3}" srcOrd="4" destOrd="0" presId="urn:microsoft.com/office/officeart/2005/8/layout/vList5"/>
    <dgm:cxn modelId="{CF6FF14F-9BDA-4565-93A6-734343D971E4}" type="presParOf" srcId="{3C445D92-7130-4261-A7B9-91AFD58385B3}" destId="{AA80579D-EF14-40C8-8258-4FC768B6DEAB}" srcOrd="0" destOrd="0" presId="urn:microsoft.com/office/officeart/2005/8/layout/vList5"/>
    <dgm:cxn modelId="{34B2938B-3AA7-47F3-A89D-031C3016433A}" type="presParOf" srcId="{3C445D92-7130-4261-A7B9-91AFD58385B3}" destId="{F4A044D2-8E1C-4EC8-87F6-717D7A4AA65E}" srcOrd="1" destOrd="0" presId="urn:microsoft.com/office/officeart/2005/8/layout/vList5"/>
    <dgm:cxn modelId="{5ADA4600-11BB-4F77-A814-18A4746A101D}" type="presParOf" srcId="{E367585E-10AD-4322-A994-AC66FCAC382C}" destId="{65EADBF0-EA11-4A37-B399-7661FE56EF8F}" srcOrd="5" destOrd="0" presId="urn:microsoft.com/office/officeart/2005/8/layout/vList5"/>
    <dgm:cxn modelId="{FC3001A5-0E8F-4869-8360-7B3B109EB429}" type="presParOf" srcId="{E367585E-10AD-4322-A994-AC66FCAC382C}" destId="{97B402D3-44F5-4CA3-B494-37C43A21AA46}" srcOrd="6" destOrd="0" presId="urn:microsoft.com/office/officeart/2005/8/layout/vList5"/>
    <dgm:cxn modelId="{D538425A-E203-45D2-9CB6-343672CA90E0}" type="presParOf" srcId="{97B402D3-44F5-4CA3-B494-37C43A21AA46}" destId="{C6BF2B5B-E631-4201-8B47-51D5110BBA24}" srcOrd="0" destOrd="0" presId="urn:microsoft.com/office/officeart/2005/8/layout/vList5"/>
    <dgm:cxn modelId="{5F5C9E19-7DEB-4D49-BCD1-6D7322D3D2FD}" type="presParOf" srcId="{97B402D3-44F5-4CA3-B494-37C43A21AA46}" destId="{05D5E203-53BF-45FD-901C-3BB10E1352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01D664A-7C0B-41BD-9415-22FD668AE803}" type="doc">
      <dgm:prSet loTypeId="urn:microsoft.com/office/officeart/2005/8/layout/vList4#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8E6808F-B125-4A9A-999A-2F56639820BC}">
      <dgm:prSet phldrT="[Текст]"/>
      <dgm:spPr/>
      <dgm:t>
        <a:bodyPr/>
        <a:lstStyle/>
        <a:p>
          <a:r>
            <a:rPr lang="ru-RU" dirty="0" smtClean="0"/>
            <a:t>Официальный правовой документ образовательной организации</a:t>
          </a:r>
          <a:endParaRPr lang="ru-RU" dirty="0"/>
        </a:p>
      </dgm:t>
    </dgm:pt>
    <dgm:pt modelId="{F12C7A7A-10F5-40F7-809B-85D572F0C6D7}" type="parTrans" cxnId="{4171B814-123C-4377-9F44-2499D83A8393}">
      <dgm:prSet/>
      <dgm:spPr/>
      <dgm:t>
        <a:bodyPr/>
        <a:lstStyle/>
        <a:p>
          <a:endParaRPr lang="ru-RU"/>
        </a:p>
      </dgm:t>
    </dgm:pt>
    <dgm:pt modelId="{DE0D6C92-CC9F-4C7D-84A2-8C7F2FE4BE03}" type="sibTrans" cxnId="{4171B814-123C-4377-9F44-2499D83A8393}">
      <dgm:prSet/>
      <dgm:spPr/>
      <dgm:t>
        <a:bodyPr/>
        <a:lstStyle/>
        <a:p>
          <a:endParaRPr lang="ru-RU"/>
        </a:p>
      </dgm:t>
    </dgm:pt>
    <dgm:pt modelId="{1C2BDE70-1168-4BAD-8126-2BB173C5A677}">
      <dgm:prSet phldrT="[Текст]"/>
      <dgm:spPr/>
      <dgm:t>
        <a:bodyPr/>
        <a:lstStyle/>
        <a:p>
          <a:r>
            <a:rPr lang="ru-RU" dirty="0" smtClean="0"/>
            <a:t>Содержит необходимые реквизиты</a:t>
          </a:r>
          <a:endParaRPr lang="ru-RU" dirty="0"/>
        </a:p>
      </dgm:t>
    </dgm:pt>
    <dgm:pt modelId="{88384464-C47F-40D2-B89B-3460AE869F30}" type="parTrans" cxnId="{99E1717A-E0F0-431A-AC76-9784F4869ECD}">
      <dgm:prSet/>
      <dgm:spPr/>
      <dgm:t>
        <a:bodyPr/>
        <a:lstStyle/>
        <a:p>
          <a:endParaRPr lang="ru-RU"/>
        </a:p>
      </dgm:t>
    </dgm:pt>
    <dgm:pt modelId="{4288A893-882C-44D9-AC4C-F64DDB06A60E}" type="sibTrans" cxnId="{99E1717A-E0F0-431A-AC76-9784F4869ECD}">
      <dgm:prSet/>
      <dgm:spPr/>
      <dgm:t>
        <a:bodyPr/>
        <a:lstStyle/>
        <a:p>
          <a:endParaRPr lang="ru-RU"/>
        </a:p>
      </dgm:t>
    </dgm:pt>
    <dgm:pt modelId="{C16D4E79-44F5-41B8-AC8B-1C216C558262}">
      <dgm:prSet phldrT="[Текст]"/>
      <dgm:spPr/>
      <dgm:t>
        <a:bodyPr/>
        <a:lstStyle/>
        <a:p>
          <a:r>
            <a:rPr lang="ru-RU" dirty="0" smtClean="0"/>
            <a:t>Основан на законодательстве в широком смысле слова</a:t>
          </a:r>
          <a:endParaRPr lang="ru-RU" dirty="0"/>
        </a:p>
      </dgm:t>
    </dgm:pt>
    <dgm:pt modelId="{73D28583-0DBC-4D11-84A9-E22FF4DA5859}" type="parTrans" cxnId="{AB0FD249-9726-47A2-99F4-E63FD792B182}">
      <dgm:prSet/>
      <dgm:spPr/>
      <dgm:t>
        <a:bodyPr/>
        <a:lstStyle/>
        <a:p>
          <a:endParaRPr lang="ru-RU"/>
        </a:p>
      </dgm:t>
    </dgm:pt>
    <dgm:pt modelId="{53BE6185-36F6-49B7-8A14-90C96ABEF999}" type="sibTrans" cxnId="{AB0FD249-9726-47A2-99F4-E63FD792B182}">
      <dgm:prSet/>
      <dgm:spPr/>
      <dgm:t>
        <a:bodyPr/>
        <a:lstStyle/>
        <a:p>
          <a:endParaRPr lang="ru-RU"/>
        </a:p>
      </dgm:t>
    </dgm:pt>
    <dgm:pt modelId="{0F20C279-EB75-4CDE-9E65-AB089511CD7B}">
      <dgm:prSet/>
      <dgm:spPr/>
      <dgm:t>
        <a:bodyPr/>
        <a:lstStyle/>
        <a:p>
          <a:r>
            <a:rPr lang="ru-RU" dirty="0" smtClean="0"/>
            <a:t>Принимается компетентным (уполномоченным) органом управления</a:t>
          </a:r>
          <a:endParaRPr lang="ru-RU" dirty="0"/>
        </a:p>
      </dgm:t>
    </dgm:pt>
    <dgm:pt modelId="{C8AE1233-3B18-472B-BF1E-9E6CBE4D66D9}" type="parTrans" cxnId="{C6341CB7-F97A-4858-802B-EEDA111ED294}">
      <dgm:prSet/>
      <dgm:spPr/>
      <dgm:t>
        <a:bodyPr/>
        <a:lstStyle/>
        <a:p>
          <a:endParaRPr lang="ru-RU"/>
        </a:p>
      </dgm:t>
    </dgm:pt>
    <dgm:pt modelId="{5D570A10-6365-4ED7-9218-756C5CF2B6CE}" type="sibTrans" cxnId="{C6341CB7-F97A-4858-802B-EEDA111ED294}">
      <dgm:prSet/>
      <dgm:spPr/>
      <dgm:t>
        <a:bodyPr/>
        <a:lstStyle/>
        <a:p>
          <a:endParaRPr lang="ru-RU"/>
        </a:p>
      </dgm:t>
    </dgm:pt>
    <dgm:pt modelId="{6EF11EEF-315A-49CD-9080-B008F75AA32D}">
      <dgm:prSet/>
      <dgm:spPr/>
      <dgm:t>
        <a:bodyPr/>
        <a:lstStyle/>
        <a:p>
          <a:r>
            <a:rPr lang="ru-RU" dirty="0" smtClean="0"/>
            <a:t>Внутренний документ, действующий только в пределах организации</a:t>
          </a:r>
          <a:endParaRPr lang="ru-RU" dirty="0"/>
        </a:p>
      </dgm:t>
    </dgm:pt>
    <dgm:pt modelId="{CA0915F3-A9D3-419C-A858-8ACD10E5187A}" type="parTrans" cxnId="{DDEC7DD2-0B02-4879-B1A2-3CDD93BBAAAC}">
      <dgm:prSet/>
      <dgm:spPr/>
      <dgm:t>
        <a:bodyPr/>
        <a:lstStyle/>
        <a:p>
          <a:endParaRPr lang="ru-RU"/>
        </a:p>
      </dgm:t>
    </dgm:pt>
    <dgm:pt modelId="{3BFCB4A6-1485-4FA5-99F3-4A8C9F789009}" type="sibTrans" cxnId="{DDEC7DD2-0B02-4879-B1A2-3CDD93BBAAAC}">
      <dgm:prSet/>
      <dgm:spPr/>
      <dgm:t>
        <a:bodyPr/>
        <a:lstStyle/>
        <a:p>
          <a:endParaRPr lang="ru-RU"/>
        </a:p>
      </dgm:t>
    </dgm:pt>
    <dgm:pt modelId="{1028A29F-B138-4240-93BB-50611888F290}" type="pres">
      <dgm:prSet presAssocID="{801D664A-7C0B-41BD-9415-22FD668AE8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CA99ED-7AB3-474E-ACFB-5674314908B5}" type="pres">
      <dgm:prSet presAssocID="{68E6808F-B125-4A9A-999A-2F56639820BC}" presName="comp" presStyleCnt="0"/>
      <dgm:spPr/>
    </dgm:pt>
    <dgm:pt modelId="{1BF6F1FA-FC9C-4F69-B254-242370244C55}" type="pres">
      <dgm:prSet presAssocID="{68E6808F-B125-4A9A-999A-2F56639820BC}" presName="box" presStyleLbl="node1" presStyleIdx="0" presStyleCnt="5"/>
      <dgm:spPr/>
      <dgm:t>
        <a:bodyPr/>
        <a:lstStyle/>
        <a:p>
          <a:endParaRPr lang="ru-RU"/>
        </a:p>
      </dgm:t>
    </dgm:pt>
    <dgm:pt modelId="{C7C55E59-F28B-4F94-A936-790012051E5A}" type="pres">
      <dgm:prSet presAssocID="{68E6808F-B125-4A9A-999A-2F56639820BC}" presName="img" presStyleLbl="fgImgPlace1" presStyleIdx="0" presStyleCnt="5" custScaleX="715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17947C-6CC5-49CD-804D-4F3EA022A0B7}" type="pres">
      <dgm:prSet presAssocID="{68E6808F-B125-4A9A-999A-2F56639820B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4C14E-AAE6-4B50-B5B4-C3430C360210}" type="pres">
      <dgm:prSet presAssocID="{DE0D6C92-CC9F-4C7D-84A2-8C7F2FE4BE03}" presName="spacer" presStyleCnt="0"/>
      <dgm:spPr/>
    </dgm:pt>
    <dgm:pt modelId="{8BEC8816-C0A9-460D-974C-D453CDDFA7CD}" type="pres">
      <dgm:prSet presAssocID="{1C2BDE70-1168-4BAD-8126-2BB173C5A677}" presName="comp" presStyleCnt="0"/>
      <dgm:spPr/>
    </dgm:pt>
    <dgm:pt modelId="{4D60CFCD-EDEC-4AE4-B154-E4BEDD02C7D9}" type="pres">
      <dgm:prSet presAssocID="{1C2BDE70-1168-4BAD-8126-2BB173C5A677}" presName="box" presStyleLbl="node1" presStyleIdx="1" presStyleCnt="5"/>
      <dgm:spPr/>
      <dgm:t>
        <a:bodyPr/>
        <a:lstStyle/>
        <a:p>
          <a:endParaRPr lang="ru-RU"/>
        </a:p>
      </dgm:t>
    </dgm:pt>
    <dgm:pt modelId="{70D36776-56D1-488A-ACC7-559AEE3C612E}" type="pres">
      <dgm:prSet presAssocID="{1C2BDE70-1168-4BAD-8126-2BB173C5A677}" presName="img" presStyleLbl="fgImgPlace1" presStyleIdx="1" presStyleCnt="5" custScaleX="715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E9F94F-770B-4DA5-B7AF-30C66E233AD7}" type="pres">
      <dgm:prSet presAssocID="{1C2BDE70-1168-4BAD-8126-2BB173C5A67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1B4AA-E7AC-4153-B637-CA1E2EAF4E69}" type="pres">
      <dgm:prSet presAssocID="{4288A893-882C-44D9-AC4C-F64DDB06A60E}" presName="spacer" presStyleCnt="0"/>
      <dgm:spPr/>
    </dgm:pt>
    <dgm:pt modelId="{A27137D6-735F-4F0B-AD01-657A7E19D96C}" type="pres">
      <dgm:prSet presAssocID="{C16D4E79-44F5-41B8-AC8B-1C216C558262}" presName="comp" presStyleCnt="0"/>
      <dgm:spPr/>
    </dgm:pt>
    <dgm:pt modelId="{827B4315-DF05-4170-9C67-A805FE2F252D}" type="pres">
      <dgm:prSet presAssocID="{C16D4E79-44F5-41B8-AC8B-1C216C558262}" presName="box" presStyleLbl="node1" presStyleIdx="2" presStyleCnt="5"/>
      <dgm:spPr/>
      <dgm:t>
        <a:bodyPr/>
        <a:lstStyle/>
        <a:p>
          <a:endParaRPr lang="ru-RU"/>
        </a:p>
      </dgm:t>
    </dgm:pt>
    <dgm:pt modelId="{473F3F51-4286-4B5E-8325-05BAABF36F31}" type="pres">
      <dgm:prSet presAssocID="{C16D4E79-44F5-41B8-AC8B-1C216C558262}" presName="img" presStyleLbl="fgImgPlace1" presStyleIdx="2" presStyleCnt="5" custScaleX="7302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583323F-4F43-4BDC-A1AA-B151758DE411}" type="pres">
      <dgm:prSet presAssocID="{C16D4E79-44F5-41B8-AC8B-1C216C55826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76E1E-921E-4DD9-B5CD-487E15E5E7D8}" type="pres">
      <dgm:prSet presAssocID="{53BE6185-36F6-49B7-8A14-90C96ABEF999}" presName="spacer" presStyleCnt="0"/>
      <dgm:spPr/>
    </dgm:pt>
    <dgm:pt modelId="{DD8E9CD3-B9A7-4FC4-A862-B6A82C764AA8}" type="pres">
      <dgm:prSet presAssocID="{0F20C279-EB75-4CDE-9E65-AB089511CD7B}" presName="comp" presStyleCnt="0"/>
      <dgm:spPr/>
    </dgm:pt>
    <dgm:pt modelId="{377AD1E1-A589-401E-90D8-711E3AE3E930}" type="pres">
      <dgm:prSet presAssocID="{0F20C279-EB75-4CDE-9E65-AB089511CD7B}" presName="box" presStyleLbl="node1" presStyleIdx="3" presStyleCnt="5"/>
      <dgm:spPr/>
      <dgm:t>
        <a:bodyPr/>
        <a:lstStyle/>
        <a:p>
          <a:endParaRPr lang="ru-RU"/>
        </a:p>
      </dgm:t>
    </dgm:pt>
    <dgm:pt modelId="{7980E1C4-62DE-4EFA-994D-19419C136B3E}" type="pres">
      <dgm:prSet presAssocID="{0F20C279-EB75-4CDE-9E65-AB089511CD7B}" presName="img" presStyleLbl="fgImgPlace1" presStyleIdx="3" presStyleCnt="5" custScaleX="7155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BA07421-6010-4095-A447-24F99B7F52CC}" type="pres">
      <dgm:prSet presAssocID="{0F20C279-EB75-4CDE-9E65-AB089511CD7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0AFA8-E66E-449E-A231-221AAC1443FF}" type="pres">
      <dgm:prSet presAssocID="{5D570A10-6365-4ED7-9218-756C5CF2B6CE}" presName="spacer" presStyleCnt="0"/>
      <dgm:spPr/>
    </dgm:pt>
    <dgm:pt modelId="{66BA9133-6E6A-458C-A0DF-E4D2CD21B4C9}" type="pres">
      <dgm:prSet presAssocID="{6EF11EEF-315A-49CD-9080-B008F75AA32D}" presName="comp" presStyleCnt="0"/>
      <dgm:spPr/>
    </dgm:pt>
    <dgm:pt modelId="{28804BCB-50C1-4163-80C7-7383E83E6216}" type="pres">
      <dgm:prSet presAssocID="{6EF11EEF-315A-49CD-9080-B008F75AA32D}" presName="box" presStyleLbl="node1" presStyleIdx="4" presStyleCnt="5"/>
      <dgm:spPr/>
      <dgm:t>
        <a:bodyPr/>
        <a:lstStyle/>
        <a:p>
          <a:endParaRPr lang="ru-RU"/>
        </a:p>
      </dgm:t>
    </dgm:pt>
    <dgm:pt modelId="{F8096376-92B5-4369-9C94-44C3E70651D7}" type="pres">
      <dgm:prSet presAssocID="{6EF11EEF-315A-49CD-9080-B008F75AA32D}" presName="img" presStyleLbl="fgImgPlace1" presStyleIdx="4" presStyleCnt="5" custScaleX="700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F74DB95-D133-4BE3-96B3-E62D327179A8}" type="pres">
      <dgm:prSet presAssocID="{6EF11EEF-315A-49CD-9080-B008F75AA32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14650-D4E6-4C65-B10B-36AA7D833964}" type="presOf" srcId="{C16D4E79-44F5-41B8-AC8B-1C216C558262}" destId="{827B4315-DF05-4170-9C67-A805FE2F252D}" srcOrd="0" destOrd="0" presId="urn:microsoft.com/office/officeart/2005/8/layout/vList4#1"/>
    <dgm:cxn modelId="{99E1717A-E0F0-431A-AC76-9784F4869ECD}" srcId="{801D664A-7C0B-41BD-9415-22FD668AE803}" destId="{1C2BDE70-1168-4BAD-8126-2BB173C5A677}" srcOrd="1" destOrd="0" parTransId="{88384464-C47F-40D2-B89B-3460AE869F30}" sibTransId="{4288A893-882C-44D9-AC4C-F64DDB06A60E}"/>
    <dgm:cxn modelId="{E1796F27-DFDD-41A2-9C40-F2574E6DAE99}" type="presOf" srcId="{6EF11EEF-315A-49CD-9080-B008F75AA32D}" destId="{28804BCB-50C1-4163-80C7-7383E83E6216}" srcOrd="0" destOrd="0" presId="urn:microsoft.com/office/officeart/2005/8/layout/vList4#1"/>
    <dgm:cxn modelId="{34126AE1-883A-412E-ADD3-F717AA4DF4C4}" type="presOf" srcId="{68E6808F-B125-4A9A-999A-2F56639820BC}" destId="{1A17947C-6CC5-49CD-804D-4F3EA022A0B7}" srcOrd="1" destOrd="0" presId="urn:microsoft.com/office/officeart/2005/8/layout/vList4#1"/>
    <dgm:cxn modelId="{4171B814-123C-4377-9F44-2499D83A8393}" srcId="{801D664A-7C0B-41BD-9415-22FD668AE803}" destId="{68E6808F-B125-4A9A-999A-2F56639820BC}" srcOrd="0" destOrd="0" parTransId="{F12C7A7A-10F5-40F7-809B-85D572F0C6D7}" sibTransId="{DE0D6C92-CC9F-4C7D-84A2-8C7F2FE4BE03}"/>
    <dgm:cxn modelId="{837E5C0E-179F-48D3-B02E-50366F6DC990}" type="presOf" srcId="{68E6808F-B125-4A9A-999A-2F56639820BC}" destId="{1BF6F1FA-FC9C-4F69-B254-242370244C55}" srcOrd="0" destOrd="0" presId="urn:microsoft.com/office/officeart/2005/8/layout/vList4#1"/>
    <dgm:cxn modelId="{C31BD2AB-4EA5-45C1-9976-FA1127A43D96}" type="presOf" srcId="{0F20C279-EB75-4CDE-9E65-AB089511CD7B}" destId="{377AD1E1-A589-401E-90D8-711E3AE3E930}" srcOrd="0" destOrd="0" presId="urn:microsoft.com/office/officeart/2005/8/layout/vList4#1"/>
    <dgm:cxn modelId="{AB0FD249-9726-47A2-99F4-E63FD792B182}" srcId="{801D664A-7C0B-41BD-9415-22FD668AE803}" destId="{C16D4E79-44F5-41B8-AC8B-1C216C558262}" srcOrd="2" destOrd="0" parTransId="{73D28583-0DBC-4D11-84A9-E22FF4DA5859}" sibTransId="{53BE6185-36F6-49B7-8A14-90C96ABEF999}"/>
    <dgm:cxn modelId="{8CE4F4A2-547E-4D2C-B4CF-38F67A87F893}" type="presOf" srcId="{801D664A-7C0B-41BD-9415-22FD668AE803}" destId="{1028A29F-B138-4240-93BB-50611888F290}" srcOrd="0" destOrd="0" presId="urn:microsoft.com/office/officeart/2005/8/layout/vList4#1"/>
    <dgm:cxn modelId="{EB22593A-9A75-424E-B6C1-271DC7E0C85C}" type="presOf" srcId="{C16D4E79-44F5-41B8-AC8B-1C216C558262}" destId="{F583323F-4F43-4BDC-A1AA-B151758DE411}" srcOrd="1" destOrd="0" presId="urn:microsoft.com/office/officeart/2005/8/layout/vList4#1"/>
    <dgm:cxn modelId="{AE401BE5-2C44-46C2-8F9F-DC016434DA1C}" type="presOf" srcId="{6EF11EEF-315A-49CD-9080-B008F75AA32D}" destId="{1F74DB95-D133-4BE3-96B3-E62D327179A8}" srcOrd="1" destOrd="0" presId="urn:microsoft.com/office/officeart/2005/8/layout/vList4#1"/>
    <dgm:cxn modelId="{7DCB0665-609B-4825-B133-3288B71A6AC4}" type="presOf" srcId="{1C2BDE70-1168-4BAD-8126-2BB173C5A677}" destId="{4D60CFCD-EDEC-4AE4-B154-E4BEDD02C7D9}" srcOrd="0" destOrd="0" presId="urn:microsoft.com/office/officeart/2005/8/layout/vList4#1"/>
    <dgm:cxn modelId="{5CB843D3-26AB-4B55-AD58-17EFDC2CCF9C}" type="presOf" srcId="{1C2BDE70-1168-4BAD-8126-2BB173C5A677}" destId="{76E9F94F-770B-4DA5-B7AF-30C66E233AD7}" srcOrd="1" destOrd="0" presId="urn:microsoft.com/office/officeart/2005/8/layout/vList4#1"/>
    <dgm:cxn modelId="{DDEC7DD2-0B02-4879-B1A2-3CDD93BBAAAC}" srcId="{801D664A-7C0B-41BD-9415-22FD668AE803}" destId="{6EF11EEF-315A-49CD-9080-B008F75AA32D}" srcOrd="4" destOrd="0" parTransId="{CA0915F3-A9D3-419C-A858-8ACD10E5187A}" sibTransId="{3BFCB4A6-1485-4FA5-99F3-4A8C9F789009}"/>
    <dgm:cxn modelId="{C6341CB7-F97A-4858-802B-EEDA111ED294}" srcId="{801D664A-7C0B-41BD-9415-22FD668AE803}" destId="{0F20C279-EB75-4CDE-9E65-AB089511CD7B}" srcOrd="3" destOrd="0" parTransId="{C8AE1233-3B18-472B-BF1E-9E6CBE4D66D9}" sibTransId="{5D570A10-6365-4ED7-9218-756C5CF2B6CE}"/>
    <dgm:cxn modelId="{89E9B45D-4E47-4164-8F8A-0EA05D33104C}" type="presOf" srcId="{0F20C279-EB75-4CDE-9E65-AB089511CD7B}" destId="{2BA07421-6010-4095-A447-24F99B7F52CC}" srcOrd="1" destOrd="0" presId="urn:microsoft.com/office/officeart/2005/8/layout/vList4#1"/>
    <dgm:cxn modelId="{CC312574-ECCA-4F3E-9639-3C04AF230857}" type="presParOf" srcId="{1028A29F-B138-4240-93BB-50611888F290}" destId="{A4CA99ED-7AB3-474E-ACFB-5674314908B5}" srcOrd="0" destOrd="0" presId="urn:microsoft.com/office/officeart/2005/8/layout/vList4#1"/>
    <dgm:cxn modelId="{E538BDB7-1902-45FD-932E-CABF448AEBA7}" type="presParOf" srcId="{A4CA99ED-7AB3-474E-ACFB-5674314908B5}" destId="{1BF6F1FA-FC9C-4F69-B254-242370244C55}" srcOrd="0" destOrd="0" presId="urn:microsoft.com/office/officeart/2005/8/layout/vList4#1"/>
    <dgm:cxn modelId="{7A19A068-D409-438F-B775-CEE31D074317}" type="presParOf" srcId="{A4CA99ED-7AB3-474E-ACFB-5674314908B5}" destId="{C7C55E59-F28B-4F94-A936-790012051E5A}" srcOrd="1" destOrd="0" presId="urn:microsoft.com/office/officeart/2005/8/layout/vList4#1"/>
    <dgm:cxn modelId="{D6555DB5-0A4F-4D51-A754-073D70579C84}" type="presParOf" srcId="{A4CA99ED-7AB3-474E-ACFB-5674314908B5}" destId="{1A17947C-6CC5-49CD-804D-4F3EA022A0B7}" srcOrd="2" destOrd="0" presId="urn:microsoft.com/office/officeart/2005/8/layout/vList4#1"/>
    <dgm:cxn modelId="{EB0C12A0-FEA9-436F-8A80-997769AFA8B4}" type="presParOf" srcId="{1028A29F-B138-4240-93BB-50611888F290}" destId="{AF44C14E-AAE6-4B50-B5B4-C3430C360210}" srcOrd="1" destOrd="0" presId="urn:microsoft.com/office/officeart/2005/8/layout/vList4#1"/>
    <dgm:cxn modelId="{F908ABCC-D104-49BA-8F87-C84A71E0583D}" type="presParOf" srcId="{1028A29F-B138-4240-93BB-50611888F290}" destId="{8BEC8816-C0A9-460D-974C-D453CDDFA7CD}" srcOrd="2" destOrd="0" presId="urn:microsoft.com/office/officeart/2005/8/layout/vList4#1"/>
    <dgm:cxn modelId="{F7DFAF41-C62E-440E-A726-59A4092CFEDA}" type="presParOf" srcId="{8BEC8816-C0A9-460D-974C-D453CDDFA7CD}" destId="{4D60CFCD-EDEC-4AE4-B154-E4BEDD02C7D9}" srcOrd="0" destOrd="0" presId="urn:microsoft.com/office/officeart/2005/8/layout/vList4#1"/>
    <dgm:cxn modelId="{D88A3176-4823-4A3C-98F4-A2E2A9C4EC79}" type="presParOf" srcId="{8BEC8816-C0A9-460D-974C-D453CDDFA7CD}" destId="{70D36776-56D1-488A-ACC7-559AEE3C612E}" srcOrd="1" destOrd="0" presId="urn:microsoft.com/office/officeart/2005/8/layout/vList4#1"/>
    <dgm:cxn modelId="{B6251825-2153-4D63-9782-BF53CD164A14}" type="presParOf" srcId="{8BEC8816-C0A9-460D-974C-D453CDDFA7CD}" destId="{76E9F94F-770B-4DA5-B7AF-30C66E233AD7}" srcOrd="2" destOrd="0" presId="urn:microsoft.com/office/officeart/2005/8/layout/vList4#1"/>
    <dgm:cxn modelId="{3FDE428F-E7EA-4F02-B2B7-95AF36BA8019}" type="presParOf" srcId="{1028A29F-B138-4240-93BB-50611888F290}" destId="{4DA1B4AA-E7AC-4153-B637-CA1E2EAF4E69}" srcOrd="3" destOrd="0" presId="urn:microsoft.com/office/officeart/2005/8/layout/vList4#1"/>
    <dgm:cxn modelId="{4B9AC93C-99BC-4B12-B3EB-75A77DD20E34}" type="presParOf" srcId="{1028A29F-B138-4240-93BB-50611888F290}" destId="{A27137D6-735F-4F0B-AD01-657A7E19D96C}" srcOrd="4" destOrd="0" presId="urn:microsoft.com/office/officeart/2005/8/layout/vList4#1"/>
    <dgm:cxn modelId="{4DE5E141-F1B4-475E-A58E-A8A2B0FED995}" type="presParOf" srcId="{A27137D6-735F-4F0B-AD01-657A7E19D96C}" destId="{827B4315-DF05-4170-9C67-A805FE2F252D}" srcOrd="0" destOrd="0" presId="urn:microsoft.com/office/officeart/2005/8/layout/vList4#1"/>
    <dgm:cxn modelId="{17F867FA-A3D4-45B5-9C71-C088AEC0E7D1}" type="presParOf" srcId="{A27137D6-735F-4F0B-AD01-657A7E19D96C}" destId="{473F3F51-4286-4B5E-8325-05BAABF36F31}" srcOrd="1" destOrd="0" presId="urn:microsoft.com/office/officeart/2005/8/layout/vList4#1"/>
    <dgm:cxn modelId="{F9B7373E-E0EA-4167-9F2B-3A8873808F30}" type="presParOf" srcId="{A27137D6-735F-4F0B-AD01-657A7E19D96C}" destId="{F583323F-4F43-4BDC-A1AA-B151758DE411}" srcOrd="2" destOrd="0" presId="urn:microsoft.com/office/officeart/2005/8/layout/vList4#1"/>
    <dgm:cxn modelId="{80FE366A-6152-46A2-9776-70C9E76CD541}" type="presParOf" srcId="{1028A29F-B138-4240-93BB-50611888F290}" destId="{FB676E1E-921E-4DD9-B5CD-487E15E5E7D8}" srcOrd="5" destOrd="0" presId="urn:microsoft.com/office/officeart/2005/8/layout/vList4#1"/>
    <dgm:cxn modelId="{A7D4AC50-928A-4325-A001-C75E30034C17}" type="presParOf" srcId="{1028A29F-B138-4240-93BB-50611888F290}" destId="{DD8E9CD3-B9A7-4FC4-A862-B6A82C764AA8}" srcOrd="6" destOrd="0" presId="urn:microsoft.com/office/officeart/2005/8/layout/vList4#1"/>
    <dgm:cxn modelId="{A47960DA-FBF4-42B9-8E90-FC035EC1F6A3}" type="presParOf" srcId="{DD8E9CD3-B9A7-4FC4-A862-B6A82C764AA8}" destId="{377AD1E1-A589-401E-90D8-711E3AE3E930}" srcOrd="0" destOrd="0" presId="urn:microsoft.com/office/officeart/2005/8/layout/vList4#1"/>
    <dgm:cxn modelId="{53A28E92-8DD6-46A6-B0E1-7A170D34CDEF}" type="presParOf" srcId="{DD8E9CD3-B9A7-4FC4-A862-B6A82C764AA8}" destId="{7980E1C4-62DE-4EFA-994D-19419C136B3E}" srcOrd="1" destOrd="0" presId="urn:microsoft.com/office/officeart/2005/8/layout/vList4#1"/>
    <dgm:cxn modelId="{2563A543-0111-4ECC-890A-1DBD529105CE}" type="presParOf" srcId="{DD8E9CD3-B9A7-4FC4-A862-B6A82C764AA8}" destId="{2BA07421-6010-4095-A447-24F99B7F52CC}" srcOrd="2" destOrd="0" presId="urn:microsoft.com/office/officeart/2005/8/layout/vList4#1"/>
    <dgm:cxn modelId="{E89E45E4-6AA8-4F06-BFD1-101BE7E68FE3}" type="presParOf" srcId="{1028A29F-B138-4240-93BB-50611888F290}" destId="{6A60AFA8-E66E-449E-A231-221AAC1443FF}" srcOrd="7" destOrd="0" presId="urn:microsoft.com/office/officeart/2005/8/layout/vList4#1"/>
    <dgm:cxn modelId="{9A567BAA-B978-4594-AAFE-75B03BABD885}" type="presParOf" srcId="{1028A29F-B138-4240-93BB-50611888F290}" destId="{66BA9133-6E6A-458C-A0DF-E4D2CD21B4C9}" srcOrd="8" destOrd="0" presId="urn:microsoft.com/office/officeart/2005/8/layout/vList4#1"/>
    <dgm:cxn modelId="{7F10C276-2A59-4312-BB2F-C937DC6EF757}" type="presParOf" srcId="{66BA9133-6E6A-458C-A0DF-E4D2CD21B4C9}" destId="{28804BCB-50C1-4163-80C7-7383E83E6216}" srcOrd="0" destOrd="0" presId="urn:microsoft.com/office/officeart/2005/8/layout/vList4#1"/>
    <dgm:cxn modelId="{798EF92D-EC8C-493F-AAF6-B0F9F272EC5F}" type="presParOf" srcId="{66BA9133-6E6A-458C-A0DF-E4D2CD21B4C9}" destId="{F8096376-92B5-4369-9C94-44C3E70651D7}" srcOrd="1" destOrd="0" presId="urn:microsoft.com/office/officeart/2005/8/layout/vList4#1"/>
    <dgm:cxn modelId="{7262337C-D67F-4A19-ABBA-F33C99C64296}" type="presParOf" srcId="{66BA9133-6E6A-458C-A0DF-E4D2CD21B4C9}" destId="{1F74DB95-D133-4BE3-96B3-E62D327179A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5BC9C4-6517-48E4-933B-090C3E862D8C}" type="doc">
      <dgm:prSet loTypeId="urn:microsoft.com/office/officeart/2005/8/layout/hierarchy3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D812D51-2184-434B-99E0-A50EC3224FBD}">
      <dgm:prSet phldrT="[Текст]"/>
      <dgm:spPr/>
      <dgm:t>
        <a:bodyPr/>
        <a:lstStyle/>
        <a:p>
          <a:r>
            <a:rPr lang="ru-RU" dirty="0" smtClean="0"/>
            <a:t>Нормативный локальный акт</a:t>
          </a:r>
          <a:endParaRPr lang="ru-RU" dirty="0"/>
        </a:p>
      </dgm:t>
    </dgm:pt>
    <dgm:pt modelId="{F647D020-6F6E-4C5A-BD81-6F68B7AD8C6B}" type="parTrans" cxnId="{77ECB5C4-0CEF-433E-AA0C-7551D6119CEB}">
      <dgm:prSet/>
      <dgm:spPr/>
      <dgm:t>
        <a:bodyPr/>
        <a:lstStyle/>
        <a:p>
          <a:endParaRPr lang="ru-RU"/>
        </a:p>
      </dgm:t>
    </dgm:pt>
    <dgm:pt modelId="{2659198E-5AC5-4900-89D5-FCB0C9532CA4}" type="sibTrans" cxnId="{77ECB5C4-0CEF-433E-AA0C-7551D6119CEB}">
      <dgm:prSet/>
      <dgm:spPr/>
      <dgm:t>
        <a:bodyPr/>
        <a:lstStyle/>
        <a:p>
          <a:endParaRPr lang="ru-RU"/>
        </a:p>
      </dgm:t>
    </dgm:pt>
    <dgm:pt modelId="{92EB2B03-8413-494B-A111-9902D9B29AE3}">
      <dgm:prSet phldrT="[Текст]"/>
      <dgm:spPr/>
      <dgm:t>
        <a:bodyPr/>
        <a:lstStyle/>
        <a:p>
          <a:r>
            <a:rPr lang="ru-RU" dirty="0" smtClean="0"/>
            <a:t>содержит обязательные правила поведения для всех или некоторых субъектов образовательного процесса</a:t>
          </a:r>
          <a:endParaRPr lang="ru-RU" dirty="0"/>
        </a:p>
      </dgm:t>
    </dgm:pt>
    <dgm:pt modelId="{C715A322-83BC-4948-AEE5-AAC399B03BDC}" type="parTrans" cxnId="{8846330C-8FBD-4B49-9C54-3D28D44D6E96}">
      <dgm:prSet/>
      <dgm:spPr/>
      <dgm:t>
        <a:bodyPr/>
        <a:lstStyle/>
        <a:p>
          <a:endParaRPr lang="ru-RU"/>
        </a:p>
      </dgm:t>
    </dgm:pt>
    <dgm:pt modelId="{F9E2C46A-594A-4C2C-991E-6AFED1B8D506}" type="sibTrans" cxnId="{8846330C-8FBD-4B49-9C54-3D28D44D6E96}">
      <dgm:prSet/>
      <dgm:spPr/>
      <dgm:t>
        <a:bodyPr/>
        <a:lstStyle/>
        <a:p>
          <a:endParaRPr lang="ru-RU"/>
        </a:p>
      </dgm:t>
    </dgm:pt>
    <dgm:pt modelId="{AD7A321A-5C83-43A6-959F-CCB2F96EFCE0}">
      <dgm:prSet phldrT="[Текст]"/>
      <dgm:spPr/>
      <dgm:t>
        <a:bodyPr/>
        <a:lstStyle/>
        <a:p>
          <a:r>
            <a:rPr lang="ru-RU" dirty="0" smtClean="0"/>
            <a:t>рассчитан на неоднократное применение</a:t>
          </a:r>
          <a:endParaRPr lang="ru-RU" dirty="0"/>
        </a:p>
      </dgm:t>
    </dgm:pt>
    <dgm:pt modelId="{9F01533E-BC0C-4F9A-9517-BED51C8D4CF7}" type="parTrans" cxnId="{6457891D-0A99-4E98-999F-8C368B625A32}">
      <dgm:prSet/>
      <dgm:spPr/>
      <dgm:t>
        <a:bodyPr/>
        <a:lstStyle/>
        <a:p>
          <a:endParaRPr lang="ru-RU"/>
        </a:p>
      </dgm:t>
    </dgm:pt>
    <dgm:pt modelId="{F7334C26-9CD8-44C3-9642-ED16AEC03FC6}" type="sibTrans" cxnId="{6457891D-0A99-4E98-999F-8C368B625A32}">
      <dgm:prSet/>
      <dgm:spPr/>
      <dgm:t>
        <a:bodyPr/>
        <a:lstStyle/>
        <a:p>
          <a:endParaRPr lang="ru-RU"/>
        </a:p>
      </dgm:t>
    </dgm:pt>
    <dgm:pt modelId="{967D8387-0119-4571-BAE3-577679FD875E}">
      <dgm:prSet phldrT="[Текст]"/>
      <dgm:spPr/>
      <dgm:t>
        <a:bodyPr/>
        <a:lstStyle/>
        <a:p>
          <a:r>
            <a:rPr lang="ru-RU" dirty="0" smtClean="0"/>
            <a:t>Индивидуальный (ненормативный, распорядительный) локальный акт</a:t>
          </a:r>
        </a:p>
      </dgm:t>
    </dgm:pt>
    <dgm:pt modelId="{860521BC-FE90-462A-B294-9999DB145471}" type="parTrans" cxnId="{BE7A69E4-374E-4AB3-BE80-AFD9FA267B03}">
      <dgm:prSet/>
      <dgm:spPr/>
      <dgm:t>
        <a:bodyPr/>
        <a:lstStyle/>
        <a:p>
          <a:endParaRPr lang="ru-RU"/>
        </a:p>
      </dgm:t>
    </dgm:pt>
    <dgm:pt modelId="{61B1B004-05C1-49FE-9AF1-214696ABFE53}" type="sibTrans" cxnId="{BE7A69E4-374E-4AB3-BE80-AFD9FA267B03}">
      <dgm:prSet/>
      <dgm:spPr/>
      <dgm:t>
        <a:bodyPr/>
        <a:lstStyle/>
        <a:p>
          <a:endParaRPr lang="ru-RU"/>
        </a:p>
      </dgm:t>
    </dgm:pt>
    <dgm:pt modelId="{9E2BE88C-3963-47D2-B7CB-AFCB36AF8284}">
      <dgm:prSet phldrT="[Текст]"/>
      <dgm:spPr/>
      <dgm:t>
        <a:bodyPr/>
        <a:lstStyle/>
        <a:p>
          <a:r>
            <a:rPr lang="ru-RU" dirty="0" smtClean="0"/>
            <a:t>юридически оформляет конкретное решение администрации школы</a:t>
          </a:r>
          <a:endParaRPr lang="ru-RU" dirty="0"/>
        </a:p>
      </dgm:t>
    </dgm:pt>
    <dgm:pt modelId="{5B3181ED-D7D1-4BBC-AEC0-3B2B6441DFD9}" type="parTrans" cxnId="{FA740D11-8C0A-432F-AB26-D4EC98EB9AE3}">
      <dgm:prSet/>
      <dgm:spPr/>
      <dgm:t>
        <a:bodyPr/>
        <a:lstStyle/>
        <a:p>
          <a:endParaRPr lang="ru-RU"/>
        </a:p>
      </dgm:t>
    </dgm:pt>
    <dgm:pt modelId="{22C6E38B-666E-4692-9CD5-5A1C90B93AA7}" type="sibTrans" cxnId="{FA740D11-8C0A-432F-AB26-D4EC98EB9AE3}">
      <dgm:prSet/>
      <dgm:spPr/>
      <dgm:t>
        <a:bodyPr/>
        <a:lstStyle/>
        <a:p>
          <a:endParaRPr lang="ru-RU"/>
        </a:p>
      </dgm:t>
    </dgm:pt>
    <dgm:pt modelId="{5EF6500C-17A8-4A8B-B9D1-01604745511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применяется однократно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021BC82-0C2A-4923-A1E1-402211EB572F}" type="parTrans" cxnId="{A0661412-5E00-48A0-9402-C0398896AFA7}">
      <dgm:prSet/>
      <dgm:spPr/>
      <dgm:t>
        <a:bodyPr/>
        <a:lstStyle/>
        <a:p>
          <a:endParaRPr lang="ru-RU"/>
        </a:p>
      </dgm:t>
    </dgm:pt>
    <dgm:pt modelId="{68AB78D3-AFF9-473C-BDE0-DA080225719D}" type="sibTrans" cxnId="{A0661412-5E00-48A0-9402-C0398896AFA7}">
      <dgm:prSet/>
      <dgm:spPr/>
      <dgm:t>
        <a:bodyPr/>
        <a:lstStyle/>
        <a:p>
          <a:endParaRPr lang="ru-RU"/>
        </a:p>
      </dgm:t>
    </dgm:pt>
    <dgm:pt modelId="{36714921-DC9F-43D9-A1E5-E94C0FB09259}">
      <dgm:prSet/>
      <dgm:spPr/>
      <dgm:t>
        <a:bodyPr/>
        <a:lstStyle/>
        <a:p>
          <a:pPr algn="l"/>
          <a:r>
            <a:rPr lang="ru-RU" b="1" i="1" dirty="0" smtClean="0"/>
            <a:t>Примеры:</a:t>
          </a:r>
          <a:r>
            <a:rPr lang="ru-RU" dirty="0" smtClean="0"/>
            <a:t> приказ о приеме на работу, о предоставлении отпуска и т.д.</a:t>
          </a:r>
          <a:endParaRPr lang="ru-RU" dirty="0"/>
        </a:p>
      </dgm:t>
    </dgm:pt>
    <dgm:pt modelId="{AF6BED05-35E0-4A40-ADCE-FFC85670ABE5}" type="parTrans" cxnId="{C65B5149-9881-4E7A-BD29-AAEFA3CF8BB7}">
      <dgm:prSet/>
      <dgm:spPr/>
      <dgm:t>
        <a:bodyPr/>
        <a:lstStyle/>
        <a:p>
          <a:endParaRPr lang="ru-RU"/>
        </a:p>
      </dgm:t>
    </dgm:pt>
    <dgm:pt modelId="{E0031A8A-C55A-4531-9845-D759A1F5E924}" type="sibTrans" cxnId="{C65B5149-9881-4E7A-BD29-AAEFA3CF8BB7}">
      <dgm:prSet/>
      <dgm:spPr/>
      <dgm:t>
        <a:bodyPr/>
        <a:lstStyle/>
        <a:p>
          <a:endParaRPr lang="ru-RU"/>
        </a:p>
      </dgm:t>
    </dgm:pt>
    <dgm:pt modelId="{6EDD3BC6-7F1D-48D8-A594-B5CB21DD18CE}">
      <dgm:prSet/>
      <dgm:spPr/>
      <dgm:t>
        <a:bodyPr/>
        <a:lstStyle/>
        <a:p>
          <a:pPr algn="l"/>
          <a:r>
            <a:rPr lang="ru-RU" b="1" i="1" dirty="0" smtClean="0"/>
            <a:t>Примеры:</a:t>
          </a:r>
          <a:r>
            <a:rPr lang="ru-RU" dirty="0" smtClean="0"/>
            <a:t> устав школы, правила внутреннего трудового распорядка</a:t>
          </a:r>
          <a:endParaRPr lang="ru-RU" dirty="0"/>
        </a:p>
      </dgm:t>
    </dgm:pt>
    <dgm:pt modelId="{3F499DB4-6E09-4060-8903-0C5884D1356B}" type="parTrans" cxnId="{F607FE4A-F3BD-4858-AE7A-B5EDBEEDD886}">
      <dgm:prSet/>
      <dgm:spPr/>
      <dgm:t>
        <a:bodyPr/>
        <a:lstStyle/>
        <a:p>
          <a:endParaRPr lang="ru-RU"/>
        </a:p>
      </dgm:t>
    </dgm:pt>
    <dgm:pt modelId="{1F43F6D7-3617-4723-AE1E-F8413FEFE2B9}" type="sibTrans" cxnId="{F607FE4A-F3BD-4858-AE7A-B5EDBEEDD886}">
      <dgm:prSet/>
      <dgm:spPr/>
      <dgm:t>
        <a:bodyPr/>
        <a:lstStyle/>
        <a:p>
          <a:endParaRPr lang="ru-RU"/>
        </a:p>
      </dgm:t>
    </dgm:pt>
    <dgm:pt modelId="{5089F6E1-9CF4-45FA-A955-A64BF2996BAA}" type="pres">
      <dgm:prSet presAssocID="{B85BC9C4-6517-48E4-933B-090C3E862D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DF1C95-57E0-45FA-80A0-5034B875F132}" type="pres">
      <dgm:prSet presAssocID="{7D812D51-2184-434B-99E0-A50EC3224FBD}" presName="root" presStyleCnt="0"/>
      <dgm:spPr/>
    </dgm:pt>
    <dgm:pt modelId="{B0B4638F-0499-45F7-B140-97BCA1F54B78}" type="pres">
      <dgm:prSet presAssocID="{7D812D51-2184-434B-99E0-A50EC3224FBD}" presName="rootComposite" presStyleCnt="0"/>
      <dgm:spPr/>
    </dgm:pt>
    <dgm:pt modelId="{1AB1785D-FDBA-40CE-B84C-6B4B778F27D4}" type="pres">
      <dgm:prSet presAssocID="{7D812D51-2184-434B-99E0-A50EC3224FBD}" presName="rootText" presStyleLbl="node1" presStyleIdx="0" presStyleCnt="2" custScaleX="223894"/>
      <dgm:spPr/>
      <dgm:t>
        <a:bodyPr/>
        <a:lstStyle/>
        <a:p>
          <a:endParaRPr lang="ru-RU"/>
        </a:p>
      </dgm:t>
    </dgm:pt>
    <dgm:pt modelId="{9BD38733-9AD7-41F9-BB5E-D24D1BA35F19}" type="pres">
      <dgm:prSet presAssocID="{7D812D51-2184-434B-99E0-A50EC3224FBD}" presName="rootConnector" presStyleLbl="node1" presStyleIdx="0" presStyleCnt="2"/>
      <dgm:spPr/>
      <dgm:t>
        <a:bodyPr/>
        <a:lstStyle/>
        <a:p>
          <a:endParaRPr lang="ru-RU"/>
        </a:p>
      </dgm:t>
    </dgm:pt>
    <dgm:pt modelId="{F51BB862-FD31-4A40-8297-424D6676C556}" type="pres">
      <dgm:prSet presAssocID="{7D812D51-2184-434B-99E0-A50EC3224FBD}" presName="childShape" presStyleCnt="0"/>
      <dgm:spPr/>
    </dgm:pt>
    <dgm:pt modelId="{14F86C6F-6C23-4DD0-BB0B-AF37B13FAE79}" type="pres">
      <dgm:prSet presAssocID="{C715A322-83BC-4948-AEE5-AAC399B03BD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EA3EF2E8-E244-4AD2-B49E-B597AB359A43}" type="pres">
      <dgm:prSet presAssocID="{92EB2B03-8413-494B-A111-9902D9B29AE3}" presName="childText" presStyleLbl="bgAcc1" presStyleIdx="0" presStyleCnt="6" custScaleX="223842" custScaleY="136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3597-87B0-4894-BD9B-A205E0E6E48B}" type="pres">
      <dgm:prSet presAssocID="{9F01533E-BC0C-4F9A-9517-BED51C8D4CF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8FAEF155-6B46-443E-83C1-8641F1F2CAF4}" type="pres">
      <dgm:prSet presAssocID="{AD7A321A-5C83-43A6-959F-CCB2F96EFCE0}" presName="childText" presStyleLbl="bgAcc1" presStyleIdx="1" presStyleCnt="6" custScaleX="222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B0C90-01CB-4091-9BDC-022B88E5CA35}" type="pres">
      <dgm:prSet presAssocID="{3F499DB4-6E09-4060-8903-0C5884D1356B}" presName="Name13" presStyleLbl="parChTrans1D2" presStyleIdx="2" presStyleCnt="6"/>
      <dgm:spPr/>
      <dgm:t>
        <a:bodyPr/>
        <a:lstStyle/>
        <a:p>
          <a:endParaRPr lang="ru-RU"/>
        </a:p>
      </dgm:t>
    </dgm:pt>
    <dgm:pt modelId="{64ECE66A-65F7-4AF5-BBF0-889BB3FC0E04}" type="pres">
      <dgm:prSet presAssocID="{6EDD3BC6-7F1D-48D8-A594-B5CB21DD18CE}" presName="childText" presStyleLbl="bgAcc1" presStyleIdx="2" presStyleCnt="6" custScaleX="222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3D6EC-06C3-447F-A4E5-2A14904DC99F}" type="pres">
      <dgm:prSet presAssocID="{967D8387-0119-4571-BAE3-577679FD875E}" presName="root" presStyleCnt="0"/>
      <dgm:spPr/>
    </dgm:pt>
    <dgm:pt modelId="{58FBAC1B-51A5-4C14-9AFE-8AF228CB6B6B}" type="pres">
      <dgm:prSet presAssocID="{967D8387-0119-4571-BAE3-577679FD875E}" presName="rootComposite" presStyleCnt="0"/>
      <dgm:spPr/>
    </dgm:pt>
    <dgm:pt modelId="{1B3A1A58-4253-443A-ABA9-74821C4FC54E}" type="pres">
      <dgm:prSet presAssocID="{967D8387-0119-4571-BAE3-577679FD875E}" presName="rootText" presStyleLbl="node1" presStyleIdx="1" presStyleCnt="2" custScaleX="221388"/>
      <dgm:spPr/>
      <dgm:t>
        <a:bodyPr/>
        <a:lstStyle/>
        <a:p>
          <a:endParaRPr lang="ru-RU"/>
        </a:p>
      </dgm:t>
    </dgm:pt>
    <dgm:pt modelId="{B2F7EF15-A385-4508-846A-767DE20B910A}" type="pres">
      <dgm:prSet presAssocID="{967D8387-0119-4571-BAE3-577679FD875E}" presName="rootConnector" presStyleLbl="node1" presStyleIdx="1" presStyleCnt="2"/>
      <dgm:spPr/>
      <dgm:t>
        <a:bodyPr/>
        <a:lstStyle/>
        <a:p>
          <a:endParaRPr lang="ru-RU"/>
        </a:p>
      </dgm:t>
    </dgm:pt>
    <dgm:pt modelId="{38F8BB13-F712-4D71-B8A9-2BF94A397ADA}" type="pres">
      <dgm:prSet presAssocID="{967D8387-0119-4571-BAE3-577679FD875E}" presName="childShape" presStyleCnt="0"/>
      <dgm:spPr/>
    </dgm:pt>
    <dgm:pt modelId="{C64C2AA2-37C5-4CF4-8DBD-DB0C0F60D639}" type="pres">
      <dgm:prSet presAssocID="{5B3181ED-D7D1-4BBC-AEC0-3B2B6441DFD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9ED3C86B-8AB4-4C62-A444-BBB858F5FFCE}" type="pres">
      <dgm:prSet presAssocID="{9E2BE88C-3963-47D2-B7CB-AFCB36AF8284}" presName="childText" presStyleLbl="bgAcc1" presStyleIdx="3" presStyleCnt="6" custScaleX="218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DC3B5-88FF-4F06-BAB8-48F9223898E4}" type="pres">
      <dgm:prSet presAssocID="{2021BC82-0C2A-4923-A1E1-402211EB572F}" presName="Name13" presStyleLbl="parChTrans1D2" presStyleIdx="4" presStyleCnt="6"/>
      <dgm:spPr/>
      <dgm:t>
        <a:bodyPr/>
        <a:lstStyle/>
        <a:p>
          <a:endParaRPr lang="ru-RU"/>
        </a:p>
      </dgm:t>
    </dgm:pt>
    <dgm:pt modelId="{9363BE58-BC2F-403D-8ED3-BE7F9239E096}" type="pres">
      <dgm:prSet presAssocID="{5EF6500C-17A8-4A8B-B9D1-01604745511F}" presName="childText" presStyleLbl="bgAcc1" presStyleIdx="4" presStyleCnt="6" custScaleX="218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4AA8C-4E35-4F9D-B35B-B62D0FDEC79B}" type="pres">
      <dgm:prSet presAssocID="{AF6BED05-35E0-4A40-ADCE-FFC85670ABE5}" presName="Name13" presStyleLbl="parChTrans1D2" presStyleIdx="5" presStyleCnt="6"/>
      <dgm:spPr/>
      <dgm:t>
        <a:bodyPr/>
        <a:lstStyle/>
        <a:p>
          <a:endParaRPr lang="ru-RU"/>
        </a:p>
      </dgm:t>
    </dgm:pt>
    <dgm:pt modelId="{2747FC70-9CE7-448B-9E59-EB09667415E6}" type="pres">
      <dgm:prSet presAssocID="{36714921-DC9F-43D9-A1E5-E94C0FB09259}" presName="childText" presStyleLbl="bgAcc1" presStyleIdx="5" presStyleCnt="6" custScaleX="218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FFA339-C8C3-412F-8498-436AC6E64404}" type="presOf" srcId="{B85BC9C4-6517-48E4-933B-090C3E862D8C}" destId="{5089F6E1-9CF4-45FA-A955-A64BF2996BAA}" srcOrd="0" destOrd="0" presId="urn:microsoft.com/office/officeart/2005/8/layout/hierarchy3"/>
    <dgm:cxn modelId="{216BA7A9-BC95-410E-AA3B-0E577374C70C}" type="presOf" srcId="{9E2BE88C-3963-47D2-B7CB-AFCB36AF8284}" destId="{9ED3C86B-8AB4-4C62-A444-BBB858F5FFCE}" srcOrd="0" destOrd="0" presId="urn:microsoft.com/office/officeart/2005/8/layout/hierarchy3"/>
    <dgm:cxn modelId="{3C29C092-40A7-4C4E-B457-4AE90D7AA76F}" type="presOf" srcId="{92EB2B03-8413-494B-A111-9902D9B29AE3}" destId="{EA3EF2E8-E244-4AD2-B49E-B597AB359A43}" srcOrd="0" destOrd="0" presId="urn:microsoft.com/office/officeart/2005/8/layout/hierarchy3"/>
    <dgm:cxn modelId="{8846330C-8FBD-4B49-9C54-3D28D44D6E96}" srcId="{7D812D51-2184-434B-99E0-A50EC3224FBD}" destId="{92EB2B03-8413-494B-A111-9902D9B29AE3}" srcOrd="0" destOrd="0" parTransId="{C715A322-83BC-4948-AEE5-AAC399B03BDC}" sibTransId="{F9E2C46A-594A-4C2C-991E-6AFED1B8D506}"/>
    <dgm:cxn modelId="{706AEAAD-C472-447E-AA40-259E2359B8D8}" type="presOf" srcId="{36714921-DC9F-43D9-A1E5-E94C0FB09259}" destId="{2747FC70-9CE7-448B-9E59-EB09667415E6}" srcOrd="0" destOrd="0" presId="urn:microsoft.com/office/officeart/2005/8/layout/hierarchy3"/>
    <dgm:cxn modelId="{F607FE4A-F3BD-4858-AE7A-B5EDBEEDD886}" srcId="{7D812D51-2184-434B-99E0-A50EC3224FBD}" destId="{6EDD3BC6-7F1D-48D8-A594-B5CB21DD18CE}" srcOrd="2" destOrd="0" parTransId="{3F499DB4-6E09-4060-8903-0C5884D1356B}" sibTransId="{1F43F6D7-3617-4723-AE1E-F8413FEFE2B9}"/>
    <dgm:cxn modelId="{BE7A69E4-374E-4AB3-BE80-AFD9FA267B03}" srcId="{B85BC9C4-6517-48E4-933B-090C3E862D8C}" destId="{967D8387-0119-4571-BAE3-577679FD875E}" srcOrd="1" destOrd="0" parTransId="{860521BC-FE90-462A-B294-9999DB145471}" sibTransId="{61B1B004-05C1-49FE-9AF1-214696ABFE53}"/>
    <dgm:cxn modelId="{FA740D11-8C0A-432F-AB26-D4EC98EB9AE3}" srcId="{967D8387-0119-4571-BAE3-577679FD875E}" destId="{9E2BE88C-3963-47D2-B7CB-AFCB36AF8284}" srcOrd="0" destOrd="0" parTransId="{5B3181ED-D7D1-4BBC-AEC0-3B2B6441DFD9}" sibTransId="{22C6E38B-666E-4692-9CD5-5A1C90B93AA7}"/>
    <dgm:cxn modelId="{84DCF6DE-92BF-48FC-83C6-DEEC908045EC}" type="presOf" srcId="{967D8387-0119-4571-BAE3-577679FD875E}" destId="{1B3A1A58-4253-443A-ABA9-74821C4FC54E}" srcOrd="0" destOrd="0" presId="urn:microsoft.com/office/officeart/2005/8/layout/hierarchy3"/>
    <dgm:cxn modelId="{54AD4EDF-7D14-451D-8D79-F7EEE6E6B764}" type="presOf" srcId="{AF6BED05-35E0-4A40-ADCE-FFC85670ABE5}" destId="{2B54AA8C-4E35-4F9D-B35B-B62D0FDEC79B}" srcOrd="0" destOrd="0" presId="urn:microsoft.com/office/officeart/2005/8/layout/hierarchy3"/>
    <dgm:cxn modelId="{B97531FD-9B2B-43BE-A61B-C675C8431DF2}" type="presOf" srcId="{9F01533E-BC0C-4F9A-9517-BED51C8D4CF7}" destId="{F2043597-87B0-4894-BD9B-A205E0E6E48B}" srcOrd="0" destOrd="0" presId="urn:microsoft.com/office/officeart/2005/8/layout/hierarchy3"/>
    <dgm:cxn modelId="{A0661412-5E00-48A0-9402-C0398896AFA7}" srcId="{967D8387-0119-4571-BAE3-577679FD875E}" destId="{5EF6500C-17A8-4A8B-B9D1-01604745511F}" srcOrd="1" destOrd="0" parTransId="{2021BC82-0C2A-4923-A1E1-402211EB572F}" sibTransId="{68AB78D3-AFF9-473C-BDE0-DA080225719D}"/>
    <dgm:cxn modelId="{24705772-927B-471F-8B68-1C22CEA1FC10}" type="presOf" srcId="{7D812D51-2184-434B-99E0-A50EC3224FBD}" destId="{1AB1785D-FDBA-40CE-B84C-6B4B778F27D4}" srcOrd="0" destOrd="0" presId="urn:microsoft.com/office/officeart/2005/8/layout/hierarchy3"/>
    <dgm:cxn modelId="{4D27C4E6-5376-4329-8DAF-398476D3E805}" type="presOf" srcId="{3F499DB4-6E09-4060-8903-0C5884D1356B}" destId="{43EB0C90-01CB-4091-9BDC-022B88E5CA35}" srcOrd="0" destOrd="0" presId="urn:microsoft.com/office/officeart/2005/8/layout/hierarchy3"/>
    <dgm:cxn modelId="{C911340A-2D93-4769-BDD7-B64F626BE2A3}" type="presOf" srcId="{C715A322-83BC-4948-AEE5-AAC399B03BDC}" destId="{14F86C6F-6C23-4DD0-BB0B-AF37B13FAE79}" srcOrd="0" destOrd="0" presId="urn:microsoft.com/office/officeart/2005/8/layout/hierarchy3"/>
    <dgm:cxn modelId="{77ECB5C4-0CEF-433E-AA0C-7551D6119CEB}" srcId="{B85BC9C4-6517-48E4-933B-090C3E862D8C}" destId="{7D812D51-2184-434B-99E0-A50EC3224FBD}" srcOrd="0" destOrd="0" parTransId="{F647D020-6F6E-4C5A-BD81-6F68B7AD8C6B}" sibTransId="{2659198E-5AC5-4900-89D5-FCB0C9532CA4}"/>
    <dgm:cxn modelId="{A2D12B65-FD8D-41B4-AFC2-2261B276FAF1}" type="presOf" srcId="{5EF6500C-17A8-4A8B-B9D1-01604745511F}" destId="{9363BE58-BC2F-403D-8ED3-BE7F9239E096}" srcOrd="0" destOrd="0" presId="urn:microsoft.com/office/officeart/2005/8/layout/hierarchy3"/>
    <dgm:cxn modelId="{C65B5149-9881-4E7A-BD29-AAEFA3CF8BB7}" srcId="{967D8387-0119-4571-BAE3-577679FD875E}" destId="{36714921-DC9F-43D9-A1E5-E94C0FB09259}" srcOrd="2" destOrd="0" parTransId="{AF6BED05-35E0-4A40-ADCE-FFC85670ABE5}" sibTransId="{E0031A8A-C55A-4531-9845-D759A1F5E924}"/>
    <dgm:cxn modelId="{E2B555D0-96A9-4273-9801-53D1537FE789}" type="presOf" srcId="{2021BC82-0C2A-4923-A1E1-402211EB572F}" destId="{2ADDC3B5-88FF-4F06-BAB8-48F9223898E4}" srcOrd="0" destOrd="0" presId="urn:microsoft.com/office/officeart/2005/8/layout/hierarchy3"/>
    <dgm:cxn modelId="{E9F2FBDD-A2B0-4693-ADD7-679959EAA551}" type="presOf" srcId="{967D8387-0119-4571-BAE3-577679FD875E}" destId="{B2F7EF15-A385-4508-846A-767DE20B910A}" srcOrd="1" destOrd="0" presId="urn:microsoft.com/office/officeart/2005/8/layout/hierarchy3"/>
    <dgm:cxn modelId="{AAD7BA06-D19C-4A4C-929D-A8B6E22595F5}" type="presOf" srcId="{5B3181ED-D7D1-4BBC-AEC0-3B2B6441DFD9}" destId="{C64C2AA2-37C5-4CF4-8DBD-DB0C0F60D639}" srcOrd="0" destOrd="0" presId="urn:microsoft.com/office/officeart/2005/8/layout/hierarchy3"/>
    <dgm:cxn modelId="{6457891D-0A99-4E98-999F-8C368B625A32}" srcId="{7D812D51-2184-434B-99E0-A50EC3224FBD}" destId="{AD7A321A-5C83-43A6-959F-CCB2F96EFCE0}" srcOrd="1" destOrd="0" parTransId="{9F01533E-BC0C-4F9A-9517-BED51C8D4CF7}" sibTransId="{F7334C26-9CD8-44C3-9642-ED16AEC03FC6}"/>
    <dgm:cxn modelId="{A8E9FE88-48E3-4B5B-81F0-324D18B8B0AF}" type="presOf" srcId="{AD7A321A-5C83-43A6-959F-CCB2F96EFCE0}" destId="{8FAEF155-6B46-443E-83C1-8641F1F2CAF4}" srcOrd="0" destOrd="0" presId="urn:microsoft.com/office/officeart/2005/8/layout/hierarchy3"/>
    <dgm:cxn modelId="{17E630ED-AC93-483C-9E94-B5331C5400B8}" type="presOf" srcId="{6EDD3BC6-7F1D-48D8-A594-B5CB21DD18CE}" destId="{64ECE66A-65F7-4AF5-BBF0-889BB3FC0E04}" srcOrd="0" destOrd="0" presId="urn:microsoft.com/office/officeart/2005/8/layout/hierarchy3"/>
    <dgm:cxn modelId="{66E569A9-07B8-470B-9E7C-7BDDE3739442}" type="presOf" srcId="{7D812D51-2184-434B-99E0-A50EC3224FBD}" destId="{9BD38733-9AD7-41F9-BB5E-D24D1BA35F19}" srcOrd="1" destOrd="0" presId="urn:microsoft.com/office/officeart/2005/8/layout/hierarchy3"/>
    <dgm:cxn modelId="{93507C21-448E-4C11-813E-2A379EE62649}" type="presParOf" srcId="{5089F6E1-9CF4-45FA-A955-A64BF2996BAA}" destId="{CCDF1C95-57E0-45FA-80A0-5034B875F132}" srcOrd="0" destOrd="0" presId="urn:microsoft.com/office/officeart/2005/8/layout/hierarchy3"/>
    <dgm:cxn modelId="{2C762CB7-ECAD-4E19-829D-EA0585FA30B3}" type="presParOf" srcId="{CCDF1C95-57E0-45FA-80A0-5034B875F132}" destId="{B0B4638F-0499-45F7-B140-97BCA1F54B78}" srcOrd="0" destOrd="0" presId="urn:microsoft.com/office/officeart/2005/8/layout/hierarchy3"/>
    <dgm:cxn modelId="{F0C125A8-58B1-4481-863F-9C4D717CC7EE}" type="presParOf" srcId="{B0B4638F-0499-45F7-B140-97BCA1F54B78}" destId="{1AB1785D-FDBA-40CE-B84C-6B4B778F27D4}" srcOrd="0" destOrd="0" presId="urn:microsoft.com/office/officeart/2005/8/layout/hierarchy3"/>
    <dgm:cxn modelId="{BDC6CBF4-4A62-49C8-9B57-E7C3E3C487D1}" type="presParOf" srcId="{B0B4638F-0499-45F7-B140-97BCA1F54B78}" destId="{9BD38733-9AD7-41F9-BB5E-D24D1BA35F19}" srcOrd="1" destOrd="0" presId="urn:microsoft.com/office/officeart/2005/8/layout/hierarchy3"/>
    <dgm:cxn modelId="{B43924C4-E234-4724-8C93-E2FCF853CFC9}" type="presParOf" srcId="{CCDF1C95-57E0-45FA-80A0-5034B875F132}" destId="{F51BB862-FD31-4A40-8297-424D6676C556}" srcOrd="1" destOrd="0" presId="urn:microsoft.com/office/officeart/2005/8/layout/hierarchy3"/>
    <dgm:cxn modelId="{51A4364C-1317-485E-A78E-B0A619E6DC65}" type="presParOf" srcId="{F51BB862-FD31-4A40-8297-424D6676C556}" destId="{14F86C6F-6C23-4DD0-BB0B-AF37B13FAE79}" srcOrd="0" destOrd="0" presId="urn:microsoft.com/office/officeart/2005/8/layout/hierarchy3"/>
    <dgm:cxn modelId="{EC29721E-63A5-4DD1-A391-DB293C26FD77}" type="presParOf" srcId="{F51BB862-FD31-4A40-8297-424D6676C556}" destId="{EA3EF2E8-E244-4AD2-B49E-B597AB359A43}" srcOrd="1" destOrd="0" presId="urn:microsoft.com/office/officeart/2005/8/layout/hierarchy3"/>
    <dgm:cxn modelId="{120B22B6-0C80-40F1-BFA8-C36D4E61DC04}" type="presParOf" srcId="{F51BB862-FD31-4A40-8297-424D6676C556}" destId="{F2043597-87B0-4894-BD9B-A205E0E6E48B}" srcOrd="2" destOrd="0" presId="urn:microsoft.com/office/officeart/2005/8/layout/hierarchy3"/>
    <dgm:cxn modelId="{775E4AAA-4B6B-4827-89E6-04C9266FDD24}" type="presParOf" srcId="{F51BB862-FD31-4A40-8297-424D6676C556}" destId="{8FAEF155-6B46-443E-83C1-8641F1F2CAF4}" srcOrd="3" destOrd="0" presId="urn:microsoft.com/office/officeart/2005/8/layout/hierarchy3"/>
    <dgm:cxn modelId="{DB371D09-D757-4098-991E-E0B6FACFE066}" type="presParOf" srcId="{F51BB862-FD31-4A40-8297-424D6676C556}" destId="{43EB0C90-01CB-4091-9BDC-022B88E5CA35}" srcOrd="4" destOrd="0" presId="urn:microsoft.com/office/officeart/2005/8/layout/hierarchy3"/>
    <dgm:cxn modelId="{46D48D89-D872-415F-AE62-76117D59199B}" type="presParOf" srcId="{F51BB862-FD31-4A40-8297-424D6676C556}" destId="{64ECE66A-65F7-4AF5-BBF0-889BB3FC0E04}" srcOrd="5" destOrd="0" presId="urn:microsoft.com/office/officeart/2005/8/layout/hierarchy3"/>
    <dgm:cxn modelId="{75B229FE-3F1E-49B4-907A-67BE26ADC398}" type="presParOf" srcId="{5089F6E1-9CF4-45FA-A955-A64BF2996BAA}" destId="{1473D6EC-06C3-447F-A4E5-2A14904DC99F}" srcOrd="1" destOrd="0" presId="urn:microsoft.com/office/officeart/2005/8/layout/hierarchy3"/>
    <dgm:cxn modelId="{0E7248EF-36C2-4DC5-9268-EDE8A39A9205}" type="presParOf" srcId="{1473D6EC-06C3-447F-A4E5-2A14904DC99F}" destId="{58FBAC1B-51A5-4C14-9AFE-8AF228CB6B6B}" srcOrd="0" destOrd="0" presId="urn:microsoft.com/office/officeart/2005/8/layout/hierarchy3"/>
    <dgm:cxn modelId="{E09EFA8C-90E9-4907-8FAC-C14D5BF89156}" type="presParOf" srcId="{58FBAC1B-51A5-4C14-9AFE-8AF228CB6B6B}" destId="{1B3A1A58-4253-443A-ABA9-74821C4FC54E}" srcOrd="0" destOrd="0" presId="urn:microsoft.com/office/officeart/2005/8/layout/hierarchy3"/>
    <dgm:cxn modelId="{87530A43-7B3C-4973-B75E-3B778E309087}" type="presParOf" srcId="{58FBAC1B-51A5-4C14-9AFE-8AF228CB6B6B}" destId="{B2F7EF15-A385-4508-846A-767DE20B910A}" srcOrd="1" destOrd="0" presId="urn:microsoft.com/office/officeart/2005/8/layout/hierarchy3"/>
    <dgm:cxn modelId="{012FB7B0-F9AA-4B8D-88E8-5D8804B0FA5C}" type="presParOf" srcId="{1473D6EC-06C3-447F-A4E5-2A14904DC99F}" destId="{38F8BB13-F712-4D71-B8A9-2BF94A397ADA}" srcOrd="1" destOrd="0" presId="urn:microsoft.com/office/officeart/2005/8/layout/hierarchy3"/>
    <dgm:cxn modelId="{83EEC215-ECA6-4686-8A4D-10242266CDFB}" type="presParOf" srcId="{38F8BB13-F712-4D71-B8A9-2BF94A397ADA}" destId="{C64C2AA2-37C5-4CF4-8DBD-DB0C0F60D639}" srcOrd="0" destOrd="0" presId="urn:microsoft.com/office/officeart/2005/8/layout/hierarchy3"/>
    <dgm:cxn modelId="{72BCD603-CD38-46EC-839F-728B36EC3C36}" type="presParOf" srcId="{38F8BB13-F712-4D71-B8A9-2BF94A397ADA}" destId="{9ED3C86B-8AB4-4C62-A444-BBB858F5FFCE}" srcOrd="1" destOrd="0" presId="urn:microsoft.com/office/officeart/2005/8/layout/hierarchy3"/>
    <dgm:cxn modelId="{78D5609F-F6CB-42B9-ADC6-7DCF499E9CBC}" type="presParOf" srcId="{38F8BB13-F712-4D71-B8A9-2BF94A397ADA}" destId="{2ADDC3B5-88FF-4F06-BAB8-48F9223898E4}" srcOrd="2" destOrd="0" presId="urn:microsoft.com/office/officeart/2005/8/layout/hierarchy3"/>
    <dgm:cxn modelId="{1453A215-86AE-4410-A618-E093FC66A968}" type="presParOf" srcId="{38F8BB13-F712-4D71-B8A9-2BF94A397ADA}" destId="{9363BE58-BC2F-403D-8ED3-BE7F9239E096}" srcOrd="3" destOrd="0" presId="urn:microsoft.com/office/officeart/2005/8/layout/hierarchy3"/>
    <dgm:cxn modelId="{055B746B-83FF-4FDE-ABBD-CACCC8D37EE8}" type="presParOf" srcId="{38F8BB13-F712-4D71-B8A9-2BF94A397ADA}" destId="{2B54AA8C-4E35-4F9D-B35B-B62D0FDEC79B}" srcOrd="4" destOrd="0" presId="urn:microsoft.com/office/officeart/2005/8/layout/hierarchy3"/>
    <dgm:cxn modelId="{04A6213F-2378-42B7-AD13-48A7C418BE9A}" type="presParOf" srcId="{38F8BB13-F712-4D71-B8A9-2BF94A397ADA}" destId="{2747FC70-9CE7-448B-9E59-EB09667415E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B3F94C-97A1-48FA-85E5-1F222AE7D993}" type="doc">
      <dgm:prSet loTypeId="urn:microsoft.com/office/officeart/2005/8/layout/hList1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597B066-5990-4F75-BF96-23E71B7808C4}">
      <dgm:prSet phldrT="[Текст]"/>
      <dgm:spPr/>
      <dgm:t>
        <a:bodyPr/>
        <a:lstStyle/>
        <a:p>
          <a:r>
            <a:rPr lang="ru-RU" dirty="0" smtClean="0"/>
            <a:t>Образовательные организации</a:t>
          </a:r>
          <a:endParaRPr lang="ru-RU" dirty="0"/>
        </a:p>
      </dgm:t>
    </dgm:pt>
    <dgm:pt modelId="{31CF2CFC-3D4F-4F55-B7BC-28A661992B62}" type="parTrans" cxnId="{98516BB9-E228-40C4-AAC6-EF24902BEF77}">
      <dgm:prSet/>
      <dgm:spPr/>
      <dgm:t>
        <a:bodyPr/>
        <a:lstStyle/>
        <a:p>
          <a:endParaRPr lang="ru-RU"/>
        </a:p>
      </dgm:t>
    </dgm:pt>
    <dgm:pt modelId="{3F9DA847-E581-484F-8DC7-D32029D6D7E1}" type="sibTrans" cxnId="{98516BB9-E228-40C4-AAC6-EF24902BEF77}">
      <dgm:prSet/>
      <dgm:spPr/>
      <dgm:t>
        <a:bodyPr/>
        <a:lstStyle/>
        <a:p>
          <a:endParaRPr lang="ru-RU"/>
        </a:p>
      </dgm:t>
    </dgm:pt>
    <dgm:pt modelId="{315C4905-48C0-4C27-91DA-7C3DE28482B0}">
      <dgm:prSet phldrT="[Текст]"/>
      <dgm:spPr/>
      <dgm:t>
        <a:bodyPr/>
        <a:lstStyle/>
        <a:p>
          <a:r>
            <a:rPr lang="ru-RU" dirty="0" smtClean="0"/>
            <a:t>Общеобразовательные организации</a:t>
          </a:r>
          <a:endParaRPr lang="ru-RU" dirty="0"/>
        </a:p>
      </dgm:t>
    </dgm:pt>
    <dgm:pt modelId="{A54F3C08-6297-48FD-B46B-DC8920D4101C}" type="parTrans" cxnId="{05B581D2-7A8E-4F3B-A45A-643ED1BBEDB9}">
      <dgm:prSet/>
      <dgm:spPr/>
      <dgm:t>
        <a:bodyPr/>
        <a:lstStyle/>
        <a:p>
          <a:endParaRPr lang="ru-RU"/>
        </a:p>
      </dgm:t>
    </dgm:pt>
    <dgm:pt modelId="{4EC1CDD4-B205-4DBA-B250-19890339F082}" type="sibTrans" cxnId="{05B581D2-7A8E-4F3B-A45A-643ED1BBEDB9}">
      <dgm:prSet/>
      <dgm:spPr/>
      <dgm:t>
        <a:bodyPr/>
        <a:lstStyle/>
        <a:p>
          <a:endParaRPr lang="ru-RU"/>
        </a:p>
      </dgm:t>
    </dgm:pt>
    <dgm:pt modelId="{EFA4FD3D-5A1C-4378-B595-F19A1A71037F}">
      <dgm:prSet phldrT="[Текст]"/>
      <dgm:spPr/>
      <dgm:t>
        <a:bodyPr/>
        <a:lstStyle/>
        <a:p>
          <a:r>
            <a:rPr lang="ru-RU" dirty="0" smtClean="0"/>
            <a:t>Профессиональные образовательные организации</a:t>
          </a:r>
          <a:endParaRPr lang="ru-RU" dirty="0"/>
        </a:p>
      </dgm:t>
    </dgm:pt>
    <dgm:pt modelId="{B8DD99A0-918A-4A20-B8F5-256DD0C3CF60}" type="parTrans" cxnId="{F0402816-18C4-4EFF-94A3-CE9632273526}">
      <dgm:prSet/>
      <dgm:spPr/>
      <dgm:t>
        <a:bodyPr/>
        <a:lstStyle/>
        <a:p>
          <a:endParaRPr lang="ru-RU"/>
        </a:p>
      </dgm:t>
    </dgm:pt>
    <dgm:pt modelId="{72A3895A-C993-43B2-B5B1-3696CA7F5D91}" type="sibTrans" cxnId="{F0402816-18C4-4EFF-94A3-CE9632273526}">
      <dgm:prSet/>
      <dgm:spPr/>
      <dgm:t>
        <a:bodyPr/>
        <a:lstStyle/>
        <a:p>
          <a:endParaRPr lang="ru-RU"/>
        </a:p>
      </dgm:t>
    </dgm:pt>
    <dgm:pt modelId="{8FF17B08-9A6D-4488-9829-E4161A6E9224}">
      <dgm:prSet phldrT="[Текст]"/>
      <dgm:spPr/>
      <dgm:t>
        <a:bodyPr/>
        <a:lstStyle/>
        <a:p>
          <a:r>
            <a:rPr lang="ru-RU" dirty="0" smtClean="0"/>
            <a:t>Организации, осуществляющие обучение </a:t>
          </a:r>
          <a:endParaRPr lang="ru-RU" dirty="0"/>
        </a:p>
      </dgm:t>
    </dgm:pt>
    <dgm:pt modelId="{7E2EAE24-4FC0-48A8-9249-6A679FEE0A92}" type="parTrans" cxnId="{A8B6165E-B4BC-47DD-85EE-8CC65B3D708D}">
      <dgm:prSet/>
      <dgm:spPr/>
      <dgm:t>
        <a:bodyPr/>
        <a:lstStyle/>
        <a:p>
          <a:endParaRPr lang="ru-RU"/>
        </a:p>
      </dgm:t>
    </dgm:pt>
    <dgm:pt modelId="{D1AC0F26-E736-4946-A647-2107AB3140DB}" type="sibTrans" cxnId="{A8B6165E-B4BC-47DD-85EE-8CC65B3D708D}">
      <dgm:prSet/>
      <dgm:spPr/>
      <dgm:t>
        <a:bodyPr/>
        <a:lstStyle/>
        <a:p>
          <a:endParaRPr lang="ru-RU"/>
        </a:p>
      </dgm:t>
    </dgm:pt>
    <dgm:pt modelId="{0634FDA4-93BE-4A3B-97BA-EA3BDA9B3DB6}">
      <dgm:prSet phldrT="[Текст]"/>
      <dgm:spPr/>
      <dgm:t>
        <a:bodyPr/>
        <a:lstStyle/>
        <a:p>
          <a:r>
            <a:rPr lang="ru-RU" dirty="0" smtClean="0"/>
            <a:t>Научные организации,</a:t>
          </a:r>
          <a:endParaRPr lang="ru-RU" dirty="0"/>
        </a:p>
      </dgm:t>
    </dgm:pt>
    <dgm:pt modelId="{EE430CF1-0500-4DAC-8C25-9D6C885093F1}" type="parTrans" cxnId="{86BC93A5-A212-4B7B-92B4-1D6A3CF8AA48}">
      <dgm:prSet/>
      <dgm:spPr/>
      <dgm:t>
        <a:bodyPr/>
        <a:lstStyle/>
        <a:p>
          <a:endParaRPr lang="ru-RU"/>
        </a:p>
      </dgm:t>
    </dgm:pt>
    <dgm:pt modelId="{396BB925-6CD4-4A11-A861-9326F38BEC47}" type="sibTrans" cxnId="{86BC93A5-A212-4B7B-92B4-1D6A3CF8AA48}">
      <dgm:prSet/>
      <dgm:spPr/>
      <dgm:t>
        <a:bodyPr/>
        <a:lstStyle/>
        <a:p>
          <a:endParaRPr lang="ru-RU"/>
        </a:p>
      </dgm:t>
    </dgm:pt>
    <dgm:pt modelId="{AF86CDF5-5B31-4DAE-A131-2819F42C4CEC}">
      <dgm:prSet phldrT="[Текст]"/>
      <dgm:spPr/>
      <dgm:t>
        <a:bodyPr/>
        <a:lstStyle/>
        <a:p>
          <a:r>
            <a:rPr lang="ru-RU" dirty="0" smtClean="0"/>
            <a:t>Образовательные организации высшего образования</a:t>
          </a:r>
          <a:endParaRPr lang="ru-RU" dirty="0"/>
        </a:p>
      </dgm:t>
    </dgm:pt>
    <dgm:pt modelId="{997CF034-DF79-47C2-A4E5-75C947D38BB6}" type="parTrans" cxnId="{8D9FB12A-3090-4493-AFE1-BCE09D283271}">
      <dgm:prSet/>
      <dgm:spPr/>
      <dgm:t>
        <a:bodyPr/>
        <a:lstStyle/>
        <a:p>
          <a:endParaRPr lang="ru-RU"/>
        </a:p>
      </dgm:t>
    </dgm:pt>
    <dgm:pt modelId="{9C99E81E-B5DF-41DC-A0E5-CE300CA04131}" type="sibTrans" cxnId="{8D9FB12A-3090-4493-AFE1-BCE09D283271}">
      <dgm:prSet/>
      <dgm:spPr/>
      <dgm:t>
        <a:bodyPr/>
        <a:lstStyle/>
        <a:p>
          <a:endParaRPr lang="ru-RU"/>
        </a:p>
      </dgm:t>
    </dgm:pt>
    <dgm:pt modelId="{D7178EBF-1812-4D87-A6B5-BDDAE3FE101D}">
      <dgm:prSet phldrT="[Текст]"/>
      <dgm:spPr/>
      <dgm:t>
        <a:bodyPr/>
        <a:lstStyle/>
        <a:p>
          <a:r>
            <a:rPr lang="ru-RU" dirty="0" smtClean="0"/>
            <a:t>Организации дополнительного образования</a:t>
          </a:r>
          <a:endParaRPr lang="ru-RU" dirty="0"/>
        </a:p>
      </dgm:t>
    </dgm:pt>
    <dgm:pt modelId="{2DB10217-3AA5-45BA-BEED-3A078328C912}" type="parTrans" cxnId="{8DF85A20-BD0F-43C8-9099-6243137730FD}">
      <dgm:prSet/>
      <dgm:spPr/>
      <dgm:t>
        <a:bodyPr/>
        <a:lstStyle/>
        <a:p>
          <a:endParaRPr lang="ru-RU"/>
        </a:p>
      </dgm:t>
    </dgm:pt>
    <dgm:pt modelId="{BED1A3EB-A685-460D-8923-3FD0140D3ABB}" type="sibTrans" cxnId="{8DF85A20-BD0F-43C8-9099-6243137730FD}">
      <dgm:prSet/>
      <dgm:spPr/>
      <dgm:t>
        <a:bodyPr/>
        <a:lstStyle/>
        <a:p>
          <a:endParaRPr lang="ru-RU"/>
        </a:p>
      </dgm:t>
    </dgm:pt>
    <dgm:pt modelId="{7D78AECA-F39B-49F3-B25B-2D6A42A631F6}">
      <dgm:prSet phldrT="[Текст]"/>
      <dgm:spPr/>
      <dgm:t>
        <a:bodyPr/>
        <a:lstStyle/>
        <a:p>
          <a:r>
            <a:rPr lang="ru-RU" dirty="0" smtClean="0"/>
            <a:t>Организации дополнительного профессионального образования</a:t>
          </a:r>
          <a:endParaRPr lang="ru-RU" dirty="0"/>
        </a:p>
      </dgm:t>
    </dgm:pt>
    <dgm:pt modelId="{DA02C4AA-ABB4-4283-B966-D84D473B5CBB}" type="parTrans" cxnId="{7C350AED-1E74-48B9-8579-A3B2B906061E}">
      <dgm:prSet/>
      <dgm:spPr/>
      <dgm:t>
        <a:bodyPr/>
        <a:lstStyle/>
        <a:p>
          <a:endParaRPr lang="ru-RU"/>
        </a:p>
      </dgm:t>
    </dgm:pt>
    <dgm:pt modelId="{5AAF9219-3E58-41D7-BCC9-5A0516E3737B}" type="sibTrans" cxnId="{7C350AED-1E74-48B9-8579-A3B2B906061E}">
      <dgm:prSet/>
      <dgm:spPr/>
      <dgm:t>
        <a:bodyPr/>
        <a:lstStyle/>
        <a:p>
          <a:endParaRPr lang="ru-RU"/>
        </a:p>
      </dgm:t>
    </dgm:pt>
    <dgm:pt modelId="{AE92165D-7538-48A0-9061-C9F827456F6D}">
      <dgm:prSet phldrT="[Текст]"/>
      <dgm:spPr/>
      <dgm:t>
        <a:bodyPr/>
        <a:lstStyle/>
        <a:p>
          <a:r>
            <a:rPr lang="ru-RU" dirty="0" smtClean="0"/>
            <a:t>Организации для детей-сирот и детей, оставшихся без попечения родителей</a:t>
          </a:r>
          <a:endParaRPr lang="ru-RU" dirty="0"/>
        </a:p>
      </dgm:t>
    </dgm:pt>
    <dgm:pt modelId="{86B21353-6C1A-49A7-8526-94E06F802057}" type="parTrans" cxnId="{E7C7883D-EE6F-4593-9421-8BA03FEBD924}">
      <dgm:prSet/>
      <dgm:spPr/>
      <dgm:t>
        <a:bodyPr/>
        <a:lstStyle/>
        <a:p>
          <a:endParaRPr lang="ru-RU"/>
        </a:p>
      </dgm:t>
    </dgm:pt>
    <dgm:pt modelId="{FC775412-682D-4EA9-9517-733D173F8D0A}" type="sibTrans" cxnId="{E7C7883D-EE6F-4593-9421-8BA03FEBD924}">
      <dgm:prSet/>
      <dgm:spPr/>
      <dgm:t>
        <a:bodyPr/>
        <a:lstStyle/>
        <a:p>
          <a:endParaRPr lang="ru-RU"/>
        </a:p>
      </dgm:t>
    </dgm:pt>
    <dgm:pt modelId="{BE9026E8-9681-4491-B53C-0B0D48D879D5}">
      <dgm:prSet phldrT="[Текст]"/>
      <dgm:spPr/>
      <dgm:t>
        <a:bodyPr/>
        <a:lstStyle/>
        <a:p>
          <a:r>
            <a:rPr lang="ru-RU" dirty="0" smtClean="0"/>
            <a:t>Организации, осуществляющие лечение, оздоровление и (или) отдых </a:t>
          </a:r>
          <a:endParaRPr lang="ru-RU" dirty="0"/>
        </a:p>
      </dgm:t>
    </dgm:pt>
    <dgm:pt modelId="{ABD6F66F-2194-4A39-807A-D6D1CEE01215}" type="parTrans" cxnId="{51C4A730-A374-447C-AD8E-80EE64A2D4AA}">
      <dgm:prSet/>
      <dgm:spPr/>
      <dgm:t>
        <a:bodyPr/>
        <a:lstStyle/>
        <a:p>
          <a:endParaRPr lang="ru-RU"/>
        </a:p>
      </dgm:t>
    </dgm:pt>
    <dgm:pt modelId="{764D8DF9-A8A3-4E90-806E-7C0FC3807BE4}" type="sibTrans" cxnId="{51C4A730-A374-447C-AD8E-80EE64A2D4AA}">
      <dgm:prSet/>
      <dgm:spPr/>
      <dgm:t>
        <a:bodyPr/>
        <a:lstStyle/>
        <a:p>
          <a:endParaRPr lang="ru-RU"/>
        </a:p>
      </dgm:t>
    </dgm:pt>
    <dgm:pt modelId="{D7858037-1BFB-459B-A688-0D6B71763639}">
      <dgm:prSet phldrT="[Текст]"/>
      <dgm:spPr/>
      <dgm:t>
        <a:bodyPr/>
        <a:lstStyle/>
        <a:p>
          <a:r>
            <a:rPr lang="ru-RU" dirty="0" smtClean="0"/>
            <a:t>Иные юридические лица независимо от их организационно-правовой формы</a:t>
          </a:r>
          <a:endParaRPr lang="ru-RU" dirty="0"/>
        </a:p>
      </dgm:t>
    </dgm:pt>
    <dgm:pt modelId="{F24091B3-E7F0-4DD7-86D7-D3E9EB15E870}" type="parTrans" cxnId="{3B38B018-AC59-46B7-8346-48A1B878E873}">
      <dgm:prSet/>
      <dgm:spPr/>
      <dgm:t>
        <a:bodyPr/>
        <a:lstStyle/>
        <a:p>
          <a:endParaRPr lang="ru-RU"/>
        </a:p>
      </dgm:t>
    </dgm:pt>
    <dgm:pt modelId="{88639A0A-B4AC-40F1-A50F-EE668B0AFFC8}" type="sibTrans" cxnId="{3B38B018-AC59-46B7-8346-48A1B878E873}">
      <dgm:prSet/>
      <dgm:spPr/>
      <dgm:t>
        <a:bodyPr/>
        <a:lstStyle/>
        <a:p>
          <a:endParaRPr lang="ru-RU"/>
        </a:p>
      </dgm:t>
    </dgm:pt>
    <dgm:pt modelId="{D176D89E-E13E-4F0F-985D-CCD956176E8B}">
      <dgm:prSet phldrT="[Текст]"/>
      <dgm:spPr/>
      <dgm:t>
        <a:bodyPr/>
        <a:lstStyle/>
        <a:p>
          <a:r>
            <a:rPr lang="ru-RU" dirty="0" smtClean="0"/>
            <a:t> Дошкольные образовательные организации</a:t>
          </a:r>
          <a:endParaRPr lang="ru-RU" dirty="0"/>
        </a:p>
      </dgm:t>
    </dgm:pt>
    <dgm:pt modelId="{C0685CAB-4311-4AEE-A305-B07C31C59DD0}" type="parTrans" cxnId="{D28C4135-4FFA-4CBB-A735-3F8B5E962FE1}">
      <dgm:prSet/>
      <dgm:spPr/>
      <dgm:t>
        <a:bodyPr/>
        <a:lstStyle/>
        <a:p>
          <a:endParaRPr lang="ru-RU"/>
        </a:p>
      </dgm:t>
    </dgm:pt>
    <dgm:pt modelId="{D69223CB-3992-49C7-B167-71941914D38D}" type="sibTrans" cxnId="{D28C4135-4FFA-4CBB-A735-3F8B5E962FE1}">
      <dgm:prSet/>
      <dgm:spPr/>
      <dgm:t>
        <a:bodyPr/>
        <a:lstStyle/>
        <a:p>
          <a:endParaRPr lang="ru-RU"/>
        </a:p>
      </dgm:t>
    </dgm:pt>
    <dgm:pt modelId="{03CDE3C6-3493-4BCD-BEB1-48E1F48B05DA}">
      <dgm:prSet phldrT="[Текст]"/>
      <dgm:spPr/>
      <dgm:t>
        <a:bodyPr/>
        <a:lstStyle/>
        <a:p>
          <a:r>
            <a:rPr lang="ru-RU" dirty="0" smtClean="0"/>
            <a:t>Загранучреждения МИД России</a:t>
          </a:r>
          <a:endParaRPr lang="ru-RU" dirty="0"/>
        </a:p>
      </dgm:t>
    </dgm:pt>
    <dgm:pt modelId="{20D369F2-934E-424D-9A02-E8B558F8E20F}" type="parTrans" cxnId="{55938911-F103-49BC-8CDD-28368888B243}">
      <dgm:prSet/>
      <dgm:spPr/>
      <dgm:t>
        <a:bodyPr/>
        <a:lstStyle/>
        <a:p>
          <a:endParaRPr lang="ru-RU"/>
        </a:p>
      </dgm:t>
    </dgm:pt>
    <dgm:pt modelId="{B4C13028-7FF3-4F71-831D-C6DAA2365D43}" type="sibTrans" cxnId="{55938911-F103-49BC-8CDD-28368888B243}">
      <dgm:prSet/>
      <dgm:spPr/>
      <dgm:t>
        <a:bodyPr/>
        <a:lstStyle/>
        <a:p>
          <a:endParaRPr lang="ru-RU"/>
        </a:p>
      </dgm:t>
    </dgm:pt>
    <dgm:pt modelId="{F25CEC6A-DC65-4F00-93E3-91B238CB978E}" type="pres">
      <dgm:prSet presAssocID="{C2B3F94C-97A1-48FA-85E5-1F222AE7D9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B8E2E6-44F7-48CC-91E5-BBE017D75F33}" type="pres">
      <dgm:prSet presAssocID="{8597B066-5990-4F75-BF96-23E71B7808C4}" presName="composite" presStyleCnt="0"/>
      <dgm:spPr/>
      <dgm:t>
        <a:bodyPr/>
        <a:lstStyle/>
        <a:p>
          <a:endParaRPr lang="ru-RU"/>
        </a:p>
      </dgm:t>
    </dgm:pt>
    <dgm:pt modelId="{A22AA820-8EDA-4AD9-B61E-18604812A3E1}" type="pres">
      <dgm:prSet presAssocID="{8597B066-5990-4F75-BF96-23E71B7808C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AC7BE-20CF-4AA6-BFC7-3686F4E0CEB1}" type="pres">
      <dgm:prSet presAssocID="{8597B066-5990-4F75-BF96-23E71B7808C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2189E-0811-402C-B991-26068AE08C32}" type="pres">
      <dgm:prSet presAssocID="{3F9DA847-E581-484F-8DC7-D32029D6D7E1}" presName="space" presStyleCnt="0"/>
      <dgm:spPr/>
      <dgm:t>
        <a:bodyPr/>
        <a:lstStyle/>
        <a:p>
          <a:endParaRPr lang="ru-RU"/>
        </a:p>
      </dgm:t>
    </dgm:pt>
    <dgm:pt modelId="{8DE93B7C-69BD-4AD8-8B19-DEC09F5EEAF9}" type="pres">
      <dgm:prSet presAssocID="{8FF17B08-9A6D-4488-9829-E4161A6E9224}" presName="composite" presStyleCnt="0"/>
      <dgm:spPr/>
      <dgm:t>
        <a:bodyPr/>
        <a:lstStyle/>
        <a:p>
          <a:endParaRPr lang="ru-RU"/>
        </a:p>
      </dgm:t>
    </dgm:pt>
    <dgm:pt modelId="{1556D6F0-02B5-4197-9EB7-FF635B5BCFF5}" type="pres">
      <dgm:prSet presAssocID="{8FF17B08-9A6D-4488-9829-E4161A6E922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70C36-CB14-4E95-A8D6-9DD1434732FB}" type="pres">
      <dgm:prSet presAssocID="{8FF17B08-9A6D-4488-9829-E4161A6E922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29AF5A-29AB-4C2E-9382-36B64AB9593D}" type="presOf" srcId="{03CDE3C6-3493-4BCD-BEB1-48E1F48B05DA}" destId="{9B070C36-CB14-4E95-A8D6-9DD1434732FB}" srcOrd="0" destOrd="3" presId="urn:microsoft.com/office/officeart/2005/8/layout/hList1"/>
    <dgm:cxn modelId="{CDDA478A-62F7-48CC-BB26-B7917E422590}" type="presOf" srcId="{8597B066-5990-4F75-BF96-23E71B7808C4}" destId="{A22AA820-8EDA-4AD9-B61E-18604812A3E1}" srcOrd="0" destOrd="0" presId="urn:microsoft.com/office/officeart/2005/8/layout/hList1"/>
    <dgm:cxn modelId="{BE54487D-CA9F-4BA1-AD36-53F0BA242C28}" type="presOf" srcId="{8FF17B08-9A6D-4488-9829-E4161A6E9224}" destId="{1556D6F0-02B5-4197-9EB7-FF635B5BCFF5}" srcOrd="0" destOrd="0" presId="urn:microsoft.com/office/officeart/2005/8/layout/hList1"/>
    <dgm:cxn modelId="{7C350AED-1E74-48B9-8579-A3B2B906061E}" srcId="{8597B066-5990-4F75-BF96-23E71B7808C4}" destId="{7D78AECA-F39B-49F3-B25B-2D6A42A631F6}" srcOrd="5" destOrd="0" parTransId="{DA02C4AA-ABB4-4283-B966-D84D473B5CBB}" sibTransId="{5AAF9219-3E58-41D7-BCC9-5A0516E3737B}"/>
    <dgm:cxn modelId="{C957C4AD-0EBD-415E-BD64-A1664C062FE4}" type="presOf" srcId="{AF86CDF5-5B31-4DAE-A131-2819F42C4CEC}" destId="{B12AC7BE-20CF-4AA6-BFC7-3686F4E0CEB1}" srcOrd="0" destOrd="3" presId="urn:microsoft.com/office/officeart/2005/8/layout/hList1"/>
    <dgm:cxn modelId="{17B51F42-BD09-4F70-9314-45608BF9B935}" type="presOf" srcId="{7D78AECA-F39B-49F3-B25B-2D6A42A631F6}" destId="{B12AC7BE-20CF-4AA6-BFC7-3686F4E0CEB1}" srcOrd="0" destOrd="5" presId="urn:microsoft.com/office/officeart/2005/8/layout/hList1"/>
    <dgm:cxn modelId="{F0402816-18C4-4EFF-94A3-CE9632273526}" srcId="{8597B066-5990-4F75-BF96-23E71B7808C4}" destId="{EFA4FD3D-5A1C-4378-B595-F19A1A71037F}" srcOrd="2" destOrd="0" parTransId="{B8DD99A0-918A-4A20-B8F5-256DD0C3CF60}" sibTransId="{72A3895A-C993-43B2-B5B1-3696CA7F5D91}"/>
    <dgm:cxn modelId="{8D9FB12A-3090-4493-AFE1-BCE09D283271}" srcId="{8597B066-5990-4F75-BF96-23E71B7808C4}" destId="{AF86CDF5-5B31-4DAE-A131-2819F42C4CEC}" srcOrd="3" destOrd="0" parTransId="{997CF034-DF79-47C2-A4E5-75C947D38BB6}" sibTransId="{9C99E81E-B5DF-41DC-A0E5-CE300CA04131}"/>
    <dgm:cxn modelId="{8691518B-FD24-42A9-A5EE-B059118E8B86}" type="presOf" srcId="{EFA4FD3D-5A1C-4378-B595-F19A1A71037F}" destId="{B12AC7BE-20CF-4AA6-BFC7-3686F4E0CEB1}" srcOrd="0" destOrd="2" presId="urn:microsoft.com/office/officeart/2005/8/layout/hList1"/>
    <dgm:cxn modelId="{86BC93A5-A212-4B7B-92B4-1D6A3CF8AA48}" srcId="{8FF17B08-9A6D-4488-9829-E4161A6E9224}" destId="{0634FDA4-93BE-4A3B-97BA-EA3BDA9B3DB6}" srcOrd="0" destOrd="0" parTransId="{EE430CF1-0500-4DAC-8C25-9D6C885093F1}" sibTransId="{396BB925-6CD4-4A11-A861-9326F38BEC47}"/>
    <dgm:cxn modelId="{A8B6165E-B4BC-47DD-85EE-8CC65B3D708D}" srcId="{C2B3F94C-97A1-48FA-85E5-1F222AE7D993}" destId="{8FF17B08-9A6D-4488-9829-E4161A6E9224}" srcOrd="1" destOrd="0" parTransId="{7E2EAE24-4FC0-48A8-9249-6A679FEE0A92}" sibTransId="{D1AC0F26-E736-4946-A647-2107AB3140DB}"/>
    <dgm:cxn modelId="{98516BB9-E228-40C4-AAC6-EF24902BEF77}" srcId="{C2B3F94C-97A1-48FA-85E5-1F222AE7D993}" destId="{8597B066-5990-4F75-BF96-23E71B7808C4}" srcOrd="0" destOrd="0" parTransId="{31CF2CFC-3D4F-4F55-B7BC-28A661992B62}" sibTransId="{3F9DA847-E581-484F-8DC7-D32029D6D7E1}"/>
    <dgm:cxn modelId="{D28C4135-4FFA-4CBB-A735-3F8B5E962FE1}" srcId="{8597B066-5990-4F75-BF96-23E71B7808C4}" destId="{D176D89E-E13E-4F0F-985D-CCD956176E8B}" srcOrd="0" destOrd="0" parTransId="{C0685CAB-4311-4AEE-A305-B07C31C59DD0}" sibTransId="{D69223CB-3992-49C7-B167-71941914D38D}"/>
    <dgm:cxn modelId="{7F48D055-EA5B-4677-A1BB-3EA1C6487C47}" type="presOf" srcId="{D7178EBF-1812-4D87-A6B5-BDDAE3FE101D}" destId="{B12AC7BE-20CF-4AA6-BFC7-3686F4E0CEB1}" srcOrd="0" destOrd="4" presId="urn:microsoft.com/office/officeart/2005/8/layout/hList1"/>
    <dgm:cxn modelId="{FFC84F5A-1DD3-4B38-952E-7419344EDBC8}" type="presOf" srcId="{BE9026E8-9681-4491-B53C-0B0D48D879D5}" destId="{9B070C36-CB14-4E95-A8D6-9DD1434732FB}" srcOrd="0" destOrd="2" presId="urn:microsoft.com/office/officeart/2005/8/layout/hList1"/>
    <dgm:cxn modelId="{5052BA3D-48F6-4AB7-8300-4C69CA4FA3EC}" type="presOf" srcId="{D7858037-1BFB-459B-A688-0D6B71763639}" destId="{9B070C36-CB14-4E95-A8D6-9DD1434732FB}" srcOrd="0" destOrd="4" presId="urn:microsoft.com/office/officeart/2005/8/layout/hList1"/>
    <dgm:cxn modelId="{6FA9D46B-573F-4EFB-8428-8BF395449319}" type="presOf" srcId="{D176D89E-E13E-4F0F-985D-CCD956176E8B}" destId="{B12AC7BE-20CF-4AA6-BFC7-3686F4E0CEB1}" srcOrd="0" destOrd="0" presId="urn:microsoft.com/office/officeart/2005/8/layout/hList1"/>
    <dgm:cxn modelId="{55938911-F103-49BC-8CDD-28368888B243}" srcId="{8FF17B08-9A6D-4488-9829-E4161A6E9224}" destId="{03CDE3C6-3493-4BCD-BEB1-48E1F48B05DA}" srcOrd="3" destOrd="0" parTransId="{20D369F2-934E-424D-9A02-E8B558F8E20F}" sibTransId="{B4C13028-7FF3-4F71-831D-C6DAA2365D43}"/>
    <dgm:cxn modelId="{5E40A666-F44A-4888-B70F-699D887C642D}" type="presOf" srcId="{315C4905-48C0-4C27-91DA-7C3DE28482B0}" destId="{B12AC7BE-20CF-4AA6-BFC7-3686F4E0CEB1}" srcOrd="0" destOrd="1" presId="urn:microsoft.com/office/officeart/2005/8/layout/hList1"/>
    <dgm:cxn modelId="{3B38B018-AC59-46B7-8346-48A1B878E873}" srcId="{8FF17B08-9A6D-4488-9829-E4161A6E9224}" destId="{D7858037-1BFB-459B-A688-0D6B71763639}" srcOrd="4" destOrd="0" parTransId="{F24091B3-E7F0-4DD7-86D7-D3E9EB15E870}" sibTransId="{88639A0A-B4AC-40F1-A50F-EE668B0AFFC8}"/>
    <dgm:cxn modelId="{180C7A3D-BCD0-475C-B13A-02A07A81AB88}" type="presOf" srcId="{AE92165D-7538-48A0-9061-C9F827456F6D}" destId="{9B070C36-CB14-4E95-A8D6-9DD1434732FB}" srcOrd="0" destOrd="1" presId="urn:microsoft.com/office/officeart/2005/8/layout/hList1"/>
    <dgm:cxn modelId="{E7C7883D-EE6F-4593-9421-8BA03FEBD924}" srcId="{8FF17B08-9A6D-4488-9829-E4161A6E9224}" destId="{AE92165D-7538-48A0-9061-C9F827456F6D}" srcOrd="1" destOrd="0" parTransId="{86B21353-6C1A-49A7-8526-94E06F802057}" sibTransId="{FC775412-682D-4EA9-9517-733D173F8D0A}"/>
    <dgm:cxn modelId="{25667919-AAF2-41AA-8BFB-0C2478D3AD14}" type="presOf" srcId="{0634FDA4-93BE-4A3B-97BA-EA3BDA9B3DB6}" destId="{9B070C36-CB14-4E95-A8D6-9DD1434732FB}" srcOrd="0" destOrd="0" presId="urn:microsoft.com/office/officeart/2005/8/layout/hList1"/>
    <dgm:cxn modelId="{05B581D2-7A8E-4F3B-A45A-643ED1BBEDB9}" srcId="{8597B066-5990-4F75-BF96-23E71B7808C4}" destId="{315C4905-48C0-4C27-91DA-7C3DE28482B0}" srcOrd="1" destOrd="0" parTransId="{A54F3C08-6297-48FD-B46B-DC8920D4101C}" sibTransId="{4EC1CDD4-B205-4DBA-B250-19890339F082}"/>
    <dgm:cxn modelId="{A5C08DD2-2778-4F43-B11C-8A760BB83989}" type="presOf" srcId="{C2B3F94C-97A1-48FA-85E5-1F222AE7D993}" destId="{F25CEC6A-DC65-4F00-93E3-91B238CB978E}" srcOrd="0" destOrd="0" presId="urn:microsoft.com/office/officeart/2005/8/layout/hList1"/>
    <dgm:cxn modelId="{8DF85A20-BD0F-43C8-9099-6243137730FD}" srcId="{8597B066-5990-4F75-BF96-23E71B7808C4}" destId="{D7178EBF-1812-4D87-A6B5-BDDAE3FE101D}" srcOrd="4" destOrd="0" parTransId="{2DB10217-3AA5-45BA-BEED-3A078328C912}" sibTransId="{BED1A3EB-A685-460D-8923-3FD0140D3ABB}"/>
    <dgm:cxn modelId="{51C4A730-A374-447C-AD8E-80EE64A2D4AA}" srcId="{8FF17B08-9A6D-4488-9829-E4161A6E9224}" destId="{BE9026E8-9681-4491-B53C-0B0D48D879D5}" srcOrd="2" destOrd="0" parTransId="{ABD6F66F-2194-4A39-807A-D6D1CEE01215}" sibTransId="{764D8DF9-A8A3-4E90-806E-7C0FC3807BE4}"/>
    <dgm:cxn modelId="{42DA6676-8818-4A4B-9464-02FFC5A44E22}" type="presParOf" srcId="{F25CEC6A-DC65-4F00-93E3-91B238CB978E}" destId="{EFB8E2E6-44F7-48CC-91E5-BBE017D75F33}" srcOrd="0" destOrd="0" presId="urn:microsoft.com/office/officeart/2005/8/layout/hList1"/>
    <dgm:cxn modelId="{FB007883-690F-47FF-BB11-B25F7B05B8E5}" type="presParOf" srcId="{EFB8E2E6-44F7-48CC-91E5-BBE017D75F33}" destId="{A22AA820-8EDA-4AD9-B61E-18604812A3E1}" srcOrd="0" destOrd="0" presId="urn:microsoft.com/office/officeart/2005/8/layout/hList1"/>
    <dgm:cxn modelId="{E03468AB-8566-432A-805D-F7AD88ABE9C3}" type="presParOf" srcId="{EFB8E2E6-44F7-48CC-91E5-BBE017D75F33}" destId="{B12AC7BE-20CF-4AA6-BFC7-3686F4E0CEB1}" srcOrd="1" destOrd="0" presId="urn:microsoft.com/office/officeart/2005/8/layout/hList1"/>
    <dgm:cxn modelId="{73DC22B7-5755-4AFB-9F0E-D860E5415C9B}" type="presParOf" srcId="{F25CEC6A-DC65-4F00-93E3-91B238CB978E}" destId="{F7E2189E-0811-402C-B991-26068AE08C32}" srcOrd="1" destOrd="0" presId="urn:microsoft.com/office/officeart/2005/8/layout/hList1"/>
    <dgm:cxn modelId="{64AB5EA9-C628-4199-8831-314A6C04481E}" type="presParOf" srcId="{F25CEC6A-DC65-4F00-93E3-91B238CB978E}" destId="{8DE93B7C-69BD-4AD8-8B19-DEC09F5EEAF9}" srcOrd="2" destOrd="0" presId="urn:microsoft.com/office/officeart/2005/8/layout/hList1"/>
    <dgm:cxn modelId="{80368275-0145-438B-B33A-9C63A9D3B076}" type="presParOf" srcId="{8DE93B7C-69BD-4AD8-8B19-DEC09F5EEAF9}" destId="{1556D6F0-02B5-4197-9EB7-FF635B5BCFF5}" srcOrd="0" destOrd="0" presId="urn:microsoft.com/office/officeart/2005/8/layout/hList1"/>
    <dgm:cxn modelId="{D5E961C1-DABC-4095-B346-6A8926496544}" type="presParOf" srcId="{8DE93B7C-69BD-4AD8-8B19-DEC09F5EEAF9}" destId="{9B070C36-CB14-4E95-A8D6-9DD1434732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BB8556A-CB9D-461B-B03B-6B4AEDA4058E}" type="doc">
      <dgm:prSet loTypeId="urn:microsoft.com/office/officeart/2005/8/layout/h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F6E96E1-92E4-4B26-B036-1149D4A33BE4}">
      <dgm:prSet phldrT="[Текст]" custT="1"/>
      <dgm:spPr/>
      <dgm:t>
        <a:bodyPr/>
        <a:lstStyle/>
        <a:p>
          <a:r>
            <a:rPr lang="ru-RU" sz="2400" b="1" baseline="0" smtClean="0"/>
            <a:t>Постановление</a:t>
          </a:r>
          <a:endParaRPr lang="ru-RU" sz="2400" baseline="0" dirty="0"/>
        </a:p>
      </dgm:t>
    </dgm:pt>
    <dgm:pt modelId="{E0037366-625F-42A6-AD88-BF0CC062BE3D}" type="parTrans" cxnId="{432D4DDC-D352-4B68-B886-799C168BF779}">
      <dgm:prSet/>
      <dgm:spPr/>
      <dgm:t>
        <a:bodyPr/>
        <a:lstStyle/>
        <a:p>
          <a:endParaRPr lang="ru-RU"/>
        </a:p>
      </dgm:t>
    </dgm:pt>
    <dgm:pt modelId="{C6ECB088-F2F1-4A7D-9818-D69850CECB73}" type="sibTrans" cxnId="{432D4DDC-D352-4B68-B886-799C168BF779}">
      <dgm:prSet/>
      <dgm:spPr/>
      <dgm:t>
        <a:bodyPr/>
        <a:lstStyle/>
        <a:p>
          <a:endParaRPr lang="ru-RU"/>
        </a:p>
      </dgm:t>
    </dgm:pt>
    <dgm:pt modelId="{C25B3CE2-57D5-43EE-A19F-F406AEFC0603}">
      <dgm:prSet phldrT="[Текст]" custT="1"/>
      <dgm:spPr/>
      <dgm:t>
        <a:bodyPr/>
        <a:lstStyle/>
        <a:p>
          <a:r>
            <a:rPr lang="ru-RU" sz="2200" dirty="0" smtClean="0"/>
            <a:t>оформляет решение коллегиального органа управления образовательной организацией</a:t>
          </a:r>
          <a:endParaRPr lang="ru-RU" sz="2200" dirty="0"/>
        </a:p>
      </dgm:t>
    </dgm:pt>
    <dgm:pt modelId="{0331E97D-1C55-4CFE-9A0A-D2C986897805}" type="parTrans" cxnId="{ED3073EC-DB29-4543-8748-77844D9BD21F}">
      <dgm:prSet/>
      <dgm:spPr/>
      <dgm:t>
        <a:bodyPr/>
        <a:lstStyle/>
        <a:p>
          <a:endParaRPr lang="ru-RU"/>
        </a:p>
      </dgm:t>
    </dgm:pt>
    <dgm:pt modelId="{89CF0D1A-346F-4040-B331-44DCDA5654F1}" type="sibTrans" cxnId="{ED3073EC-DB29-4543-8748-77844D9BD21F}">
      <dgm:prSet/>
      <dgm:spPr/>
      <dgm:t>
        <a:bodyPr/>
        <a:lstStyle/>
        <a:p>
          <a:endParaRPr lang="ru-RU"/>
        </a:p>
      </dgm:t>
    </dgm:pt>
    <dgm:pt modelId="{42E89343-C031-43E3-AB55-F1EAC7236B1A}">
      <dgm:prSet phldrT="[Текст]" custT="1"/>
      <dgm:spPr/>
      <dgm:t>
        <a:bodyPr/>
        <a:lstStyle/>
        <a:p>
          <a:r>
            <a:rPr lang="ru-RU" sz="2400" b="1" baseline="0" smtClean="0"/>
            <a:t>Приказ</a:t>
          </a:r>
          <a:endParaRPr lang="ru-RU" sz="2400" b="1" baseline="0" dirty="0" smtClean="0"/>
        </a:p>
      </dgm:t>
    </dgm:pt>
    <dgm:pt modelId="{979C2D8A-763B-49E7-ACBB-5854F3A0D9E1}" type="parTrans" cxnId="{972494DA-DF28-4312-8E43-1052FE7D0287}">
      <dgm:prSet/>
      <dgm:spPr/>
      <dgm:t>
        <a:bodyPr/>
        <a:lstStyle/>
        <a:p>
          <a:endParaRPr lang="ru-RU"/>
        </a:p>
      </dgm:t>
    </dgm:pt>
    <dgm:pt modelId="{B6FFB2D5-8A79-40E4-85DC-43CA75AE14F3}" type="sibTrans" cxnId="{972494DA-DF28-4312-8E43-1052FE7D0287}">
      <dgm:prSet/>
      <dgm:spPr/>
      <dgm:t>
        <a:bodyPr/>
        <a:lstStyle/>
        <a:p>
          <a:endParaRPr lang="ru-RU"/>
        </a:p>
      </dgm:t>
    </dgm:pt>
    <dgm:pt modelId="{93C368D4-E7F0-4B46-9BBA-25B297B6585C}">
      <dgm:prSet phldrT="[Текст]" custT="1"/>
      <dgm:spPr/>
      <dgm:t>
        <a:bodyPr/>
        <a:lstStyle/>
        <a:p>
          <a:r>
            <a:rPr lang="ru-RU" sz="2200" dirty="0" smtClean="0"/>
            <a:t>оформляет решение руководителя образовательной организации</a:t>
          </a:r>
          <a:endParaRPr lang="ru-RU" sz="2200" dirty="0"/>
        </a:p>
      </dgm:t>
    </dgm:pt>
    <dgm:pt modelId="{7D337BEC-0F59-4AF4-9793-63DFC2EA8692}" type="parTrans" cxnId="{73FC40F4-F880-4687-B719-66BB128F3130}">
      <dgm:prSet/>
      <dgm:spPr/>
      <dgm:t>
        <a:bodyPr/>
        <a:lstStyle/>
        <a:p>
          <a:endParaRPr lang="ru-RU"/>
        </a:p>
      </dgm:t>
    </dgm:pt>
    <dgm:pt modelId="{6966555C-A037-4A8E-AFC5-3F8169C65910}" type="sibTrans" cxnId="{73FC40F4-F880-4687-B719-66BB128F3130}">
      <dgm:prSet/>
      <dgm:spPr/>
      <dgm:t>
        <a:bodyPr/>
        <a:lstStyle/>
        <a:p>
          <a:endParaRPr lang="ru-RU"/>
        </a:p>
      </dgm:t>
    </dgm:pt>
    <dgm:pt modelId="{78E9A3FE-34D6-490B-9989-87D9A4126A68}">
      <dgm:prSet phldrT="[Текст]" custT="1"/>
      <dgm:spPr/>
      <dgm:t>
        <a:bodyPr/>
        <a:lstStyle/>
        <a:p>
          <a:r>
            <a:rPr lang="ru-RU" sz="2400" b="1" baseline="0" smtClean="0"/>
            <a:t>Решение</a:t>
          </a:r>
          <a:endParaRPr lang="ru-RU" sz="2400" b="1" baseline="0" dirty="0" smtClean="0"/>
        </a:p>
      </dgm:t>
    </dgm:pt>
    <dgm:pt modelId="{EDDF8C0F-AEE8-4B63-B64C-00975B654885}" type="parTrans" cxnId="{2E36A42F-7E4C-4C93-B7EA-3F091C724506}">
      <dgm:prSet/>
      <dgm:spPr/>
      <dgm:t>
        <a:bodyPr/>
        <a:lstStyle/>
        <a:p>
          <a:endParaRPr lang="ru-RU"/>
        </a:p>
      </dgm:t>
    </dgm:pt>
    <dgm:pt modelId="{3B1A0D17-398F-4138-8DE3-509D46E1F7D5}" type="sibTrans" cxnId="{2E36A42F-7E4C-4C93-B7EA-3F091C724506}">
      <dgm:prSet/>
      <dgm:spPr/>
      <dgm:t>
        <a:bodyPr/>
        <a:lstStyle/>
        <a:p>
          <a:endParaRPr lang="ru-RU"/>
        </a:p>
      </dgm:t>
    </dgm:pt>
    <dgm:pt modelId="{5B1062A3-54DE-4131-8878-3CF47DD79185}">
      <dgm:prSet phldrT="[Текст]" custT="1"/>
      <dgm:spPr/>
      <dgm:t>
        <a:bodyPr/>
        <a:lstStyle/>
        <a:p>
          <a:r>
            <a:rPr lang="ru-RU" sz="2200" dirty="0" smtClean="0"/>
            <a:t>локальный акт собрания участников </a:t>
          </a:r>
          <a:r>
            <a:rPr lang="ru-RU" sz="2200" dirty="0" err="1" smtClean="0"/>
            <a:t>образователь-ного</a:t>
          </a:r>
          <a:r>
            <a:rPr lang="ru-RU" sz="2200" dirty="0" smtClean="0"/>
            <a:t> процесса</a:t>
          </a:r>
          <a:endParaRPr lang="ru-RU" sz="2200" dirty="0"/>
        </a:p>
      </dgm:t>
    </dgm:pt>
    <dgm:pt modelId="{A5D93817-50B4-43C6-A9DE-6265A8716074}" type="parTrans" cxnId="{CA611933-3DAF-48A6-87B1-D6556F3FE9C0}">
      <dgm:prSet/>
      <dgm:spPr/>
      <dgm:t>
        <a:bodyPr/>
        <a:lstStyle/>
        <a:p>
          <a:endParaRPr lang="ru-RU"/>
        </a:p>
      </dgm:t>
    </dgm:pt>
    <dgm:pt modelId="{2E60C03F-8E96-4CA5-AD72-6E95D6AB6493}" type="sibTrans" cxnId="{CA611933-3DAF-48A6-87B1-D6556F3FE9C0}">
      <dgm:prSet/>
      <dgm:spPr/>
      <dgm:t>
        <a:bodyPr/>
        <a:lstStyle/>
        <a:p>
          <a:endParaRPr lang="ru-RU"/>
        </a:p>
      </dgm:t>
    </dgm:pt>
    <dgm:pt modelId="{B0864A3A-5902-4685-9746-45AA13DEB255}" type="pres">
      <dgm:prSet presAssocID="{4BB8556A-CB9D-461B-B03B-6B4AEDA405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784B04-5CBB-415B-A0E7-FFB8D538B6C3}" type="pres">
      <dgm:prSet presAssocID="{9F6E96E1-92E4-4B26-B036-1149D4A33BE4}" presName="composite" presStyleCnt="0"/>
      <dgm:spPr/>
    </dgm:pt>
    <dgm:pt modelId="{5FC8C00A-DA8F-4ADF-8E18-044F8CB40CA5}" type="pres">
      <dgm:prSet presAssocID="{9F6E96E1-92E4-4B26-B036-1149D4A33B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A69C8-FB62-4A16-BD3B-0F6AA6014B0D}" type="pres">
      <dgm:prSet presAssocID="{9F6E96E1-92E4-4B26-B036-1149D4A33BE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616A7-B4DA-4BCF-A705-11171A240798}" type="pres">
      <dgm:prSet presAssocID="{C6ECB088-F2F1-4A7D-9818-D69850CECB73}" presName="space" presStyleCnt="0"/>
      <dgm:spPr/>
    </dgm:pt>
    <dgm:pt modelId="{885D17F5-C0D8-4CC3-A87F-C49D50ED03CA}" type="pres">
      <dgm:prSet presAssocID="{42E89343-C031-43E3-AB55-F1EAC7236B1A}" presName="composite" presStyleCnt="0"/>
      <dgm:spPr/>
    </dgm:pt>
    <dgm:pt modelId="{CC7ECA37-B73D-4D22-B77D-A60684D498C7}" type="pres">
      <dgm:prSet presAssocID="{42E89343-C031-43E3-AB55-F1EAC7236B1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33CEE-2C05-4FD2-8963-D648F3F8B62C}" type="pres">
      <dgm:prSet presAssocID="{42E89343-C031-43E3-AB55-F1EAC7236B1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97A1-5FAB-4EF4-B81A-406C17ACC245}" type="pres">
      <dgm:prSet presAssocID="{B6FFB2D5-8A79-40E4-85DC-43CA75AE14F3}" presName="space" presStyleCnt="0"/>
      <dgm:spPr/>
    </dgm:pt>
    <dgm:pt modelId="{0D9E8802-528F-4679-B292-8B94BF2AFEA3}" type="pres">
      <dgm:prSet presAssocID="{78E9A3FE-34D6-490B-9989-87D9A4126A68}" presName="composite" presStyleCnt="0"/>
      <dgm:spPr/>
    </dgm:pt>
    <dgm:pt modelId="{7ACA7D0A-3B5C-4E93-B083-E9B70AB446BD}" type="pres">
      <dgm:prSet presAssocID="{78E9A3FE-34D6-490B-9989-87D9A4126A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DE930-CA03-4C3E-9ECF-4F06014E68CE}" type="pres">
      <dgm:prSet presAssocID="{78E9A3FE-34D6-490B-9989-87D9A4126A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D4DDC-D352-4B68-B886-799C168BF779}" srcId="{4BB8556A-CB9D-461B-B03B-6B4AEDA4058E}" destId="{9F6E96E1-92E4-4B26-B036-1149D4A33BE4}" srcOrd="0" destOrd="0" parTransId="{E0037366-625F-42A6-AD88-BF0CC062BE3D}" sibTransId="{C6ECB088-F2F1-4A7D-9818-D69850CECB73}"/>
    <dgm:cxn modelId="{7AD796D8-D5FD-4EA3-9773-7F7C32832AD7}" type="presOf" srcId="{4BB8556A-CB9D-461B-B03B-6B4AEDA4058E}" destId="{B0864A3A-5902-4685-9746-45AA13DEB255}" srcOrd="0" destOrd="0" presId="urn:microsoft.com/office/officeart/2005/8/layout/hList1"/>
    <dgm:cxn modelId="{561F9A9E-49CF-4038-A79B-9F72AC56A775}" type="presOf" srcId="{78E9A3FE-34D6-490B-9989-87D9A4126A68}" destId="{7ACA7D0A-3B5C-4E93-B083-E9B70AB446BD}" srcOrd="0" destOrd="0" presId="urn:microsoft.com/office/officeart/2005/8/layout/hList1"/>
    <dgm:cxn modelId="{972494DA-DF28-4312-8E43-1052FE7D0287}" srcId="{4BB8556A-CB9D-461B-B03B-6B4AEDA4058E}" destId="{42E89343-C031-43E3-AB55-F1EAC7236B1A}" srcOrd="1" destOrd="0" parTransId="{979C2D8A-763B-49E7-ACBB-5854F3A0D9E1}" sibTransId="{B6FFB2D5-8A79-40E4-85DC-43CA75AE14F3}"/>
    <dgm:cxn modelId="{CA611933-3DAF-48A6-87B1-D6556F3FE9C0}" srcId="{78E9A3FE-34D6-490B-9989-87D9A4126A68}" destId="{5B1062A3-54DE-4131-8878-3CF47DD79185}" srcOrd="0" destOrd="0" parTransId="{A5D93817-50B4-43C6-A9DE-6265A8716074}" sibTransId="{2E60C03F-8E96-4CA5-AD72-6E95D6AB6493}"/>
    <dgm:cxn modelId="{ED3073EC-DB29-4543-8748-77844D9BD21F}" srcId="{9F6E96E1-92E4-4B26-B036-1149D4A33BE4}" destId="{C25B3CE2-57D5-43EE-A19F-F406AEFC0603}" srcOrd="0" destOrd="0" parTransId="{0331E97D-1C55-4CFE-9A0A-D2C986897805}" sibTransId="{89CF0D1A-346F-4040-B331-44DCDA5654F1}"/>
    <dgm:cxn modelId="{3C59016C-C333-44FE-8C08-5D674A1C8A71}" type="presOf" srcId="{C25B3CE2-57D5-43EE-A19F-F406AEFC0603}" destId="{9B5A69C8-FB62-4A16-BD3B-0F6AA6014B0D}" srcOrd="0" destOrd="0" presId="urn:microsoft.com/office/officeart/2005/8/layout/hList1"/>
    <dgm:cxn modelId="{73FC40F4-F880-4687-B719-66BB128F3130}" srcId="{42E89343-C031-43E3-AB55-F1EAC7236B1A}" destId="{93C368D4-E7F0-4B46-9BBA-25B297B6585C}" srcOrd="0" destOrd="0" parTransId="{7D337BEC-0F59-4AF4-9793-63DFC2EA8692}" sibTransId="{6966555C-A037-4A8E-AFC5-3F8169C65910}"/>
    <dgm:cxn modelId="{CC1342DC-4F8E-487C-A95E-3CFF89ED5293}" type="presOf" srcId="{9F6E96E1-92E4-4B26-B036-1149D4A33BE4}" destId="{5FC8C00A-DA8F-4ADF-8E18-044F8CB40CA5}" srcOrd="0" destOrd="0" presId="urn:microsoft.com/office/officeart/2005/8/layout/hList1"/>
    <dgm:cxn modelId="{79A9BEED-20E8-4E2F-98FF-9F0964917995}" type="presOf" srcId="{5B1062A3-54DE-4131-8878-3CF47DD79185}" destId="{DAEDE930-CA03-4C3E-9ECF-4F06014E68CE}" srcOrd="0" destOrd="0" presId="urn:microsoft.com/office/officeart/2005/8/layout/hList1"/>
    <dgm:cxn modelId="{2E36A42F-7E4C-4C93-B7EA-3F091C724506}" srcId="{4BB8556A-CB9D-461B-B03B-6B4AEDA4058E}" destId="{78E9A3FE-34D6-490B-9989-87D9A4126A68}" srcOrd="2" destOrd="0" parTransId="{EDDF8C0F-AEE8-4B63-B64C-00975B654885}" sibTransId="{3B1A0D17-398F-4138-8DE3-509D46E1F7D5}"/>
    <dgm:cxn modelId="{7C43574F-4E66-474E-84F6-4F5B9CDE3178}" type="presOf" srcId="{42E89343-C031-43E3-AB55-F1EAC7236B1A}" destId="{CC7ECA37-B73D-4D22-B77D-A60684D498C7}" srcOrd="0" destOrd="0" presId="urn:microsoft.com/office/officeart/2005/8/layout/hList1"/>
    <dgm:cxn modelId="{31815AE3-15AB-4DC9-8975-62F29780BAAD}" type="presOf" srcId="{93C368D4-E7F0-4B46-9BBA-25B297B6585C}" destId="{FCF33CEE-2C05-4FD2-8963-D648F3F8B62C}" srcOrd="0" destOrd="0" presId="urn:microsoft.com/office/officeart/2005/8/layout/hList1"/>
    <dgm:cxn modelId="{826EBAF0-0956-41E5-8E35-59D05BFEE730}" type="presParOf" srcId="{B0864A3A-5902-4685-9746-45AA13DEB255}" destId="{EA784B04-5CBB-415B-A0E7-FFB8D538B6C3}" srcOrd="0" destOrd="0" presId="urn:microsoft.com/office/officeart/2005/8/layout/hList1"/>
    <dgm:cxn modelId="{D060E52A-7116-41F4-AD3C-85391B8E0210}" type="presParOf" srcId="{EA784B04-5CBB-415B-A0E7-FFB8D538B6C3}" destId="{5FC8C00A-DA8F-4ADF-8E18-044F8CB40CA5}" srcOrd="0" destOrd="0" presId="urn:microsoft.com/office/officeart/2005/8/layout/hList1"/>
    <dgm:cxn modelId="{C6ECB735-5389-4894-8491-C413687374D4}" type="presParOf" srcId="{EA784B04-5CBB-415B-A0E7-FFB8D538B6C3}" destId="{9B5A69C8-FB62-4A16-BD3B-0F6AA6014B0D}" srcOrd="1" destOrd="0" presId="urn:microsoft.com/office/officeart/2005/8/layout/hList1"/>
    <dgm:cxn modelId="{47EA1AFF-8F8C-48A7-9CF4-D5958ECFFCA6}" type="presParOf" srcId="{B0864A3A-5902-4685-9746-45AA13DEB255}" destId="{D9F616A7-B4DA-4BCF-A705-11171A240798}" srcOrd="1" destOrd="0" presId="urn:microsoft.com/office/officeart/2005/8/layout/hList1"/>
    <dgm:cxn modelId="{7BF00924-C13A-4940-872F-81427012424E}" type="presParOf" srcId="{B0864A3A-5902-4685-9746-45AA13DEB255}" destId="{885D17F5-C0D8-4CC3-A87F-C49D50ED03CA}" srcOrd="2" destOrd="0" presId="urn:microsoft.com/office/officeart/2005/8/layout/hList1"/>
    <dgm:cxn modelId="{D1D1F2CA-21D8-4A63-83C0-59814D97A12E}" type="presParOf" srcId="{885D17F5-C0D8-4CC3-A87F-C49D50ED03CA}" destId="{CC7ECA37-B73D-4D22-B77D-A60684D498C7}" srcOrd="0" destOrd="0" presId="urn:microsoft.com/office/officeart/2005/8/layout/hList1"/>
    <dgm:cxn modelId="{3DCD3DCF-57C8-4F58-A34E-0C0B4F92ABAB}" type="presParOf" srcId="{885D17F5-C0D8-4CC3-A87F-C49D50ED03CA}" destId="{FCF33CEE-2C05-4FD2-8963-D648F3F8B62C}" srcOrd="1" destOrd="0" presId="urn:microsoft.com/office/officeart/2005/8/layout/hList1"/>
    <dgm:cxn modelId="{C3B7CA6F-78C6-445B-B4E1-3E8412DADA18}" type="presParOf" srcId="{B0864A3A-5902-4685-9746-45AA13DEB255}" destId="{B2B597A1-5FAB-4EF4-B81A-406C17ACC245}" srcOrd="3" destOrd="0" presId="urn:microsoft.com/office/officeart/2005/8/layout/hList1"/>
    <dgm:cxn modelId="{B655E1CF-97C6-431F-9B27-37F213495B9D}" type="presParOf" srcId="{B0864A3A-5902-4685-9746-45AA13DEB255}" destId="{0D9E8802-528F-4679-B292-8B94BF2AFEA3}" srcOrd="4" destOrd="0" presId="urn:microsoft.com/office/officeart/2005/8/layout/hList1"/>
    <dgm:cxn modelId="{DCFB1F2C-768E-41D6-A18E-E3FAC550E776}" type="presParOf" srcId="{0D9E8802-528F-4679-B292-8B94BF2AFEA3}" destId="{7ACA7D0A-3B5C-4E93-B083-E9B70AB446BD}" srcOrd="0" destOrd="0" presId="urn:microsoft.com/office/officeart/2005/8/layout/hList1"/>
    <dgm:cxn modelId="{6F7779A1-5FE8-46AF-8767-CF6EFD3B3C23}" type="presParOf" srcId="{0D9E8802-528F-4679-B292-8B94BF2AFEA3}" destId="{DAEDE930-CA03-4C3E-9ECF-4F06014E68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BB8556A-CB9D-461B-B03B-6B4AEDA4058E}" type="doc">
      <dgm:prSet loTypeId="urn:microsoft.com/office/officeart/2005/8/layout/hList1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9F6E96E1-92E4-4B26-B036-1149D4A33BE4}">
      <dgm:prSet phldrT="[Текст]" custT="1"/>
      <dgm:spPr/>
      <dgm:t>
        <a:bodyPr/>
        <a:lstStyle/>
        <a:p>
          <a:r>
            <a:rPr lang="ru-RU" sz="2400" b="1" baseline="0" dirty="0" smtClean="0"/>
            <a:t>Положение</a:t>
          </a:r>
          <a:endParaRPr lang="ru-RU" sz="2400" baseline="0" dirty="0"/>
        </a:p>
      </dgm:t>
    </dgm:pt>
    <dgm:pt modelId="{E0037366-625F-42A6-AD88-BF0CC062BE3D}" type="parTrans" cxnId="{432D4DDC-D352-4B68-B886-799C168BF779}">
      <dgm:prSet/>
      <dgm:spPr/>
      <dgm:t>
        <a:bodyPr/>
        <a:lstStyle/>
        <a:p>
          <a:endParaRPr lang="ru-RU"/>
        </a:p>
      </dgm:t>
    </dgm:pt>
    <dgm:pt modelId="{C6ECB088-F2F1-4A7D-9818-D69850CECB73}" type="sibTrans" cxnId="{432D4DDC-D352-4B68-B886-799C168BF779}">
      <dgm:prSet/>
      <dgm:spPr/>
      <dgm:t>
        <a:bodyPr/>
        <a:lstStyle/>
        <a:p>
          <a:endParaRPr lang="ru-RU"/>
        </a:p>
      </dgm:t>
    </dgm:pt>
    <dgm:pt modelId="{C25B3CE2-57D5-43EE-A19F-F406AEFC0603}">
      <dgm:prSet phldrT="[Текст]" custT="1"/>
      <dgm:spPr/>
      <dgm:t>
        <a:bodyPr/>
        <a:lstStyle/>
        <a:p>
          <a:r>
            <a:rPr lang="ru-RU" sz="2100" dirty="0" smtClean="0"/>
            <a:t>устанавливает правовой статус органа управления, структурного подразделения либо порядок реализации какого-либо из правомочий</a:t>
          </a:r>
          <a:endParaRPr lang="ru-RU" sz="2100" dirty="0"/>
        </a:p>
      </dgm:t>
    </dgm:pt>
    <dgm:pt modelId="{0331E97D-1C55-4CFE-9A0A-D2C986897805}" type="parTrans" cxnId="{ED3073EC-DB29-4543-8748-77844D9BD21F}">
      <dgm:prSet/>
      <dgm:spPr/>
      <dgm:t>
        <a:bodyPr/>
        <a:lstStyle/>
        <a:p>
          <a:endParaRPr lang="ru-RU"/>
        </a:p>
      </dgm:t>
    </dgm:pt>
    <dgm:pt modelId="{89CF0D1A-346F-4040-B331-44DCDA5654F1}" type="sibTrans" cxnId="{ED3073EC-DB29-4543-8748-77844D9BD21F}">
      <dgm:prSet/>
      <dgm:spPr/>
      <dgm:t>
        <a:bodyPr/>
        <a:lstStyle/>
        <a:p>
          <a:endParaRPr lang="ru-RU"/>
        </a:p>
      </dgm:t>
    </dgm:pt>
    <dgm:pt modelId="{42E89343-C031-43E3-AB55-F1EAC7236B1A}">
      <dgm:prSet phldrT="[Текст]" custT="1"/>
      <dgm:spPr/>
      <dgm:t>
        <a:bodyPr/>
        <a:lstStyle/>
        <a:p>
          <a:r>
            <a:rPr lang="ru-RU" sz="2400" b="1" baseline="0" dirty="0" smtClean="0"/>
            <a:t>Инструкция</a:t>
          </a:r>
        </a:p>
      </dgm:t>
    </dgm:pt>
    <dgm:pt modelId="{979C2D8A-763B-49E7-ACBB-5854F3A0D9E1}" type="parTrans" cxnId="{972494DA-DF28-4312-8E43-1052FE7D0287}">
      <dgm:prSet/>
      <dgm:spPr/>
      <dgm:t>
        <a:bodyPr/>
        <a:lstStyle/>
        <a:p>
          <a:endParaRPr lang="ru-RU"/>
        </a:p>
      </dgm:t>
    </dgm:pt>
    <dgm:pt modelId="{B6FFB2D5-8A79-40E4-85DC-43CA75AE14F3}" type="sibTrans" cxnId="{972494DA-DF28-4312-8E43-1052FE7D0287}">
      <dgm:prSet/>
      <dgm:spPr/>
      <dgm:t>
        <a:bodyPr/>
        <a:lstStyle/>
        <a:p>
          <a:endParaRPr lang="ru-RU"/>
        </a:p>
      </dgm:t>
    </dgm:pt>
    <dgm:pt modelId="{93C368D4-E7F0-4B46-9BBA-25B297B6585C}">
      <dgm:prSet phldrT="[Текст]" custT="1"/>
      <dgm:spPr/>
      <dgm:t>
        <a:bodyPr/>
        <a:lstStyle/>
        <a:p>
          <a:r>
            <a:rPr lang="ru-RU" sz="2100" dirty="0" smtClean="0"/>
            <a:t>устанавливает порядок, способ осуществления той или иной функции, ведения какой-либо деятельности</a:t>
          </a:r>
          <a:endParaRPr lang="ru-RU" sz="2100" dirty="0"/>
        </a:p>
      </dgm:t>
    </dgm:pt>
    <dgm:pt modelId="{7D337BEC-0F59-4AF4-9793-63DFC2EA8692}" type="parTrans" cxnId="{73FC40F4-F880-4687-B719-66BB128F3130}">
      <dgm:prSet/>
      <dgm:spPr/>
      <dgm:t>
        <a:bodyPr/>
        <a:lstStyle/>
        <a:p>
          <a:endParaRPr lang="ru-RU"/>
        </a:p>
      </dgm:t>
    </dgm:pt>
    <dgm:pt modelId="{6966555C-A037-4A8E-AFC5-3F8169C65910}" type="sibTrans" cxnId="{73FC40F4-F880-4687-B719-66BB128F3130}">
      <dgm:prSet/>
      <dgm:spPr/>
      <dgm:t>
        <a:bodyPr/>
        <a:lstStyle/>
        <a:p>
          <a:endParaRPr lang="ru-RU"/>
        </a:p>
      </dgm:t>
    </dgm:pt>
    <dgm:pt modelId="{78E9A3FE-34D6-490B-9989-87D9A4126A68}">
      <dgm:prSet phldrT="[Текст]" custT="1"/>
      <dgm:spPr/>
      <dgm:t>
        <a:bodyPr/>
        <a:lstStyle/>
        <a:p>
          <a:r>
            <a:rPr lang="ru-RU" sz="2400" b="1" baseline="0" dirty="0" smtClean="0"/>
            <a:t>Правила</a:t>
          </a:r>
        </a:p>
      </dgm:t>
    </dgm:pt>
    <dgm:pt modelId="{EDDF8C0F-AEE8-4B63-B64C-00975B654885}" type="parTrans" cxnId="{2E36A42F-7E4C-4C93-B7EA-3F091C724506}">
      <dgm:prSet/>
      <dgm:spPr/>
      <dgm:t>
        <a:bodyPr/>
        <a:lstStyle/>
        <a:p>
          <a:endParaRPr lang="ru-RU"/>
        </a:p>
      </dgm:t>
    </dgm:pt>
    <dgm:pt modelId="{3B1A0D17-398F-4138-8DE3-509D46E1F7D5}" type="sibTrans" cxnId="{2E36A42F-7E4C-4C93-B7EA-3F091C724506}">
      <dgm:prSet/>
      <dgm:spPr/>
      <dgm:t>
        <a:bodyPr/>
        <a:lstStyle/>
        <a:p>
          <a:endParaRPr lang="ru-RU"/>
        </a:p>
      </dgm:t>
    </dgm:pt>
    <dgm:pt modelId="{5B1062A3-54DE-4131-8878-3CF47DD79185}">
      <dgm:prSet phldrT="[Текст]" custT="1"/>
      <dgm:spPr/>
      <dgm:t>
        <a:bodyPr/>
        <a:lstStyle/>
        <a:p>
          <a:r>
            <a:rPr lang="ru-RU" sz="2100" dirty="0" smtClean="0"/>
            <a:t>регламентируют организационные, дисциплинарные, хозяйственные и иные специальные стороны деятельности образовательной организации, участников образовательного процесса</a:t>
          </a:r>
          <a:endParaRPr lang="ru-RU" sz="2100" dirty="0"/>
        </a:p>
      </dgm:t>
    </dgm:pt>
    <dgm:pt modelId="{A5D93817-50B4-43C6-A9DE-6265A8716074}" type="parTrans" cxnId="{CA611933-3DAF-48A6-87B1-D6556F3FE9C0}">
      <dgm:prSet/>
      <dgm:spPr/>
      <dgm:t>
        <a:bodyPr/>
        <a:lstStyle/>
        <a:p>
          <a:endParaRPr lang="ru-RU"/>
        </a:p>
      </dgm:t>
    </dgm:pt>
    <dgm:pt modelId="{2E60C03F-8E96-4CA5-AD72-6E95D6AB6493}" type="sibTrans" cxnId="{CA611933-3DAF-48A6-87B1-D6556F3FE9C0}">
      <dgm:prSet/>
      <dgm:spPr/>
      <dgm:t>
        <a:bodyPr/>
        <a:lstStyle/>
        <a:p>
          <a:endParaRPr lang="ru-RU"/>
        </a:p>
      </dgm:t>
    </dgm:pt>
    <dgm:pt modelId="{B0864A3A-5902-4685-9746-45AA13DEB255}" type="pres">
      <dgm:prSet presAssocID="{4BB8556A-CB9D-461B-B03B-6B4AEDA405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784B04-5CBB-415B-A0E7-FFB8D538B6C3}" type="pres">
      <dgm:prSet presAssocID="{9F6E96E1-92E4-4B26-B036-1149D4A33BE4}" presName="composite" presStyleCnt="0"/>
      <dgm:spPr/>
    </dgm:pt>
    <dgm:pt modelId="{5FC8C00A-DA8F-4ADF-8E18-044F8CB40CA5}" type="pres">
      <dgm:prSet presAssocID="{9F6E96E1-92E4-4B26-B036-1149D4A33B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A69C8-FB62-4A16-BD3B-0F6AA6014B0D}" type="pres">
      <dgm:prSet presAssocID="{9F6E96E1-92E4-4B26-B036-1149D4A33BE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616A7-B4DA-4BCF-A705-11171A240798}" type="pres">
      <dgm:prSet presAssocID="{C6ECB088-F2F1-4A7D-9818-D69850CECB73}" presName="space" presStyleCnt="0"/>
      <dgm:spPr/>
    </dgm:pt>
    <dgm:pt modelId="{885D17F5-C0D8-4CC3-A87F-C49D50ED03CA}" type="pres">
      <dgm:prSet presAssocID="{42E89343-C031-43E3-AB55-F1EAC7236B1A}" presName="composite" presStyleCnt="0"/>
      <dgm:spPr/>
    </dgm:pt>
    <dgm:pt modelId="{CC7ECA37-B73D-4D22-B77D-A60684D498C7}" type="pres">
      <dgm:prSet presAssocID="{42E89343-C031-43E3-AB55-F1EAC7236B1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33CEE-2C05-4FD2-8963-D648F3F8B62C}" type="pres">
      <dgm:prSet presAssocID="{42E89343-C031-43E3-AB55-F1EAC7236B1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97A1-5FAB-4EF4-B81A-406C17ACC245}" type="pres">
      <dgm:prSet presAssocID="{B6FFB2D5-8A79-40E4-85DC-43CA75AE14F3}" presName="space" presStyleCnt="0"/>
      <dgm:spPr/>
    </dgm:pt>
    <dgm:pt modelId="{0D9E8802-528F-4679-B292-8B94BF2AFEA3}" type="pres">
      <dgm:prSet presAssocID="{78E9A3FE-34D6-490B-9989-87D9A4126A68}" presName="composite" presStyleCnt="0"/>
      <dgm:spPr/>
    </dgm:pt>
    <dgm:pt modelId="{7ACA7D0A-3B5C-4E93-B083-E9B70AB446BD}" type="pres">
      <dgm:prSet presAssocID="{78E9A3FE-34D6-490B-9989-87D9A4126A6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DE930-CA03-4C3E-9ECF-4F06014E68CE}" type="pres">
      <dgm:prSet presAssocID="{78E9A3FE-34D6-490B-9989-87D9A4126A6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494DA-DF28-4312-8E43-1052FE7D0287}" srcId="{4BB8556A-CB9D-461B-B03B-6B4AEDA4058E}" destId="{42E89343-C031-43E3-AB55-F1EAC7236B1A}" srcOrd="1" destOrd="0" parTransId="{979C2D8A-763B-49E7-ACBB-5854F3A0D9E1}" sibTransId="{B6FFB2D5-8A79-40E4-85DC-43CA75AE14F3}"/>
    <dgm:cxn modelId="{73FC40F4-F880-4687-B719-66BB128F3130}" srcId="{42E89343-C031-43E3-AB55-F1EAC7236B1A}" destId="{93C368D4-E7F0-4B46-9BBA-25B297B6585C}" srcOrd="0" destOrd="0" parTransId="{7D337BEC-0F59-4AF4-9793-63DFC2EA8692}" sibTransId="{6966555C-A037-4A8E-AFC5-3F8169C65910}"/>
    <dgm:cxn modelId="{5D4F2923-28A2-4964-A757-B38027304989}" type="presOf" srcId="{C25B3CE2-57D5-43EE-A19F-F406AEFC0603}" destId="{9B5A69C8-FB62-4A16-BD3B-0F6AA6014B0D}" srcOrd="0" destOrd="0" presId="urn:microsoft.com/office/officeart/2005/8/layout/hList1"/>
    <dgm:cxn modelId="{432D4DDC-D352-4B68-B886-799C168BF779}" srcId="{4BB8556A-CB9D-461B-B03B-6B4AEDA4058E}" destId="{9F6E96E1-92E4-4B26-B036-1149D4A33BE4}" srcOrd="0" destOrd="0" parTransId="{E0037366-625F-42A6-AD88-BF0CC062BE3D}" sibTransId="{C6ECB088-F2F1-4A7D-9818-D69850CECB73}"/>
    <dgm:cxn modelId="{ED3073EC-DB29-4543-8748-77844D9BD21F}" srcId="{9F6E96E1-92E4-4B26-B036-1149D4A33BE4}" destId="{C25B3CE2-57D5-43EE-A19F-F406AEFC0603}" srcOrd="0" destOrd="0" parTransId="{0331E97D-1C55-4CFE-9A0A-D2C986897805}" sibTransId="{89CF0D1A-346F-4040-B331-44DCDA5654F1}"/>
    <dgm:cxn modelId="{B4EFA925-6E52-456E-B774-C472CD8C84C0}" type="presOf" srcId="{4BB8556A-CB9D-461B-B03B-6B4AEDA4058E}" destId="{B0864A3A-5902-4685-9746-45AA13DEB255}" srcOrd="0" destOrd="0" presId="urn:microsoft.com/office/officeart/2005/8/layout/hList1"/>
    <dgm:cxn modelId="{CA611933-3DAF-48A6-87B1-D6556F3FE9C0}" srcId="{78E9A3FE-34D6-490B-9989-87D9A4126A68}" destId="{5B1062A3-54DE-4131-8878-3CF47DD79185}" srcOrd="0" destOrd="0" parTransId="{A5D93817-50B4-43C6-A9DE-6265A8716074}" sibTransId="{2E60C03F-8E96-4CA5-AD72-6E95D6AB6493}"/>
    <dgm:cxn modelId="{358AF33A-C5D4-4739-A61E-EFC35D987320}" type="presOf" srcId="{78E9A3FE-34D6-490B-9989-87D9A4126A68}" destId="{7ACA7D0A-3B5C-4E93-B083-E9B70AB446BD}" srcOrd="0" destOrd="0" presId="urn:microsoft.com/office/officeart/2005/8/layout/hList1"/>
    <dgm:cxn modelId="{5F76C26E-D50A-4EE0-BAD6-79ECE891E43E}" type="presOf" srcId="{42E89343-C031-43E3-AB55-F1EAC7236B1A}" destId="{CC7ECA37-B73D-4D22-B77D-A60684D498C7}" srcOrd="0" destOrd="0" presId="urn:microsoft.com/office/officeart/2005/8/layout/hList1"/>
    <dgm:cxn modelId="{98B7BFAD-39CC-45A9-BDC7-DB9F55DB3662}" type="presOf" srcId="{5B1062A3-54DE-4131-8878-3CF47DD79185}" destId="{DAEDE930-CA03-4C3E-9ECF-4F06014E68CE}" srcOrd="0" destOrd="0" presId="urn:microsoft.com/office/officeart/2005/8/layout/hList1"/>
    <dgm:cxn modelId="{5AA61945-6C9A-4C0A-985B-CC9AB3948851}" type="presOf" srcId="{9F6E96E1-92E4-4B26-B036-1149D4A33BE4}" destId="{5FC8C00A-DA8F-4ADF-8E18-044F8CB40CA5}" srcOrd="0" destOrd="0" presId="urn:microsoft.com/office/officeart/2005/8/layout/hList1"/>
    <dgm:cxn modelId="{2E36A42F-7E4C-4C93-B7EA-3F091C724506}" srcId="{4BB8556A-CB9D-461B-B03B-6B4AEDA4058E}" destId="{78E9A3FE-34D6-490B-9989-87D9A4126A68}" srcOrd="2" destOrd="0" parTransId="{EDDF8C0F-AEE8-4B63-B64C-00975B654885}" sibTransId="{3B1A0D17-398F-4138-8DE3-509D46E1F7D5}"/>
    <dgm:cxn modelId="{79DED81F-5995-43EC-86B3-F8F62E035BA2}" type="presOf" srcId="{93C368D4-E7F0-4B46-9BBA-25B297B6585C}" destId="{FCF33CEE-2C05-4FD2-8963-D648F3F8B62C}" srcOrd="0" destOrd="0" presId="urn:microsoft.com/office/officeart/2005/8/layout/hList1"/>
    <dgm:cxn modelId="{62C295F8-E231-476C-9B93-B71BBD7D8805}" type="presParOf" srcId="{B0864A3A-5902-4685-9746-45AA13DEB255}" destId="{EA784B04-5CBB-415B-A0E7-FFB8D538B6C3}" srcOrd="0" destOrd="0" presId="urn:microsoft.com/office/officeart/2005/8/layout/hList1"/>
    <dgm:cxn modelId="{6FF3F6BA-22E7-4271-8632-3A6E340195AD}" type="presParOf" srcId="{EA784B04-5CBB-415B-A0E7-FFB8D538B6C3}" destId="{5FC8C00A-DA8F-4ADF-8E18-044F8CB40CA5}" srcOrd="0" destOrd="0" presId="urn:microsoft.com/office/officeart/2005/8/layout/hList1"/>
    <dgm:cxn modelId="{CB429CFC-4184-4040-BFEA-EEC711E1B395}" type="presParOf" srcId="{EA784B04-5CBB-415B-A0E7-FFB8D538B6C3}" destId="{9B5A69C8-FB62-4A16-BD3B-0F6AA6014B0D}" srcOrd="1" destOrd="0" presId="urn:microsoft.com/office/officeart/2005/8/layout/hList1"/>
    <dgm:cxn modelId="{824BEA83-EE05-4199-9CD3-54B12250781D}" type="presParOf" srcId="{B0864A3A-5902-4685-9746-45AA13DEB255}" destId="{D9F616A7-B4DA-4BCF-A705-11171A240798}" srcOrd="1" destOrd="0" presId="urn:microsoft.com/office/officeart/2005/8/layout/hList1"/>
    <dgm:cxn modelId="{6F04FBD1-0C81-41B3-BEC9-25406505E1C6}" type="presParOf" srcId="{B0864A3A-5902-4685-9746-45AA13DEB255}" destId="{885D17F5-C0D8-4CC3-A87F-C49D50ED03CA}" srcOrd="2" destOrd="0" presId="urn:microsoft.com/office/officeart/2005/8/layout/hList1"/>
    <dgm:cxn modelId="{0E1AFFF5-905F-43BF-84C9-C4699A443D49}" type="presParOf" srcId="{885D17F5-C0D8-4CC3-A87F-C49D50ED03CA}" destId="{CC7ECA37-B73D-4D22-B77D-A60684D498C7}" srcOrd="0" destOrd="0" presId="urn:microsoft.com/office/officeart/2005/8/layout/hList1"/>
    <dgm:cxn modelId="{0DDB9509-6235-4AB6-A664-793B148C9C66}" type="presParOf" srcId="{885D17F5-C0D8-4CC3-A87F-C49D50ED03CA}" destId="{FCF33CEE-2C05-4FD2-8963-D648F3F8B62C}" srcOrd="1" destOrd="0" presId="urn:microsoft.com/office/officeart/2005/8/layout/hList1"/>
    <dgm:cxn modelId="{B2EE82A0-B44C-4583-B0AF-A1C5E65BBBD0}" type="presParOf" srcId="{B0864A3A-5902-4685-9746-45AA13DEB255}" destId="{B2B597A1-5FAB-4EF4-B81A-406C17ACC245}" srcOrd="3" destOrd="0" presId="urn:microsoft.com/office/officeart/2005/8/layout/hList1"/>
    <dgm:cxn modelId="{2BD40ED5-0770-4F1C-BD0B-1731F38B4505}" type="presParOf" srcId="{B0864A3A-5902-4685-9746-45AA13DEB255}" destId="{0D9E8802-528F-4679-B292-8B94BF2AFEA3}" srcOrd="4" destOrd="0" presId="urn:microsoft.com/office/officeart/2005/8/layout/hList1"/>
    <dgm:cxn modelId="{53425413-F058-49B7-8AF2-A815C98FD1CF}" type="presParOf" srcId="{0D9E8802-528F-4679-B292-8B94BF2AFEA3}" destId="{7ACA7D0A-3B5C-4E93-B083-E9B70AB446BD}" srcOrd="0" destOrd="0" presId="urn:microsoft.com/office/officeart/2005/8/layout/hList1"/>
    <dgm:cxn modelId="{7D6C8D2E-0DB8-4594-8458-DBC9EA1621A7}" type="presParOf" srcId="{0D9E8802-528F-4679-B292-8B94BF2AFEA3}" destId="{DAEDE930-CA03-4C3E-9ECF-4F06014E68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1C97B3F-5274-485C-B304-33B87C2EFB3E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A708145-7AF9-4113-B3B9-253E61F5A19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Локальные нормативные акты по основным вопросам организации и осуществления образовательной деятельности: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2A73B3BB-04F2-4695-B43C-3A89F25E6229}" type="parTrans" cxnId="{ACF1DF83-3588-4B85-9F7F-7E23D07685A2}">
      <dgm:prSet/>
      <dgm:spPr/>
      <dgm:t>
        <a:bodyPr/>
        <a:lstStyle/>
        <a:p>
          <a:endParaRPr lang="ru-RU"/>
        </a:p>
      </dgm:t>
    </dgm:pt>
    <dgm:pt modelId="{07587910-AC54-4D68-BDF7-713D364D535C}" type="sibTrans" cxnId="{ACF1DF83-3588-4B85-9F7F-7E23D07685A2}">
      <dgm:prSet/>
      <dgm:spPr/>
      <dgm:t>
        <a:bodyPr/>
        <a:lstStyle/>
        <a:p>
          <a:endParaRPr lang="ru-RU"/>
        </a:p>
      </dgm:t>
    </dgm:pt>
    <dgm:pt modelId="{00CFD1FA-F97E-4422-839F-BA7E660A6685}">
      <dgm:prSet phldrT="[Текст]" custT="1"/>
      <dgm:spPr/>
      <dgm:t>
        <a:bodyPr/>
        <a:lstStyle/>
        <a:p>
          <a:r>
            <a:rPr lang="ru-RU" sz="2000" dirty="0" smtClean="0"/>
            <a:t>правила приема обучающихся;</a:t>
          </a:r>
          <a:endParaRPr lang="ru-RU" sz="2000" dirty="0"/>
        </a:p>
      </dgm:t>
    </dgm:pt>
    <dgm:pt modelId="{56801593-F2D4-4E7E-8513-68435687EAC0}" type="parTrans" cxnId="{5F379725-D7EA-424F-9F2B-165F05249D88}">
      <dgm:prSet/>
      <dgm:spPr/>
      <dgm:t>
        <a:bodyPr/>
        <a:lstStyle/>
        <a:p>
          <a:endParaRPr lang="ru-RU"/>
        </a:p>
      </dgm:t>
    </dgm:pt>
    <dgm:pt modelId="{E1EAD7C1-60D2-4AB1-BFF1-00BEA251F3AF}" type="sibTrans" cxnId="{5F379725-D7EA-424F-9F2B-165F05249D88}">
      <dgm:prSet/>
      <dgm:spPr/>
      <dgm:t>
        <a:bodyPr/>
        <a:lstStyle/>
        <a:p>
          <a:endParaRPr lang="ru-RU"/>
        </a:p>
      </dgm:t>
    </dgm:pt>
    <dgm:pt modelId="{662C92DC-5538-4C40-B686-090B045E2F66}">
      <dgm:prSet/>
      <dgm:spPr/>
      <dgm:t>
        <a:bodyPr/>
        <a:lstStyle/>
        <a:p>
          <a:endParaRPr lang="ru-RU" sz="1400" dirty="0"/>
        </a:p>
      </dgm:t>
    </dgm:pt>
    <dgm:pt modelId="{835B87BA-FD58-4EC5-ADCB-57DB39EEDE05}" type="parTrans" cxnId="{1170A908-739D-4623-9BE2-5BBDC047EFB2}">
      <dgm:prSet/>
      <dgm:spPr/>
      <dgm:t>
        <a:bodyPr/>
        <a:lstStyle/>
        <a:p>
          <a:endParaRPr lang="ru-RU"/>
        </a:p>
      </dgm:t>
    </dgm:pt>
    <dgm:pt modelId="{3598F963-30FC-4FB5-ADE2-5128F531E457}" type="sibTrans" cxnId="{1170A908-739D-4623-9BE2-5BBDC047EFB2}">
      <dgm:prSet/>
      <dgm:spPr/>
      <dgm:t>
        <a:bodyPr/>
        <a:lstStyle/>
        <a:p>
          <a:endParaRPr lang="ru-RU"/>
        </a:p>
      </dgm:t>
    </dgm:pt>
    <dgm:pt modelId="{8E38AD6D-E8E2-44F8-88F4-087E95EAB3C9}">
      <dgm:prSet phldrT="[Текст]" custT="1"/>
      <dgm:spPr/>
      <dgm:t>
        <a:bodyPr/>
        <a:lstStyle/>
        <a:p>
          <a:r>
            <a:rPr lang="ru-RU" sz="2000" dirty="0" smtClean="0"/>
            <a:t>режим занятий обучающихся;</a:t>
          </a:r>
          <a:endParaRPr lang="ru-RU" sz="2000" dirty="0"/>
        </a:p>
      </dgm:t>
    </dgm:pt>
    <dgm:pt modelId="{0199A8D4-72F8-42FE-8D75-88E4A9EA18B1}" type="parTrans" cxnId="{8E46D7F3-E550-4E4C-A33D-CE903FCE2A7A}">
      <dgm:prSet/>
      <dgm:spPr/>
      <dgm:t>
        <a:bodyPr/>
        <a:lstStyle/>
        <a:p>
          <a:endParaRPr lang="ru-RU"/>
        </a:p>
      </dgm:t>
    </dgm:pt>
    <dgm:pt modelId="{4C844F0F-EFC4-45C0-8868-2EFCC64BED2F}" type="sibTrans" cxnId="{8E46D7F3-E550-4E4C-A33D-CE903FCE2A7A}">
      <dgm:prSet/>
      <dgm:spPr/>
      <dgm:t>
        <a:bodyPr/>
        <a:lstStyle/>
        <a:p>
          <a:endParaRPr lang="ru-RU"/>
        </a:p>
      </dgm:t>
    </dgm:pt>
    <dgm:pt modelId="{632C32EF-D91C-49B7-AC84-95FB94AE9F8D}">
      <dgm:prSet phldrT="[Текст]" custT="1"/>
      <dgm:spPr/>
      <dgm:t>
        <a:bodyPr/>
        <a:lstStyle/>
        <a:p>
          <a:r>
            <a:rPr lang="ru-RU" sz="2000" dirty="0" smtClean="0"/>
            <a:t> формы, периодичность и порядок текущего контроля успеваемости и промежуточной аттестации обучающихся;</a:t>
          </a:r>
          <a:endParaRPr lang="ru-RU" sz="2000" dirty="0"/>
        </a:p>
      </dgm:t>
    </dgm:pt>
    <dgm:pt modelId="{6D09DE51-6700-4A1F-B93C-50D2F05030F0}" type="parTrans" cxnId="{69E0C05B-ABEE-4CCA-9A00-B22124B78852}">
      <dgm:prSet/>
      <dgm:spPr/>
      <dgm:t>
        <a:bodyPr/>
        <a:lstStyle/>
        <a:p>
          <a:endParaRPr lang="ru-RU"/>
        </a:p>
      </dgm:t>
    </dgm:pt>
    <dgm:pt modelId="{07801769-8814-4F67-874E-2E13402D0552}" type="sibTrans" cxnId="{69E0C05B-ABEE-4CCA-9A00-B22124B78852}">
      <dgm:prSet/>
      <dgm:spPr/>
      <dgm:t>
        <a:bodyPr/>
        <a:lstStyle/>
        <a:p>
          <a:endParaRPr lang="ru-RU"/>
        </a:p>
      </dgm:t>
    </dgm:pt>
    <dgm:pt modelId="{8FBD6626-364A-4E58-AE86-8F490DC40089}">
      <dgm:prSet phldrT="[Текст]" custT="1"/>
      <dgm:spPr/>
      <dgm:t>
        <a:bodyPr/>
        <a:lstStyle/>
        <a:p>
          <a:r>
            <a:rPr lang="ru-RU" sz="2000" dirty="0" smtClean="0"/>
            <a:t>порядок и основания перевода, отчисления и восстановления обучающихся;</a:t>
          </a:r>
          <a:endParaRPr lang="ru-RU" sz="2000" dirty="0"/>
        </a:p>
      </dgm:t>
    </dgm:pt>
    <dgm:pt modelId="{70105F3E-7B5D-4A72-A4F6-2B25D1763FE4}" type="parTrans" cxnId="{0889D488-1895-4CF4-951F-50B7900DBFC8}">
      <dgm:prSet/>
      <dgm:spPr/>
      <dgm:t>
        <a:bodyPr/>
        <a:lstStyle/>
        <a:p>
          <a:endParaRPr lang="ru-RU"/>
        </a:p>
      </dgm:t>
    </dgm:pt>
    <dgm:pt modelId="{FCD714EC-F4DA-400B-85D4-24EE988720A1}" type="sibTrans" cxnId="{0889D488-1895-4CF4-951F-50B7900DBFC8}">
      <dgm:prSet/>
      <dgm:spPr/>
      <dgm:t>
        <a:bodyPr/>
        <a:lstStyle/>
        <a:p>
          <a:endParaRPr lang="ru-RU"/>
        </a:p>
      </dgm:t>
    </dgm:pt>
    <dgm:pt modelId="{E6028150-7AAD-4F50-9B76-C41E3445C178}">
      <dgm:prSet phldrT="[Текст]" custT="1"/>
      <dgm:spPr/>
      <dgm:t>
        <a:bodyPr/>
        <a:lstStyle/>
        <a:p>
          <a:r>
            <a:rPr lang="ru-RU" sz="2000" dirty="0" smtClean="0"/>
            <a:t> 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</a:t>
          </a:r>
          <a:endParaRPr lang="ru-RU" sz="2000" dirty="0"/>
        </a:p>
      </dgm:t>
    </dgm:pt>
    <dgm:pt modelId="{22A80EC0-961F-43BB-BD20-020483364672}" type="parTrans" cxnId="{1949F9CA-4B7E-4F50-85B7-DD054A6CFC68}">
      <dgm:prSet/>
      <dgm:spPr/>
      <dgm:t>
        <a:bodyPr/>
        <a:lstStyle/>
        <a:p>
          <a:endParaRPr lang="ru-RU"/>
        </a:p>
      </dgm:t>
    </dgm:pt>
    <dgm:pt modelId="{E6008F03-A6D1-450A-A5E8-40285315960B}" type="sibTrans" cxnId="{1949F9CA-4B7E-4F50-85B7-DD054A6CFC68}">
      <dgm:prSet/>
      <dgm:spPr/>
      <dgm:t>
        <a:bodyPr/>
        <a:lstStyle/>
        <a:p>
          <a:endParaRPr lang="ru-RU"/>
        </a:p>
      </dgm:t>
    </dgm:pt>
    <dgm:pt modelId="{61050F86-48AB-4BB6-A74C-24A284CA4A03}" type="pres">
      <dgm:prSet presAssocID="{71C97B3F-5274-485C-B304-33B87C2EFB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D5566-BD3E-4287-B796-584C1D7356D7}" type="pres">
      <dgm:prSet presAssocID="{6A708145-7AF9-4113-B3B9-253E61F5A19A}" presName="parentText" presStyleLbl="node1" presStyleIdx="0" presStyleCnt="1" custLinFactY="-9815" custLinFactNeighborX="-7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9B611-6414-47E3-895D-B63A576DD8A5}" type="pres">
      <dgm:prSet presAssocID="{6A708145-7AF9-4113-B3B9-253E61F5A19A}" presName="childText" presStyleLbl="revTx" presStyleIdx="0" presStyleCnt="1" custScaleX="74581" custScaleY="121674" custLinFactNeighborX="-12861" custLinFactNeighborY="-1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8CF4B-3116-4099-B2EB-8A83B1942AC7}" type="presOf" srcId="{6A708145-7AF9-4113-B3B9-253E61F5A19A}" destId="{E87D5566-BD3E-4287-B796-584C1D7356D7}" srcOrd="0" destOrd="0" presId="urn:microsoft.com/office/officeart/2005/8/layout/vList2"/>
    <dgm:cxn modelId="{5F379725-D7EA-424F-9F2B-165F05249D88}" srcId="{6A708145-7AF9-4113-B3B9-253E61F5A19A}" destId="{00CFD1FA-F97E-4422-839F-BA7E660A6685}" srcOrd="0" destOrd="0" parTransId="{56801593-F2D4-4E7E-8513-68435687EAC0}" sibTransId="{E1EAD7C1-60D2-4AB1-BFF1-00BEA251F3AF}"/>
    <dgm:cxn modelId="{1949F9CA-4B7E-4F50-85B7-DD054A6CFC68}" srcId="{6A708145-7AF9-4113-B3B9-253E61F5A19A}" destId="{E6028150-7AAD-4F50-9B76-C41E3445C178}" srcOrd="4" destOrd="0" parTransId="{22A80EC0-961F-43BB-BD20-020483364672}" sibTransId="{E6008F03-A6D1-450A-A5E8-40285315960B}"/>
    <dgm:cxn modelId="{7787085D-16C3-49E8-811F-26CEC84529FF}" type="presOf" srcId="{662C92DC-5538-4C40-B686-090B045E2F66}" destId="{5F89B611-6414-47E3-895D-B63A576DD8A5}" srcOrd="0" destOrd="5" presId="urn:microsoft.com/office/officeart/2005/8/layout/vList2"/>
    <dgm:cxn modelId="{1CCB7BD2-0166-4D18-AEBF-12F6B5423CF9}" type="presOf" srcId="{E6028150-7AAD-4F50-9B76-C41E3445C178}" destId="{5F89B611-6414-47E3-895D-B63A576DD8A5}" srcOrd="0" destOrd="4" presId="urn:microsoft.com/office/officeart/2005/8/layout/vList2"/>
    <dgm:cxn modelId="{E774BA5B-B572-43AF-AF5F-0A99159CE39D}" type="presOf" srcId="{8FBD6626-364A-4E58-AE86-8F490DC40089}" destId="{5F89B611-6414-47E3-895D-B63A576DD8A5}" srcOrd="0" destOrd="3" presId="urn:microsoft.com/office/officeart/2005/8/layout/vList2"/>
    <dgm:cxn modelId="{1170A908-739D-4623-9BE2-5BBDC047EFB2}" srcId="{6A708145-7AF9-4113-B3B9-253E61F5A19A}" destId="{662C92DC-5538-4C40-B686-090B045E2F66}" srcOrd="5" destOrd="0" parTransId="{835B87BA-FD58-4EC5-ADCB-57DB39EEDE05}" sibTransId="{3598F963-30FC-4FB5-ADE2-5128F531E457}"/>
    <dgm:cxn modelId="{ACF1DF83-3588-4B85-9F7F-7E23D07685A2}" srcId="{71C97B3F-5274-485C-B304-33B87C2EFB3E}" destId="{6A708145-7AF9-4113-B3B9-253E61F5A19A}" srcOrd="0" destOrd="0" parTransId="{2A73B3BB-04F2-4695-B43C-3A89F25E6229}" sibTransId="{07587910-AC54-4D68-BDF7-713D364D535C}"/>
    <dgm:cxn modelId="{1F42F580-9899-43E3-AE93-C9D0D161E6BB}" type="presOf" srcId="{8E38AD6D-E8E2-44F8-88F4-087E95EAB3C9}" destId="{5F89B611-6414-47E3-895D-B63A576DD8A5}" srcOrd="0" destOrd="1" presId="urn:microsoft.com/office/officeart/2005/8/layout/vList2"/>
    <dgm:cxn modelId="{69E0C05B-ABEE-4CCA-9A00-B22124B78852}" srcId="{6A708145-7AF9-4113-B3B9-253E61F5A19A}" destId="{632C32EF-D91C-49B7-AC84-95FB94AE9F8D}" srcOrd="2" destOrd="0" parTransId="{6D09DE51-6700-4A1F-B93C-50D2F05030F0}" sibTransId="{07801769-8814-4F67-874E-2E13402D0552}"/>
    <dgm:cxn modelId="{8E46D7F3-E550-4E4C-A33D-CE903FCE2A7A}" srcId="{6A708145-7AF9-4113-B3B9-253E61F5A19A}" destId="{8E38AD6D-E8E2-44F8-88F4-087E95EAB3C9}" srcOrd="1" destOrd="0" parTransId="{0199A8D4-72F8-42FE-8D75-88E4A9EA18B1}" sibTransId="{4C844F0F-EFC4-45C0-8868-2EFCC64BED2F}"/>
    <dgm:cxn modelId="{E0BBBA1E-CF3F-4F3D-A52A-30ACDE9D271F}" type="presOf" srcId="{71C97B3F-5274-485C-B304-33B87C2EFB3E}" destId="{61050F86-48AB-4BB6-A74C-24A284CA4A03}" srcOrd="0" destOrd="0" presId="urn:microsoft.com/office/officeart/2005/8/layout/vList2"/>
    <dgm:cxn modelId="{586564B3-DC77-461F-9EA4-BC790AC0B44A}" type="presOf" srcId="{632C32EF-D91C-49B7-AC84-95FB94AE9F8D}" destId="{5F89B611-6414-47E3-895D-B63A576DD8A5}" srcOrd="0" destOrd="2" presId="urn:microsoft.com/office/officeart/2005/8/layout/vList2"/>
    <dgm:cxn modelId="{75EF81B5-ECF5-4EE6-873A-3883D0D32E5B}" type="presOf" srcId="{00CFD1FA-F97E-4422-839F-BA7E660A6685}" destId="{5F89B611-6414-47E3-895D-B63A576DD8A5}" srcOrd="0" destOrd="0" presId="urn:microsoft.com/office/officeart/2005/8/layout/vList2"/>
    <dgm:cxn modelId="{0889D488-1895-4CF4-951F-50B7900DBFC8}" srcId="{6A708145-7AF9-4113-B3B9-253E61F5A19A}" destId="{8FBD6626-364A-4E58-AE86-8F490DC40089}" srcOrd="3" destOrd="0" parTransId="{70105F3E-7B5D-4A72-A4F6-2B25D1763FE4}" sibTransId="{FCD714EC-F4DA-400B-85D4-24EE988720A1}"/>
    <dgm:cxn modelId="{154D50B8-02A9-463B-BC33-097EC740D407}" type="presParOf" srcId="{61050F86-48AB-4BB6-A74C-24A284CA4A03}" destId="{E87D5566-BD3E-4287-B796-584C1D7356D7}" srcOrd="0" destOrd="0" presId="urn:microsoft.com/office/officeart/2005/8/layout/vList2"/>
    <dgm:cxn modelId="{560AC1A1-7E8F-4BA5-AA66-57DF00F256C1}" type="presParOf" srcId="{61050F86-48AB-4BB6-A74C-24A284CA4A03}" destId="{5F89B611-6414-47E3-895D-B63A576DD8A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D9A55-D7FB-4968-AB89-CC23E56E276B}" type="doc">
      <dgm:prSet loTypeId="urn:microsoft.com/office/officeart/2005/8/layout/vList5" loCatId="list" qsTypeId="urn:microsoft.com/office/officeart/2005/8/quickstyle/simple1#8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6F0024D-3B2E-4B69-9D73-C2F13467BBAB}">
      <dgm:prSet phldrT="[Текст]" custT="1"/>
      <dgm:spPr/>
      <dgm:t>
        <a:bodyPr/>
        <a:lstStyle/>
        <a:p>
          <a:r>
            <a:rPr lang="ru-RU" sz="1200" dirty="0" smtClean="0"/>
            <a:t>Общеобразовательные организации</a:t>
          </a:r>
          <a:endParaRPr lang="ru-RU" sz="1200" dirty="0"/>
        </a:p>
      </dgm:t>
    </dgm:pt>
    <dgm:pt modelId="{697FD2EA-F3BA-4E88-8DBF-6F8B7168EFCA}" type="parTrans" cxnId="{00334BA5-E41E-4C95-8E66-F1B073AA06F2}">
      <dgm:prSet/>
      <dgm:spPr/>
      <dgm:t>
        <a:bodyPr/>
        <a:lstStyle/>
        <a:p>
          <a:endParaRPr lang="ru-RU" sz="1000"/>
        </a:p>
      </dgm:t>
    </dgm:pt>
    <dgm:pt modelId="{7BF619A3-F612-4AE0-B6A1-68180A3EB07D}" type="sibTrans" cxnId="{00334BA5-E41E-4C95-8E66-F1B073AA06F2}">
      <dgm:prSet/>
      <dgm:spPr/>
      <dgm:t>
        <a:bodyPr/>
        <a:lstStyle/>
        <a:p>
          <a:endParaRPr lang="ru-RU" sz="1000"/>
        </a:p>
      </dgm:t>
    </dgm:pt>
    <dgm:pt modelId="{E23F3433-EF7C-4B82-A247-7C151F049331}">
      <dgm:prSet phldrT="[Текст]" custT="1"/>
      <dgm:spPr/>
      <dgm:t>
        <a:bodyPr/>
        <a:lstStyle/>
        <a:p>
          <a:r>
            <a:rPr lang="ru-RU" sz="1200" dirty="0" smtClean="0"/>
            <a:t>основные общеобразовательные программы</a:t>
          </a:r>
          <a:endParaRPr lang="ru-RU" sz="1200" dirty="0"/>
        </a:p>
      </dgm:t>
    </dgm:pt>
    <dgm:pt modelId="{21D2014E-125A-469B-AEF5-88650C1BDBC0}" type="parTrans" cxnId="{4B526857-A374-423A-8FE7-2439430D64C7}">
      <dgm:prSet/>
      <dgm:spPr/>
      <dgm:t>
        <a:bodyPr/>
        <a:lstStyle/>
        <a:p>
          <a:endParaRPr lang="ru-RU" sz="1000"/>
        </a:p>
      </dgm:t>
    </dgm:pt>
    <dgm:pt modelId="{C5965B40-8686-4AC4-8076-8500E4DAC839}" type="sibTrans" cxnId="{4B526857-A374-423A-8FE7-2439430D64C7}">
      <dgm:prSet/>
      <dgm:spPr/>
      <dgm:t>
        <a:bodyPr/>
        <a:lstStyle/>
        <a:p>
          <a:endParaRPr lang="ru-RU" sz="1000"/>
        </a:p>
      </dgm:t>
    </dgm:pt>
    <dgm:pt modelId="{CB4C14B1-920A-4CD7-B162-C8C61A758382}">
      <dgm:prSet phldrT="[Текст]" custT="1"/>
      <dgm:spPr/>
      <dgm:t>
        <a:bodyPr/>
        <a:lstStyle/>
        <a:p>
          <a:r>
            <a:rPr lang="ru-RU" sz="1200" dirty="0" smtClean="0"/>
            <a:t>программы профессионального обучения</a:t>
          </a:r>
          <a:endParaRPr lang="ru-RU" sz="1200" dirty="0"/>
        </a:p>
      </dgm:t>
    </dgm:pt>
    <dgm:pt modelId="{ABD5FE6E-E2CB-462B-B1DA-17A9D604E9E4}" type="parTrans" cxnId="{C0B5BF9B-0691-4933-BA4B-3C58593F0C06}">
      <dgm:prSet/>
      <dgm:spPr/>
      <dgm:t>
        <a:bodyPr/>
        <a:lstStyle/>
        <a:p>
          <a:endParaRPr lang="ru-RU" sz="1000"/>
        </a:p>
      </dgm:t>
    </dgm:pt>
    <dgm:pt modelId="{0EA46743-B263-4DDD-9BBF-1D7873AB532C}" type="sibTrans" cxnId="{C0B5BF9B-0691-4933-BA4B-3C58593F0C06}">
      <dgm:prSet/>
      <dgm:spPr/>
      <dgm:t>
        <a:bodyPr/>
        <a:lstStyle/>
        <a:p>
          <a:endParaRPr lang="ru-RU" sz="1000"/>
        </a:p>
      </dgm:t>
    </dgm:pt>
    <dgm:pt modelId="{7887D402-8A27-486B-9BCE-93180E471FC8}">
      <dgm:prSet phldrT="[Текст]" custT="1"/>
      <dgm:spPr/>
      <dgm:t>
        <a:bodyPr/>
        <a:lstStyle/>
        <a:p>
          <a:r>
            <a:rPr lang="ru-RU" sz="1200" dirty="0" smtClean="0"/>
            <a:t>Профессиональные образовательные организации</a:t>
          </a:r>
          <a:endParaRPr lang="ru-RU" sz="1200" dirty="0"/>
        </a:p>
      </dgm:t>
    </dgm:pt>
    <dgm:pt modelId="{C44C03B6-0A74-45B3-8AB4-14D96D23314D}" type="parTrans" cxnId="{8C07497C-F660-41AD-A929-3A0C0F5D0F32}">
      <dgm:prSet/>
      <dgm:spPr/>
      <dgm:t>
        <a:bodyPr/>
        <a:lstStyle/>
        <a:p>
          <a:endParaRPr lang="ru-RU" sz="1000"/>
        </a:p>
      </dgm:t>
    </dgm:pt>
    <dgm:pt modelId="{46F10F85-C772-4E4B-8528-1B5E10ABB061}" type="sibTrans" cxnId="{8C07497C-F660-41AD-A929-3A0C0F5D0F32}">
      <dgm:prSet/>
      <dgm:spPr/>
      <dgm:t>
        <a:bodyPr/>
        <a:lstStyle/>
        <a:p>
          <a:endParaRPr lang="ru-RU" sz="1000"/>
        </a:p>
      </dgm:t>
    </dgm:pt>
    <dgm:pt modelId="{1D2236B8-63FD-4B72-AF32-869328BC1DDE}">
      <dgm:prSet phldrT="[Текст]" custT="1"/>
      <dgm:spPr/>
      <dgm:t>
        <a:bodyPr/>
        <a:lstStyle/>
        <a:p>
          <a:r>
            <a:rPr lang="ru-RU" sz="1200" dirty="0" smtClean="0"/>
            <a:t>любые образовательные программы, за исключением образовательных программ высшего образования</a:t>
          </a:r>
          <a:endParaRPr lang="ru-RU" sz="1200" dirty="0"/>
        </a:p>
      </dgm:t>
    </dgm:pt>
    <dgm:pt modelId="{891A8CD7-D457-4F75-9971-78ADBDEE9EEF}" type="parTrans" cxnId="{A54C94B3-7DE6-47F2-9D27-D27C2F9553C6}">
      <dgm:prSet/>
      <dgm:spPr/>
      <dgm:t>
        <a:bodyPr/>
        <a:lstStyle/>
        <a:p>
          <a:endParaRPr lang="ru-RU" sz="1000"/>
        </a:p>
      </dgm:t>
    </dgm:pt>
    <dgm:pt modelId="{10B7370A-A317-4820-B1BA-3FAAFB506925}" type="sibTrans" cxnId="{A54C94B3-7DE6-47F2-9D27-D27C2F9553C6}">
      <dgm:prSet/>
      <dgm:spPr/>
      <dgm:t>
        <a:bodyPr/>
        <a:lstStyle/>
        <a:p>
          <a:endParaRPr lang="ru-RU" sz="1000"/>
        </a:p>
      </dgm:t>
    </dgm:pt>
    <dgm:pt modelId="{C36B6BCD-6AC9-431D-A01F-D7F0AB2FF341}">
      <dgm:prSet phldrT="[Текст]" custT="1"/>
      <dgm:spPr/>
      <dgm:t>
        <a:bodyPr/>
        <a:lstStyle/>
        <a:p>
          <a:r>
            <a:rPr lang="ru-RU" sz="1200" dirty="0" smtClean="0"/>
            <a:t>Образовательные организации высшего образования</a:t>
          </a:r>
          <a:endParaRPr lang="ru-RU" sz="1200" dirty="0"/>
        </a:p>
      </dgm:t>
    </dgm:pt>
    <dgm:pt modelId="{E9477BC4-B3E5-41FC-B5DB-0F462289D1ED}" type="parTrans" cxnId="{E28011D4-4993-472E-B53B-05129E965B8B}">
      <dgm:prSet/>
      <dgm:spPr/>
      <dgm:t>
        <a:bodyPr/>
        <a:lstStyle/>
        <a:p>
          <a:endParaRPr lang="ru-RU" sz="1000"/>
        </a:p>
      </dgm:t>
    </dgm:pt>
    <dgm:pt modelId="{07E5E695-B75B-4B61-B0F9-8E080E2D28D8}" type="sibTrans" cxnId="{E28011D4-4993-472E-B53B-05129E965B8B}">
      <dgm:prSet/>
      <dgm:spPr/>
      <dgm:t>
        <a:bodyPr/>
        <a:lstStyle/>
        <a:p>
          <a:endParaRPr lang="ru-RU" sz="1000"/>
        </a:p>
      </dgm:t>
    </dgm:pt>
    <dgm:pt modelId="{D7B7EFC0-9323-4B2B-B959-7F4CFB78E30F}">
      <dgm:prSet phldrT="[Текст]" custT="1"/>
      <dgm:spPr/>
      <dgm:t>
        <a:bodyPr/>
        <a:lstStyle/>
        <a:p>
          <a:r>
            <a:rPr lang="ru-RU" sz="1200" dirty="0" smtClean="0"/>
            <a:t>любые образовательные программы</a:t>
          </a:r>
          <a:endParaRPr lang="ru-RU" sz="1200" dirty="0"/>
        </a:p>
      </dgm:t>
    </dgm:pt>
    <dgm:pt modelId="{191EA640-032D-4B74-9B0D-37C70A0438C9}" type="parTrans" cxnId="{A808CD5E-2BB8-4351-BF52-C21B90A26885}">
      <dgm:prSet/>
      <dgm:spPr/>
      <dgm:t>
        <a:bodyPr/>
        <a:lstStyle/>
        <a:p>
          <a:endParaRPr lang="ru-RU" sz="1000"/>
        </a:p>
      </dgm:t>
    </dgm:pt>
    <dgm:pt modelId="{FD082ED4-0DD7-406E-A7CB-D4AEAD6A41C1}" type="sibTrans" cxnId="{A808CD5E-2BB8-4351-BF52-C21B90A26885}">
      <dgm:prSet/>
      <dgm:spPr/>
      <dgm:t>
        <a:bodyPr/>
        <a:lstStyle/>
        <a:p>
          <a:endParaRPr lang="ru-RU" sz="1000"/>
        </a:p>
      </dgm:t>
    </dgm:pt>
    <dgm:pt modelId="{DA1F5B69-2309-4E1A-BB0D-BDAB62706D5C}">
      <dgm:prSet phldrT="[Текст]" custT="1"/>
      <dgm:spPr/>
      <dgm:t>
        <a:bodyPr/>
        <a:lstStyle/>
        <a:p>
          <a:r>
            <a:rPr lang="ru-RU" sz="1200" dirty="0" smtClean="0"/>
            <a:t>Организации дополнительного образования</a:t>
          </a:r>
          <a:endParaRPr lang="ru-RU" sz="1200" dirty="0"/>
        </a:p>
      </dgm:t>
    </dgm:pt>
    <dgm:pt modelId="{3343E95B-25BA-4A09-90BD-4F2DB32E169F}" type="parTrans" cxnId="{08756248-6FCE-4A65-AFCD-744DF51B3421}">
      <dgm:prSet/>
      <dgm:spPr/>
      <dgm:t>
        <a:bodyPr/>
        <a:lstStyle/>
        <a:p>
          <a:endParaRPr lang="ru-RU" sz="1000"/>
        </a:p>
      </dgm:t>
    </dgm:pt>
    <dgm:pt modelId="{8393BF5B-C2D5-410E-86C4-903D069605F9}" type="sibTrans" cxnId="{08756248-6FCE-4A65-AFCD-744DF51B3421}">
      <dgm:prSet/>
      <dgm:spPr/>
      <dgm:t>
        <a:bodyPr/>
        <a:lstStyle/>
        <a:p>
          <a:endParaRPr lang="ru-RU" sz="1000"/>
        </a:p>
      </dgm:t>
    </dgm:pt>
    <dgm:pt modelId="{E87F89F0-E66F-47AB-87A0-7854F3F7C2B9}">
      <dgm:prSet phldrT="[Текст]" custT="1"/>
      <dgm:spPr/>
      <dgm:t>
        <a:bodyPr/>
        <a:lstStyle/>
        <a:p>
          <a:r>
            <a:rPr lang="ru-RU" sz="1200" dirty="0" smtClean="0"/>
            <a:t>дополнительные общеобразовательные программы</a:t>
          </a:r>
          <a:endParaRPr lang="ru-RU" sz="1200" dirty="0"/>
        </a:p>
      </dgm:t>
    </dgm:pt>
    <dgm:pt modelId="{8A899FCA-C017-405B-8C36-E84B54F92EE5}" type="parTrans" cxnId="{56B4D45D-E4E1-491A-8350-05C82E988E31}">
      <dgm:prSet/>
      <dgm:spPr/>
      <dgm:t>
        <a:bodyPr/>
        <a:lstStyle/>
        <a:p>
          <a:endParaRPr lang="ru-RU" sz="1000"/>
        </a:p>
      </dgm:t>
    </dgm:pt>
    <dgm:pt modelId="{12E16E55-21E2-4073-8296-FAC223B8EB0B}" type="sibTrans" cxnId="{56B4D45D-E4E1-491A-8350-05C82E988E31}">
      <dgm:prSet/>
      <dgm:spPr/>
      <dgm:t>
        <a:bodyPr/>
        <a:lstStyle/>
        <a:p>
          <a:endParaRPr lang="ru-RU" sz="1000"/>
        </a:p>
      </dgm:t>
    </dgm:pt>
    <dgm:pt modelId="{5973896B-D979-492F-A101-F0E93FECF924}">
      <dgm:prSet phldrT="[Текст]" custT="1"/>
      <dgm:spPr/>
      <dgm:t>
        <a:bodyPr/>
        <a:lstStyle/>
        <a:p>
          <a:r>
            <a:rPr lang="ru-RU" sz="1200" dirty="0" smtClean="0"/>
            <a:t>образовательные программы дошкольного образования</a:t>
          </a:r>
          <a:endParaRPr lang="ru-RU" sz="1200" dirty="0"/>
        </a:p>
      </dgm:t>
    </dgm:pt>
    <dgm:pt modelId="{8CB83BD0-DDA5-400B-B641-7B775271DC4C}" type="parTrans" cxnId="{C0F67FC6-E1D7-4270-A34F-B61E891184D6}">
      <dgm:prSet/>
      <dgm:spPr/>
      <dgm:t>
        <a:bodyPr/>
        <a:lstStyle/>
        <a:p>
          <a:endParaRPr lang="ru-RU" sz="1000"/>
        </a:p>
      </dgm:t>
    </dgm:pt>
    <dgm:pt modelId="{DEE467E4-4A8B-4111-98CB-C464AEA32954}" type="sibTrans" cxnId="{C0F67FC6-E1D7-4270-A34F-B61E891184D6}">
      <dgm:prSet/>
      <dgm:spPr/>
      <dgm:t>
        <a:bodyPr/>
        <a:lstStyle/>
        <a:p>
          <a:endParaRPr lang="ru-RU" sz="1000"/>
        </a:p>
      </dgm:t>
    </dgm:pt>
    <dgm:pt modelId="{90A0312F-16C1-47B2-816C-259DF79482B1}">
      <dgm:prSet phldrT="[Текст]" custT="1"/>
      <dgm:spPr/>
      <dgm:t>
        <a:bodyPr/>
        <a:lstStyle/>
        <a:p>
          <a:r>
            <a:rPr lang="ru-RU" sz="1200" dirty="0" smtClean="0"/>
            <a:t>Организации дополнительного профессионального образования</a:t>
          </a:r>
          <a:endParaRPr lang="ru-RU" sz="1200" dirty="0"/>
        </a:p>
      </dgm:t>
    </dgm:pt>
    <dgm:pt modelId="{3B22A5D8-B619-4B7F-A86C-9A8C790D2159}" type="parTrans" cxnId="{ADF6C9D6-8EC8-4DF3-95AE-1935DF70CE4C}">
      <dgm:prSet/>
      <dgm:spPr/>
      <dgm:t>
        <a:bodyPr/>
        <a:lstStyle/>
        <a:p>
          <a:endParaRPr lang="ru-RU" sz="1000"/>
        </a:p>
      </dgm:t>
    </dgm:pt>
    <dgm:pt modelId="{6893129A-77DE-4C16-BB51-A204D2CAB125}" type="sibTrans" cxnId="{ADF6C9D6-8EC8-4DF3-95AE-1935DF70CE4C}">
      <dgm:prSet/>
      <dgm:spPr/>
      <dgm:t>
        <a:bodyPr/>
        <a:lstStyle/>
        <a:p>
          <a:endParaRPr lang="ru-RU" sz="1000"/>
        </a:p>
      </dgm:t>
    </dgm:pt>
    <dgm:pt modelId="{28519C71-2225-46E7-A9D7-98F0F0302A0D}">
      <dgm:prSet phldrT="[Текст]" custT="1"/>
      <dgm:spPr/>
      <dgm:t>
        <a:bodyPr/>
        <a:lstStyle/>
        <a:p>
          <a:r>
            <a:rPr lang="ru-RU" sz="1000" dirty="0" smtClean="0"/>
            <a:t>дополнительные профессиональные программы</a:t>
          </a:r>
          <a:endParaRPr lang="ru-RU" sz="1000" dirty="0"/>
        </a:p>
      </dgm:t>
    </dgm:pt>
    <dgm:pt modelId="{C02238A6-B3F2-4C15-8DBE-4EAACADA80B5}" type="parTrans" cxnId="{E226E35B-49C7-40DA-8A4F-D9F4F9191E63}">
      <dgm:prSet/>
      <dgm:spPr/>
      <dgm:t>
        <a:bodyPr/>
        <a:lstStyle/>
        <a:p>
          <a:endParaRPr lang="ru-RU" sz="1000"/>
        </a:p>
      </dgm:t>
    </dgm:pt>
    <dgm:pt modelId="{C4D6DD35-F45A-40C3-825C-3143399939A8}" type="sibTrans" cxnId="{E226E35B-49C7-40DA-8A4F-D9F4F9191E63}">
      <dgm:prSet/>
      <dgm:spPr/>
      <dgm:t>
        <a:bodyPr/>
        <a:lstStyle/>
        <a:p>
          <a:endParaRPr lang="ru-RU" sz="1000"/>
        </a:p>
      </dgm:t>
    </dgm:pt>
    <dgm:pt modelId="{8C5DC8C5-E86A-410D-BB6C-74397ACFBEEB}">
      <dgm:prSet phldrT="[Текст]" custT="1"/>
      <dgm:spPr/>
      <dgm:t>
        <a:bodyPr/>
        <a:lstStyle/>
        <a:p>
          <a:r>
            <a:rPr lang="ru-RU" sz="1000" dirty="0" smtClean="0"/>
            <a:t>программы подготовки научно-педагогических кадров, программы ординатуры</a:t>
          </a:r>
          <a:endParaRPr lang="ru-RU" sz="1000" dirty="0"/>
        </a:p>
      </dgm:t>
    </dgm:pt>
    <dgm:pt modelId="{AADC42B7-D8C4-4E57-9921-2DF43917EB2F}" type="parTrans" cxnId="{AB3460DA-F0A8-4842-83BA-57866ADB513E}">
      <dgm:prSet/>
      <dgm:spPr/>
      <dgm:t>
        <a:bodyPr/>
        <a:lstStyle/>
        <a:p>
          <a:endParaRPr lang="ru-RU" sz="1000"/>
        </a:p>
      </dgm:t>
    </dgm:pt>
    <dgm:pt modelId="{1539007E-DC32-4CC6-99CA-C318CFBE8170}" type="sibTrans" cxnId="{AB3460DA-F0A8-4842-83BA-57866ADB513E}">
      <dgm:prSet/>
      <dgm:spPr/>
      <dgm:t>
        <a:bodyPr/>
        <a:lstStyle/>
        <a:p>
          <a:endParaRPr lang="ru-RU" sz="1000"/>
        </a:p>
      </dgm:t>
    </dgm:pt>
    <dgm:pt modelId="{740F3D74-AAC0-41DB-BCBB-8C0BCB35DCD3}">
      <dgm:prSet phldrT="[Текст]" custT="1"/>
      <dgm:spPr/>
      <dgm:t>
        <a:bodyPr/>
        <a:lstStyle/>
        <a:p>
          <a:r>
            <a:rPr lang="ru-RU" sz="1200" dirty="0" smtClean="0"/>
            <a:t>Научные организации</a:t>
          </a:r>
          <a:endParaRPr lang="ru-RU" sz="1200" dirty="0"/>
        </a:p>
      </dgm:t>
    </dgm:pt>
    <dgm:pt modelId="{ACCFC670-A475-4F12-AAAA-26A5322ACBD1}" type="parTrans" cxnId="{B9294C1C-7CDA-48FB-93D5-6C4F25045752}">
      <dgm:prSet/>
      <dgm:spPr/>
      <dgm:t>
        <a:bodyPr/>
        <a:lstStyle/>
        <a:p>
          <a:endParaRPr lang="ru-RU" sz="1000"/>
        </a:p>
      </dgm:t>
    </dgm:pt>
    <dgm:pt modelId="{1E53A1CD-DF61-444F-A3EB-2968DEA3DB5D}" type="sibTrans" cxnId="{B9294C1C-7CDA-48FB-93D5-6C4F25045752}">
      <dgm:prSet/>
      <dgm:spPr/>
      <dgm:t>
        <a:bodyPr/>
        <a:lstStyle/>
        <a:p>
          <a:endParaRPr lang="ru-RU" sz="1000"/>
        </a:p>
      </dgm:t>
    </dgm:pt>
    <dgm:pt modelId="{B3DED23D-626B-446E-A64C-0FC18454FF29}">
      <dgm:prSet phldrT="[Текст]" custT="1"/>
      <dgm:spPr/>
      <dgm:t>
        <a:bodyPr/>
        <a:lstStyle/>
        <a:p>
          <a:r>
            <a:rPr lang="ru-RU" sz="1200" dirty="0" smtClean="0"/>
            <a:t>дополнительные общеобразовательные программы</a:t>
          </a:r>
          <a:endParaRPr lang="ru-RU" sz="1200" dirty="0"/>
        </a:p>
      </dgm:t>
    </dgm:pt>
    <dgm:pt modelId="{F3551447-CEA3-4286-A6FE-811083F4F14A}" type="parTrans" cxnId="{40379D09-6CD4-40CA-BD26-5892063AA597}">
      <dgm:prSet/>
      <dgm:spPr/>
      <dgm:t>
        <a:bodyPr/>
        <a:lstStyle/>
        <a:p>
          <a:endParaRPr lang="ru-RU" sz="1000"/>
        </a:p>
      </dgm:t>
    </dgm:pt>
    <dgm:pt modelId="{DC20F8E7-5EDF-48D1-BD5B-4C03FB9E50FE}" type="sibTrans" cxnId="{40379D09-6CD4-40CA-BD26-5892063AA597}">
      <dgm:prSet/>
      <dgm:spPr/>
      <dgm:t>
        <a:bodyPr/>
        <a:lstStyle/>
        <a:p>
          <a:endParaRPr lang="ru-RU" sz="1000"/>
        </a:p>
      </dgm:t>
    </dgm:pt>
    <dgm:pt modelId="{55D5205D-76FA-42A8-BBD2-EF63F19D401A}">
      <dgm:prSet phldrT="[Текст]" custT="1"/>
      <dgm:spPr/>
      <dgm:t>
        <a:bodyPr/>
        <a:lstStyle/>
        <a:p>
          <a:r>
            <a:rPr lang="ru-RU" sz="1200" dirty="0" smtClean="0"/>
            <a:t>Дошкольные образовательные организации</a:t>
          </a:r>
          <a:endParaRPr lang="ru-RU" sz="1200" dirty="0"/>
        </a:p>
      </dgm:t>
    </dgm:pt>
    <dgm:pt modelId="{21ACEF72-373C-4546-82BB-3E654D6BE646}" type="parTrans" cxnId="{6DDA6CED-0F23-46C4-83CC-815CCC39CA3E}">
      <dgm:prSet/>
      <dgm:spPr/>
      <dgm:t>
        <a:bodyPr/>
        <a:lstStyle/>
        <a:p>
          <a:endParaRPr lang="ru-RU" sz="1000"/>
        </a:p>
      </dgm:t>
    </dgm:pt>
    <dgm:pt modelId="{DC401BF7-50D2-42AF-A81B-2B9D01DC9234}" type="sibTrans" cxnId="{6DDA6CED-0F23-46C4-83CC-815CCC39CA3E}">
      <dgm:prSet/>
      <dgm:spPr/>
      <dgm:t>
        <a:bodyPr/>
        <a:lstStyle/>
        <a:p>
          <a:endParaRPr lang="ru-RU" sz="1000"/>
        </a:p>
      </dgm:t>
    </dgm:pt>
    <dgm:pt modelId="{5FA33A72-BD94-47E0-B8A8-47A744FEF200}">
      <dgm:prSet phldrT="[Текст]" custT="1"/>
      <dgm:spPr/>
      <dgm:t>
        <a:bodyPr/>
        <a:lstStyle/>
        <a:p>
          <a:r>
            <a:rPr lang="ru-RU" sz="1200" dirty="0" smtClean="0"/>
            <a:t>образовательные программы дошкольного образования</a:t>
          </a:r>
          <a:endParaRPr lang="ru-RU" sz="1200" dirty="0"/>
        </a:p>
      </dgm:t>
    </dgm:pt>
    <dgm:pt modelId="{8F3DA93D-54F2-4DB8-8C6F-75AC5E2047BA}" type="parTrans" cxnId="{DA36A43D-7DB2-4775-9B32-09F386817893}">
      <dgm:prSet/>
      <dgm:spPr/>
      <dgm:t>
        <a:bodyPr/>
        <a:lstStyle/>
        <a:p>
          <a:endParaRPr lang="ru-RU" sz="1000"/>
        </a:p>
      </dgm:t>
    </dgm:pt>
    <dgm:pt modelId="{AB6A4E56-4EDF-43C1-82BB-B41F22BD0D53}" type="sibTrans" cxnId="{DA36A43D-7DB2-4775-9B32-09F386817893}">
      <dgm:prSet/>
      <dgm:spPr/>
      <dgm:t>
        <a:bodyPr/>
        <a:lstStyle/>
        <a:p>
          <a:endParaRPr lang="ru-RU" sz="1000"/>
        </a:p>
      </dgm:t>
    </dgm:pt>
    <dgm:pt modelId="{C27529D1-6F57-4A73-8BA1-318BB4F1CDC7}">
      <dgm:prSet phldrT="[Текст]" custT="1"/>
      <dgm:spPr/>
      <dgm:t>
        <a:bodyPr/>
        <a:lstStyle/>
        <a:p>
          <a:r>
            <a:rPr lang="ru-RU" sz="1200" dirty="0" smtClean="0"/>
            <a:t>дополнительные общеразвивающие программы</a:t>
          </a:r>
          <a:endParaRPr lang="ru-RU" sz="1200" dirty="0"/>
        </a:p>
      </dgm:t>
    </dgm:pt>
    <dgm:pt modelId="{6D4B77AA-5C73-42C1-BBC3-A83164E70E56}" type="parTrans" cxnId="{8153F3AB-CF50-4D3E-ADB3-71F04521C516}">
      <dgm:prSet/>
      <dgm:spPr/>
      <dgm:t>
        <a:bodyPr/>
        <a:lstStyle/>
        <a:p>
          <a:endParaRPr lang="ru-RU" sz="1000"/>
        </a:p>
      </dgm:t>
    </dgm:pt>
    <dgm:pt modelId="{D3E22C7A-04ED-4579-A379-B4FE9AB8D7FB}" type="sibTrans" cxnId="{8153F3AB-CF50-4D3E-ADB3-71F04521C516}">
      <dgm:prSet/>
      <dgm:spPr/>
      <dgm:t>
        <a:bodyPr/>
        <a:lstStyle/>
        <a:p>
          <a:endParaRPr lang="ru-RU" sz="1000"/>
        </a:p>
      </dgm:t>
    </dgm:pt>
    <dgm:pt modelId="{29F67E36-7B07-426E-BD5D-78B259957F81}">
      <dgm:prSet phldrT="[Текст]" custT="1"/>
      <dgm:spPr/>
      <dgm:t>
        <a:bodyPr/>
        <a:lstStyle/>
        <a:p>
          <a:r>
            <a:rPr lang="ru-RU" sz="1000" dirty="0" smtClean="0"/>
            <a:t>программы подготовки научно-педагогических кадров, программы ординатуры</a:t>
          </a:r>
          <a:endParaRPr lang="ru-RU" sz="1000" dirty="0"/>
        </a:p>
      </dgm:t>
    </dgm:pt>
    <dgm:pt modelId="{515B3658-5652-4AB7-905C-BF199A48C571}" type="parTrans" cxnId="{2AD926C1-9A73-412A-9D44-18155226D29D}">
      <dgm:prSet/>
      <dgm:spPr/>
      <dgm:t>
        <a:bodyPr/>
        <a:lstStyle/>
        <a:p>
          <a:endParaRPr lang="ru-RU" sz="1000"/>
        </a:p>
      </dgm:t>
    </dgm:pt>
    <dgm:pt modelId="{F73D6E88-81B1-4B30-81CA-515188614DDF}" type="sibTrans" cxnId="{2AD926C1-9A73-412A-9D44-18155226D29D}">
      <dgm:prSet/>
      <dgm:spPr/>
      <dgm:t>
        <a:bodyPr/>
        <a:lstStyle/>
        <a:p>
          <a:endParaRPr lang="ru-RU" sz="1000"/>
        </a:p>
      </dgm:t>
    </dgm:pt>
    <dgm:pt modelId="{5B31E380-DB2A-4391-A623-65025605770F}">
      <dgm:prSet phldrT="[Текст]" custT="1"/>
      <dgm:spPr/>
      <dgm:t>
        <a:bodyPr/>
        <a:lstStyle/>
        <a:p>
          <a:r>
            <a:rPr lang="ru-RU" sz="1000" dirty="0" smtClean="0"/>
            <a:t>Организации для детей-сирот и детей, оставшихся без попечения родителей, организации,  осуществляющие лечение, оздоровление, отдых</a:t>
          </a:r>
          <a:endParaRPr lang="ru-RU" sz="1000" dirty="0"/>
        </a:p>
      </dgm:t>
    </dgm:pt>
    <dgm:pt modelId="{3F424685-DC0B-4FF9-98AA-7A336DF6DFB6}" type="parTrans" cxnId="{5887F9C4-6482-44B9-91C2-F4BAD6BF9174}">
      <dgm:prSet/>
      <dgm:spPr/>
      <dgm:t>
        <a:bodyPr/>
        <a:lstStyle/>
        <a:p>
          <a:endParaRPr lang="ru-RU" sz="1000"/>
        </a:p>
      </dgm:t>
    </dgm:pt>
    <dgm:pt modelId="{5CC6A5F5-130E-4E8E-98DF-624D4EB55728}" type="sibTrans" cxnId="{5887F9C4-6482-44B9-91C2-F4BAD6BF9174}">
      <dgm:prSet/>
      <dgm:spPr/>
      <dgm:t>
        <a:bodyPr/>
        <a:lstStyle/>
        <a:p>
          <a:endParaRPr lang="ru-RU" sz="1000"/>
        </a:p>
      </dgm:t>
    </dgm:pt>
    <dgm:pt modelId="{A3F852EE-9080-4950-ADF7-32C7346BE64C}">
      <dgm:prSet phldrT="[Текст]" custT="1"/>
      <dgm:spPr/>
      <dgm:t>
        <a:bodyPr/>
        <a:lstStyle/>
        <a:p>
          <a:r>
            <a:rPr lang="ru-RU" sz="1200" dirty="0" smtClean="0"/>
            <a:t>Иные юридические лица</a:t>
          </a:r>
          <a:endParaRPr lang="ru-RU" sz="1200" dirty="0"/>
        </a:p>
      </dgm:t>
    </dgm:pt>
    <dgm:pt modelId="{401265B3-6221-430A-A11A-8BCB801B0544}" type="parTrans" cxnId="{03488A67-A242-48D6-99AE-F06FEF7E19B7}">
      <dgm:prSet/>
      <dgm:spPr/>
      <dgm:t>
        <a:bodyPr/>
        <a:lstStyle/>
        <a:p>
          <a:endParaRPr lang="ru-RU" sz="1000"/>
        </a:p>
      </dgm:t>
    </dgm:pt>
    <dgm:pt modelId="{EC267994-C9C0-4EF8-B097-EA920E9F8C76}" type="sibTrans" cxnId="{03488A67-A242-48D6-99AE-F06FEF7E19B7}">
      <dgm:prSet/>
      <dgm:spPr/>
      <dgm:t>
        <a:bodyPr/>
        <a:lstStyle/>
        <a:p>
          <a:endParaRPr lang="ru-RU" sz="1000"/>
        </a:p>
      </dgm:t>
    </dgm:pt>
    <dgm:pt modelId="{7A91CF3B-F84D-48C0-8C07-FCF38FA49FC7}">
      <dgm:prSet phldrT="[Текст]" custT="1"/>
      <dgm:spPr/>
      <dgm:t>
        <a:bodyPr/>
        <a:lstStyle/>
        <a:p>
          <a:r>
            <a:rPr lang="ru-RU" sz="1000" dirty="0" smtClean="0"/>
            <a:t>программы профессионального обучения</a:t>
          </a:r>
          <a:endParaRPr lang="ru-RU" sz="1000" dirty="0"/>
        </a:p>
      </dgm:t>
    </dgm:pt>
    <dgm:pt modelId="{3A87639E-942F-4D07-944F-390FD2F91028}" type="parTrans" cxnId="{31A99512-346C-447C-B37C-948846221BEF}">
      <dgm:prSet/>
      <dgm:spPr/>
      <dgm:t>
        <a:bodyPr/>
        <a:lstStyle/>
        <a:p>
          <a:endParaRPr lang="ru-RU" sz="1000"/>
        </a:p>
      </dgm:t>
    </dgm:pt>
    <dgm:pt modelId="{3AC2A89E-D7C2-4591-900E-7105EC5A208C}" type="sibTrans" cxnId="{31A99512-346C-447C-B37C-948846221BEF}">
      <dgm:prSet/>
      <dgm:spPr/>
      <dgm:t>
        <a:bodyPr/>
        <a:lstStyle/>
        <a:p>
          <a:endParaRPr lang="ru-RU" sz="1000"/>
        </a:p>
      </dgm:t>
    </dgm:pt>
    <dgm:pt modelId="{FD7A21F5-DD05-44F0-B2A0-8997FC914B2D}">
      <dgm:prSet phldrT="[Текст]" custT="1"/>
      <dgm:spPr/>
      <dgm:t>
        <a:bodyPr/>
        <a:lstStyle/>
        <a:p>
          <a:r>
            <a:rPr lang="ru-RU" sz="1000" dirty="0" smtClean="0"/>
            <a:t>дополнительные профессиональные программы</a:t>
          </a:r>
          <a:endParaRPr lang="ru-RU" sz="1000" dirty="0"/>
        </a:p>
      </dgm:t>
    </dgm:pt>
    <dgm:pt modelId="{70017DEA-B925-46BA-BA26-649C0EAFF71D}" type="parTrans" cxnId="{F199DAAA-3079-4DB5-A52A-F10BE986AF2C}">
      <dgm:prSet/>
      <dgm:spPr/>
      <dgm:t>
        <a:bodyPr/>
        <a:lstStyle/>
        <a:p>
          <a:endParaRPr lang="ru-RU" sz="1000"/>
        </a:p>
      </dgm:t>
    </dgm:pt>
    <dgm:pt modelId="{EED62BF4-1344-4883-9ECF-2CCED91A4088}" type="sibTrans" cxnId="{F199DAAA-3079-4DB5-A52A-F10BE986AF2C}">
      <dgm:prSet/>
      <dgm:spPr/>
      <dgm:t>
        <a:bodyPr/>
        <a:lstStyle/>
        <a:p>
          <a:endParaRPr lang="ru-RU" sz="1000"/>
        </a:p>
      </dgm:t>
    </dgm:pt>
    <dgm:pt modelId="{632D8A29-0DB6-4FC5-B325-685BA5A9E069}">
      <dgm:prSet phldrT="[Текст]" custT="1"/>
      <dgm:spPr/>
      <dgm:t>
        <a:bodyPr/>
        <a:lstStyle/>
        <a:p>
          <a:r>
            <a:rPr lang="ru-RU" sz="1200" dirty="0" smtClean="0"/>
            <a:t>программы профессионального обучения</a:t>
          </a:r>
          <a:endParaRPr lang="ru-RU" sz="1200" dirty="0"/>
        </a:p>
      </dgm:t>
    </dgm:pt>
    <dgm:pt modelId="{2BC4C311-CCCB-48A6-B581-A90F3F8E8D5A}" type="parTrans" cxnId="{F09B2D2E-2FD0-47DE-BDAB-B2BEED27B1D8}">
      <dgm:prSet/>
      <dgm:spPr/>
      <dgm:t>
        <a:bodyPr/>
        <a:lstStyle/>
        <a:p>
          <a:endParaRPr lang="ru-RU"/>
        </a:p>
      </dgm:t>
    </dgm:pt>
    <dgm:pt modelId="{41137B07-CC88-4C79-B6E6-6042D7D23E0C}" type="sibTrans" cxnId="{F09B2D2E-2FD0-47DE-BDAB-B2BEED27B1D8}">
      <dgm:prSet/>
      <dgm:spPr/>
      <dgm:t>
        <a:bodyPr/>
        <a:lstStyle/>
        <a:p>
          <a:endParaRPr lang="ru-RU"/>
        </a:p>
      </dgm:t>
    </dgm:pt>
    <dgm:pt modelId="{A11FE379-A32E-48D5-87F4-03F83417C6E1}">
      <dgm:prSet phldrT="[Текст]" custT="1"/>
      <dgm:spPr/>
      <dgm:t>
        <a:bodyPr/>
        <a:lstStyle/>
        <a:p>
          <a:r>
            <a:rPr lang="ru-RU" sz="1200" dirty="0" smtClean="0"/>
            <a:t>программы профессионального обучения</a:t>
          </a:r>
          <a:endParaRPr lang="ru-RU" sz="1200" dirty="0"/>
        </a:p>
      </dgm:t>
    </dgm:pt>
    <dgm:pt modelId="{05C05DD1-6877-46C9-AED4-AC188ECBE621}" type="parTrans" cxnId="{E1329256-6878-4358-B61C-13B1C05FF995}">
      <dgm:prSet/>
      <dgm:spPr/>
      <dgm:t>
        <a:bodyPr/>
        <a:lstStyle/>
        <a:p>
          <a:endParaRPr lang="ru-RU"/>
        </a:p>
      </dgm:t>
    </dgm:pt>
    <dgm:pt modelId="{29808772-958B-46D9-9D74-59A32C7AA766}" type="sibTrans" cxnId="{E1329256-6878-4358-B61C-13B1C05FF995}">
      <dgm:prSet/>
      <dgm:spPr/>
      <dgm:t>
        <a:bodyPr/>
        <a:lstStyle/>
        <a:p>
          <a:endParaRPr lang="ru-RU"/>
        </a:p>
      </dgm:t>
    </dgm:pt>
    <dgm:pt modelId="{026FA474-48B1-40DE-8FF5-41C66F68B7A3}">
      <dgm:prSet phldrT="[Текст]" custT="1"/>
      <dgm:spPr/>
      <dgm:t>
        <a:bodyPr/>
        <a:lstStyle/>
        <a:p>
          <a:r>
            <a:rPr lang="ru-RU" sz="1200" dirty="0" smtClean="0"/>
            <a:t>дополнительные образовательные программы</a:t>
          </a:r>
          <a:endParaRPr lang="ru-RU" sz="1200" dirty="0"/>
        </a:p>
      </dgm:t>
    </dgm:pt>
    <dgm:pt modelId="{ADE96807-444C-479F-A4F2-8B35C1C7F6DB}" type="parTrans" cxnId="{649315A6-D4E2-407A-8402-D7FD2F8ABB46}">
      <dgm:prSet/>
      <dgm:spPr/>
      <dgm:t>
        <a:bodyPr/>
        <a:lstStyle/>
        <a:p>
          <a:endParaRPr lang="ru-RU"/>
        </a:p>
      </dgm:t>
    </dgm:pt>
    <dgm:pt modelId="{B048E0E2-1C1A-41A6-B9DD-7526D64C8C63}" type="sibTrans" cxnId="{649315A6-D4E2-407A-8402-D7FD2F8ABB46}">
      <dgm:prSet/>
      <dgm:spPr/>
      <dgm:t>
        <a:bodyPr/>
        <a:lstStyle/>
        <a:p>
          <a:endParaRPr lang="ru-RU"/>
        </a:p>
      </dgm:t>
    </dgm:pt>
    <dgm:pt modelId="{DE481C85-038D-477A-B863-F132EB71765B}">
      <dgm:prSet phldrT="[Текст]" custT="1"/>
      <dgm:spPr/>
      <dgm:t>
        <a:bodyPr/>
        <a:lstStyle/>
        <a:p>
          <a:r>
            <a:rPr lang="ru-RU" sz="1200" dirty="0" smtClean="0"/>
            <a:t>программы профессионального обучения</a:t>
          </a:r>
          <a:endParaRPr lang="ru-RU" sz="1200" dirty="0"/>
        </a:p>
      </dgm:t>
    </dgm:pt>
    <dgm:pt modelId="{E8DE5455-AB67-47D2-8282-A86689528C9E}" type="parTrans" cxnId="{7235E7CF-D5B8-43D6-94A3-B0A87AD7BE01}">
      <dgm:prSet/>
      <dgm:spPr/>
      <dgm:t>
        <a:bodyPr/>
        <a:lstStyle/>
        <a:p>
          <a:endParaRPr lang="ru-RU"/>
        </a:p>
      </dgm:t>
    </dgm:pt>
    <dgm:pt modelId="{20423AEF-5F6A-4692-8411-D0AA5F08AFA6}" type="sibTrans" cxnId="{7235E7CF-D5B8-43D6-94A3-B0A87AD7BE01}">
      <dgm:prSet/>
      <dgm:spPr/>
      <dgm:t>
        <a:bodyPr/>
        <a:lstStyle/>
        <a:p>
          <a:endParaRPr lang="ru-RU"/>
        </a:p>
      </dgm:t>
    </dgm:pt>
    <dgm:pt modelId="{AA1B25D2-0B88-41D6-848B-61160D64802F}">
      <dgm:prSet phldrT="[Текст]" custT="1"/>
      <dgm:spPr/>
      <dgm:t>
        <a:bodyPr/>
        <a:lstStyle/>
        <a:p>
          <a:r>
            <a:rPr lang="ru-RU" sz="1000" dirty="0" smtClean="0"/>
            <a:t>программы профессионального обучения</a:t>
          </a:r>
          <a:endParaRPr lang="ru-RU" sz="1000" dirty="0"/>
        </a:p>
      </dgm:t>
    </dgm:pt>
    <dgm:pt modelId="{76146A79-0130-446C-8E20-BDE46AA3204F}" type="parTrans" cxnId="{DCFBB364-FF3B-4EEE-B7FD-E342608FDC92}">
      <dgm:prSet/>
      <dgm:spPr/>
      <dgm:t>
        <a:bodyPr/>
        <a:lstStyle/>
        <a:p>
          <a:endParaRPr lang="ru-RU"/>
        </a:p>
      </dgm:t>
    </dgm:pt>
    <dgm:pt modelId="{7C03F299-6BF8-4E7D-8F65-E44B84CE27CC}" type="sibTrans" cxnId="{DCFBB364-FF3B-4EEE-B7FD-E342608FDC92}">
      <dgm:prSet/>
      <dgm:spPr/>
      <dgm:t>
        <a:bodyPr/>
        <a:lstStyle/>
        <a:p>
          <a:endParaRPr lang="ru-RU"/>
        </a:p>
      </dgm:t>
    </dgm:pt>
    <dgm:pt modelId="{A83CFFAF-925C-47A0-AE3B-469EAA906B6B}">
      <dgm:prSet phldrT="[Текст]" custT="1"/>
      <dgm:spPr/>
      <dgm:t>
        <a:bodyPr/>
        <a:lstStyle/>
        <a:p>
          <a:r>
            <a:rPr lang="ru-RU" sz="1000" dirty="0" smtClean="0"/>
            <a:t>программы магистратуры</a:t>
          </a:r>
          <a:endParaRPr lang="ru-RU" sz="1000" dirty="0"/>
        </a:p>
      </dgm:t>
    </dgm:pt>
    <dgm:pt modelId="{2EAEF5F8-3BB9-4154-A327-B16E4B245101}" type="parTrans" cxnId="{8F7C6369-E5ED-4DC7-B36A-9DE3522FE6EA}">
      <dgm:prSet/>
      <dgm:spPr/>
      <dgm:t>
        <a:bodyPr/>
        <a:lstStyle/>
        <a:p>
          <a:endParaRPr lang="ru-RU"/>
        </a:p>
      </dgm:t>
    </dgm:pt>
    <dgm:pt modelId="{36106287-DCD3-4869-8243-33667F4AC6BE}" type="sibTrans" cxnId="{8F7C6369-E5ED-4DC7-B36A-9DE3522FE6EA}">
      <dgm:prSet/>
      <dgm:spPr/>
      <dgm:t>
        <a:bodyPr/>
        <a:lstStyle/>
        <a:p>
          <a:endParaRPr lang="ru-RU"/>
        </a:p>
      </dgm:t>
    </dgm:pt>
    <dgm:pt modelId="{703015A6-ECF3-4D38-94DB-F616D4483482}">
      <dgm:prSet phldrT="[Текст]" custT="1"/>
      <dgm:spPr/>
      <dgm:t>
        <a:bodyPr/>
        <a:lstStyle/>
        <a:p>
          <a:r>
            <a:rPr lang="ru-RU" sz="1200" dirty="0" smtClean="0"/>
            <a:t>основные и дополнительные общеобразовательные программы</a:t>
          </a:r>
          <a:endParaRPr lang="ru-RU" sz="1200" dirty="0"/>
        </a:p>
      </dgm:t>
    </dgm:pt>
    <dgm:pt modelId="{BFCC4DAC-A2E0-4C91-8071-3AA1BD175697}" type="parTrans" cxnId="{A5CCDA39-6764-4A9B-8C8F-5C61664560B1}">
      <dgm:prSet/>
      <dgm:spPr/>
      <dgm:t>
        <a:bodyPr/>
        <a:lstStyle/>
        <a:p>
          <a:endParaRPr lang="ru-RU"/>
        </a:p>
      </dgm:t>
    </dgm:pt>
    <dgm:pt modelId="{B895ADA7-88A4-4A2F-A407-0ACAAB171545}" type="sibTrans" cxnId="{A5CCDA39-6764-4A9B-8C8F-5C61664560B1}">
      <dgm:prSet/>
      <dgm:spPr/>
      <dgm:t>
        <a:bodyPr/>
        <a:lstStyle/>
        <a:p>
          <a:endParaRPr lang="ru-RU"/>
        </a:p>
      </dgm:t>
    </dgm:pt>
    <dgm:pt modelId="{6E20B917-23FE-4A5D-967B-72EAEA901BFD}">
      <dgm:prSet phldrT="[Текст]" custT="1"/>
      <dgm:spPr/>
      <dgm:t>
        <a:bodyPr/>
        <a:lstStyle/>
        <a:p>
          <a:r>
            <a:rPr lang="ru-RU" sz="1200" dirty="0" smtClean="0"/>
            <a:t>образовательные программы дошкольного образования</a:t>
          </a:r>
          <a:endParaRPr lang="ru-RU" sz="1200" dirty="0"/>
        </a:p>
      </dgm:t>
    </dgm:pt>
    <dgm:pt modelId="{1B6828E5-AD37-4F25-BC67-319CA830D045}" type="parTrans" cxnId="{B360CA11-889F-4ABA-997A-F74A644E04C6}">
      <dgm:prSet/>
      <dgm:spPr/>
      <dgm:t>
        <a:bodyPr/>
        <a:lstStyle/>
        <a:p>
          <a:endParaRPr lang="ru-RU"/>
        </a:p>
      </dgm:t>
    </dgm:pt>
    <dgm:pt modelId="{A3CF555A-E018-4E85-87BC-F8352A7EEAA6}" type="sibTrans" cxnId="{B360CA11-889F-4ABA-997A-F74A644E04C6}">
      <dgm:prSet/>
      <dgm:spPr/>
      <dgm:t>
        <a:bodyPr/>
        <a:lstStyle/>
        <a:p>
          <a:endParaRPr lang="ru-RU"/>
        </a:p>
      </dgm:t>
    </dgm:pt>
    <dgm:pt modelId="{1B12FDAC-1172-4C0E-B2D6-5058B3B13107}" type="pres">
      <dgm:prSet presAssocID="{072D9A55-D7FB-4968-AB89-CC23E56E27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DBCF25-4274-4AA1-80C5-9287B22D0318}" type="pres">
      <dgm:prSet presAssocID="{55D5205D-76FA-42A8-BBD2-EF63F19D401A}" presName="linNode" presStyleCnt="0"/>
      <dgm:spPr/>
      <dgm:t>
        <a:bodyPr/>
        <a:lstStyle/>
        <a:p>
          <a:endParaRPr lang="ru-RU"/>
        </a:p>
      </dgm:t>
    </dgm:pt>
    <dgm:pt modelId="{68F4555B-BBB0-48D9-848E-62F2FB778571}" type="pres">
      <dgm:prSet presAssocID="{55D5205D-76FA-42A8-BBD2-EF63F19D401A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22B08-1925-4BB5-AC96-69147D8D2C9A}" type="pres">
      <dgm:prSet presAssocID="{55D5205D-76FA-42A8-BBD2-EF63F19D401A}" presName="descendantText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23B4B-A397-4CEB-AFF0-79B9609BF961}" type="pres">
      <dgm:prSet presAssocID="{DC401BF7-50D2-42AF-A81B-2B9D01DC9234}" presName="sp" presStyleCnt="0"/>
      <dgm:spPr/>
      <dgm:t>
        <a:bodyPr/>
        <a:lstStyle/>
        <a:p>
          <a:endParaRPr lang="ru-RU"/>
        </a:p>
      </dgm:t>
    </dgm:pt>
    <dgm:pt modelId="{B1ADD3E3-BF78-4BB3-911C-C50585220EAA}" type="pres">
      <dgm:prSet presAssocID="{E6F0024D-3B2E-4B69-9D73-C2F13467BBAB}" presName="linNode" presStyleCnt="0"/>
      <dgm:spPr/>
      <dgm:t>
        <a:bodyPr/>
        <a:lstStyle/>
        <a:p>
          <a:endParaRPr lang="ru-RU"/>
        </a:p>
      </dgm:t>
    </dgm:pt>
    <dgm:pt modelId="{49E3881C-B5A1-4A9C-9B8C-25DA5FED3464}" type="pres">
      <dgm:prSet presAssocID="{E6F0024D-3B2E-4B69-9D73-C2F13467BBAB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EFB06-BBD4-4B2F-A885-A4C8D1F61954}" type="pres">
      <dgm:prSet presAssocID="{E6F0024D-3B2E-4B69-9D73-C2F13467BBAB}" presName="descendantText" presStyleLbl="alignAccFollowNode1" presStyleIdx="1" presStyleCnt="9" custScaleY="141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3C5CE-6747-493E-8B91-EF825139E991}" type="pres">
      <dgm:prSet presAssocID="{7BF619A3-F612-4AE0-B6A1-68180A3EB07D}" presName="sp" presStyleCnt="0"/>
      <dgm:spPr/>
      <dgm:t>
        <a:bodyPr/>
        <a:lstStyle/>
        <a:p>
          <a:endParaRPr lang="ru-RU"/>
        </a:p>
      </dgm:t>
    </dgm:pt>
    <dgm:pt modelId="{50076226-D455-4093-9230-BAB988B6C5F3}" type="pres">
      <dgm:prSet presAssocID="{7887D402-8A27-486B-9BCE-93180E471FC8}" presName="linNode" presStyleCnt="0"/>
      <dgm:spPr/>
      <dgm:t>
        <a:bodyPr/>
        <a:lstStyle/>
        <a:p>
          <a:endParaRPr lang="ru-RU"/>
        </a:p>
      </dgm:t>
    </dgm:pt>
    <dgm:pt modelId="{1BB8E034-4447-4B25-B102-E6D0DEF91D3A}" type="pres">
      <dgm:prSet presAssocID="{7887D402-8A27-486B-9BCE-93180E471FC8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8F704-214E-4D40-AC2D-E49E826598F2}" type="pres">
      <dgm:prSet presAssocID="{7887D402-8A27-486B-9BCE-93180E471FC8}" presName="descendant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B8D21-4DE7-4685-B069-AF9D498267B5}" type="pres">
      <dgm:prSet presAssocID="{46F10F85-C772-4E4B-8528-1B5E10ABB061}" presName="sp" presStyleCnt="0"/>
      <dgm:spPr/>
      <dgm:t>
        <a:bodyPr/>
        <a:lstStyle/>
        <a:p>
          <a:endParaRPr lang="ru-RU"/>
        </a:p>
      </dgm:t>
    </dgm:pt>
    <dgm:pt modelId="{8629CBF4-6145-4349-9222-02AF23E5CECC}" type="pres">
      <dgm:prSet presAssocID="{C36B6BCD-6AC9-431D-A01F-D7F0AB2FF341}" presName="linNode" presStyleCnt="0"/>
      <dgm:spPr/>
      <dgm:t>
        <a:bodyPr/>
        <a:lstStyle/>
        <a:p>
          <a:endParaRPr lang="ru-RU"/>
        </a:p>
      </dgm:t>
    </dgm:pt>
    <dgm:pt modelId="{D5E60348-115E-4F85-B184-42599E533E29}" type="pres">
      <dgm:prSet presAssocID="{C36B6BCD-6AC9-431D-A01F-D7F0AB2FF341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0BBA6-24A1-4B22-A0B9-2B261B2DD302}" type="pres">
      <dgm:prSet presAssocID="{C36B6BCD-6AC9-431D-A01F-D7F0AB2FF341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C2583-9923-44E5-9FA8-E3D3C361EE54}" type="pres">
      <dgm:prSet presAssocID="{07E5E695-B75B-4B61-B0F9-8E080E2D28D8}" presName="sp" presStyleCnt="0"/>
      <dgm:spPr/>
      <dgm:t>
        <a:bodyPr/>
        <a:lstStyle/>
        <a:p>
          <a:endParaRPr lang="ru-RU"/>
        </a:p>
      </dgm:t>
    </dgm:pt>
    <dgm:pt modelId="{4E047696-E3F0-4A73-8410-6676C9ABC5AF}" type="pres">
      <dgm:prSet presAssocID="{DA1F5B69-2309-4E1A-BB0D-BDAB62706D5C}" presName="linNode" presStyleCnt="0"/>
      <dgm:spPr/>
      <dgm:t>
        <a:bodyPr/>
        <a:lstStyle/>
        <a:p>
          <a:endParaRPr lang="ru-RU"/>
        </a:p>
      </dgm:t>
    </dgm:pt>
    <dgm:pt modelId="{810D1FE7-8735-4DDB-85FF-287B32F8D5E7}" type="pres">
      <dgm:prSet presAssocID="{DA1F5B69-2309-4E1A-BB0D-BDAB62706D5C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64263-306B-4DF0-800D-8D7B479D72FB}" type="pres">
      <dgm:prSet presAssocID="{DA1F5B69-2309-4E1A-BB0D-BDAB62706D5C}" presName="descendantText" presStyleLbl="alignAccFollowNode1" presStyleIdx="4" presStyleCnt="9" custScaleY="138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4BA31-DE30-4151-9C7A-A0BF5F237AA7}" type="pres">
      <dgm:prSet presAssocID="{8393BF5B-C2D5-410E-86C4-903D069605F9}" presName="sp" presStyleCnt="0"/>
      <dgm:spPr/>
      <dgm:t>
        <a:bodyPr/>
        <a:lstStyle/>
        <a:p>
          <a:endParaRPr lang="ru-RU"/>
        </a:p>
      </dgm:t>
    </dgm:pt>
    <dgm:pt modelId="{E658797D-C938-4AC7-A82F-00AFD4D418FD}" type="pres">
      <dgm:prSet presAssocID="{90A0312F-16C1-47B2-816C-259DF79482B1}" presName="linNode" presStyleCnt="0"/>
      <dgm:spPr/>
      <dgm:t>
        <a:bodyPr/>
        <a:lstStyle/>
        <a:p>
          <a:endParaRPr lang="ru-RU"/>
        </a:p>
      </dgm:t>
    </dgm:pt>
    <dgm:pt modelId="{C16C3911-862A-4C40-A584-6EF3F1B36EC3}" type="pres">
      <dgm:prSet presAssocID="{90A0312F-16C1-47B2-816C-259DF79482B1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461F3-560A-41C5-BB0A-B0F3B8C645DD}" type="pres">
      <dgm:prSet presAssocID="{90A0312F-16C1-47B2-816C-259DF79482B1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B3C13-CB3E-42D6-AF37-33F65F760E27}" type="pres">
      <dgm:prSet presAssocID="{6893129A-77DE-4C16-BB51-A204D2CAB125}" presName="sp" presStyleCnt="0"/>
      <dgm:spPr/>
      <dgm:t>
        <a:bodyPr/>
        <a:lstStyle/>
        <a:p>
          <a:endParaRPr lang="ru-RU"/>
        </a:p>
      </dgm:t>
    </dgm:pt>
    <dgm:pt modelId="{33519334-9635-4BDE-8E23-086A57D69C56}" type="pres">
      <dgm:prSet presAssocID="{740F3D74-AAC0-41DB-BCBB-8C0BCB35DCD3}" presName="linNode" presStyleCnt="0"/>
      <dgm:spPr/>
      <dgm:t>
        <a:bodyPr/>
        <a:lstStyle/>
        <a:p>
          <a:endParaRPr lang="ru-RU"/>
        </a:p>
      </dgm:t>
    </dgm:pt>
    <dgm:pt modelId="{12A37FBE-9787-4E60-A62E-3634048C4B12}" type="pres">
      <dgm:prSet presAssocID="{740F3D74-AAC0-41DB-BCBB-8C0BCB35DCD3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63761-AD77-4970-9EB1-8F2B9BEB02DE}" type="pres">
      <dgm:prSet presAssocID="{740F3D74-AAC0-41DB-BCBB-8C0BCB35DCD3}" presName="descendantText" presStyleLbl="alignAccFollowNode1" presStyleIdx="6" presStyleCnt="9" custScaleX="98553" custScaleY="139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B8DAE-3C0F-4C80-BDB6-496B0CD795DC}" type="pres">
      <dgm:prSet presAssocID="{1E53A1CD-DF61-444F-A3EB-2968DEA3DB5D}" presName="sp" presStyleCnt="0"/>
      <dgm:spPr/>
      <dgm:t>
        <a:bodyPr/>
        <a:lstStyle/>
        <a:p>
          <a:endParaRPr lang="ru-RU"/>
        </a:p>
      </dgm:t>
    </dgm:pt>
    <dgm:pt modelId="{1EAE75B8-8016-4FA9-B22B-C9A84309AFA8}" type="pres">
      <dgm:prSet presAssocID="{5B31E380-DB2A-4391-A623-65025605770F}" presName="linNode" presStyleCnt="0"/>
      <dgm:spPr/>
      <dgm:t>
        <a:bodyPr/>
        <a:lstStyle/>
        <a:p>
          <a:endParaRPr lang="ru-RU"/>
        </a:p>
      </dgm:t>
    </dgm:pt>
    <dgm:pt modelId="{F79C6332-E01F-4423-A9B0-66182CADE9B2}" type="pres">
      <dgm:prSet presAssocID="{5B31E380-DB2A-4391-A623-65025605770F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22767-4360-4AB8-A237-7BBD80AE9E62}" type="pres">
      <dgm:prSet presAssocID="{5B31E380-DB2A-4391-A623-65025605770F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0121B-2116-443A-81E6-DFA605E7074E}" type="pres">
      <dgm:prSet presAssocID="{5CC6A5F5-130E-4E8E-98DF-624D4EB55728}" presName="sp" presStyleCnt="0"/>
      <dgm:spPr/>
      <dgm:t>
        <a:bodyPr/>
        <a:lstStyle/>
        <a:p>
          <a:endParaRPr lang="ru-RU"/>
        </a:p>
      </dgm:t>
    </dgm:pt>
    <dgm:pt modelId="{CE2F56B1-2A58-42AE-B6BE-096F62B16441}" type="pres">
      <dgm:prSet presAssocID="{A3F852EE-9080-4950-ADF7-32C7346BE64C}" presName="linNode" presStyleCnt="0"/>
      <dgm:spPr/>
      <dgm:t>
        <a:bodyPr/>
        <a:lstStyle/>
        <a:p>
          <a:endParaRPr lang="ru-RU"/>
        </a:p>
      </dgm:t>
    </dgm:pt>
    <dgm:pt modelId="{BF753793-CDCB-44D5-A8C3-102E1000643D}" type="pres">
      <dgm:prSet presAssocID="{A3F852EE-9080-4950-ADF7-32C7346BE64C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B34D0-2D8B-4F05-8DD3-895F842969FD}" type="pres">
      <dgm:prSet presAssocID="{A3F852EE-9080-4950-ADF7-32C7346BE64C}" presName="descendantText" presStyleLbl="alignAccFollowNode1" presStyleIdx="8" presStyleCnt="9" custScaleY="146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F4C338-2EFC-4D55-8F59-A694E42E1165}" type="presOf" srcId="{6E20B917-23FE-4A5D-967B-72EAEA901BFD}" destId="{6B4B34D0-2D8B-4F05-8DD3-895F842969FD}" srcOrd="0" destOrd="2" presId="urn:microsoft.com/office/officeart/2005/8/layout/vList5"/>
    <dgm:cxn modelId="{56B4D45D-E4E1-491A-8350-05C82E988E31}" srcId="{DA1F5B69-2309-4E1A-BB0D-BDAB62706D5C}" destId="{E87F89F0-E66F-47AB-87A0-7854F3F7C2B9}" srcOrd="0" destOrd="0" parTransId="{8A899FCA-C017-405B-8C36-E84B54F92EE5}" sibTransId="{12E16E55-21E2-4073-8296-FAC223B8EB0B}"/>
    <dgm:cxn modelId="{7B3AF030-AB9F-41C1-85C8-71C79331D3FD}" type="presOf" srcId="{A83CFFAF-925C-47A0-AE3B-469EAA906B6B}" destId="{A8763761-AD77-4970-9EB1-8F2B9BEB02DE}" srcOrd="0" destOrd="0" presId="urn:microsoft.com/office/officeart/2005/8/layout/vList5"/>
    <dgm:cxn modelId="{ADF6C9D6-8EC8-4DF3-95AE-1935DF70CE4C}" srcId="{072D9A55-D7FB-4968-AB89-CC23E56E276B}" destId="{90A0312F-16C1-47B2-816C-259DF79482B1}" srcOrd="5" destOrd="0" parTransId="{3B22A5D8-B619-4B7F-A86C-9A8C790D2159}" sibTransId="{6893129A-77DE-4C16-BB51-A204D2CAB125}"/>
    <dgm:cxn modelId="{0AF2D906-C639-4935-B967-007C84204DCB}" type="presOf" srcId="{5FA33A72-BD94-47E0-B8A8-47A744FEF200}" destId="{FC322B08-1925-4BB5-AC96-69147D8D2C9A}" srcOrd="0" destOrd="0" presId="urn:microsoft.com/office/officeart/2005/8/layout/vList5"/>
    <dgm:cxn modelId="{8F7C6369-E5ED-4DC7-B36A-9DE3522FE6EA}" srcId="{740F3D74-AAC0-41DB-BCBB-8C0BCB35DCD3}" destId="{A83CFFAF-925C-47A0-AE3B-469EAA906B6B}" srcOrd="0" destOrd="0" parTransId="{2EAEF5F8-3BB9-4154-A327-B16E4B245101}" sibTransId="{36106287-DCD3-4869-8243-33667F4AC6BE}"/>
    <dgm:cxn modelId="{31A99512-346C-447C-B37C-948846221BEF}" srcId="{740F3D74-AAC0-41DB-BCBB-8C0BCB35DCD3}" destId="{7A91CF3B-F84D-48C0-8C07-FCF38FA49FC7}" srcOrd="2" destOrd="0" parTransId="{3A87639E-942F-4D07-944F-390FD2F91028}" sibTransId="{3AC2A89E-D7C2-4591-900E-7105EC5A208C}"/>
    <dgm:cxn modelId="{A5CCDA39-6764-4A9B-8C8F-5C61664560B1}" srcId="{5B31E380-DB2A-4391-A623-65025605770F}" destId="{703015A6-ECF3-4D38-94DB-F616D4483482}" srcOrd="0" destOrd="0" parTransId="{BFCC4DAC-A2E0-4C91-8071-3AA1BD175697}" sibTransId="{B895ADA7-88A4-4A2F-A407-0ACAAB171545}"/>
    <dgm:cxn modelId="{6DDA6CED-0F23-46C4-83CC-815CCC39CA3E}" srcId="{072D9A55-D7FB-4968-AB89-CC23E56E276B}" destId="{55D5205D-76FA-42A8-BBD2-EF63F19D401A}" srcOrd="0" destOrd="0" parTransId="{21ACEF72-373C-4546-82BB-3E654D6BE646}" sibTransId="{DC401BF7-50D2-42AF-A81B-2B9D01DC9234}"/>
    <dgm:cxn modelId="{CE523440-F2B2-4D5D-A2D6-4584639BCD71}" type="presOf" srcId="{740F3D74-AAC0-41DB-BCBB-8C0BCB35DCD3}" destId="{12A37FBE-9787-4E60-A62E-3634048C4B12}" srcOrd="0" destOrd="0" presId="urn:microsoft.com/office/officeart/2005/8/layout/vList5"/>
    <dgm:cxn modelId="{C2824146-DA73-42C2-8799-999CEA99C8B4}" type="presOf" srcId="{E23F3433-EF7C-4B82-A247-7C151F049331}" destId="{8CEEFB06-BBD4-4B2F-A885-A4C8D1F61954}" srcOrd="0" destOrd="0" presId="urn:microsoft.com/office/officeart/2005/8/layout/vList5"/>
    <dgm:cxn modelId="{23073393-8434-4447-B615-70D8D2018FC9}" type="presOf" srcId="{B3DED23D-626B-446E-A64C-0FC18454FF29}" destId="{8CEEFB06-BBD4-4B2F-A885-A4C8D1F61954}" srcOrd="0" destOrd="1" presId="urn:microsoft.com/office/officeart/2005/8/layout/vList5"/>
    <dgm:cxn modelId="{E28011D4-4993-472E-B53B-05129E965B8B}" srcId="{072D9A55-D7FB-4968-AB89-CC23E56E276B}" destId="{C36B6BCD-6AC9-431D-A01F-D7F0AB2FF341}" srcOrd="3" destOrd="0" parTransId="{E9477BC4-B3E5-41FC-B5DB-0F462289D1ED}" sibTransId="{07E5E695-B75B-4B61-B0F9-8E080E2D28D8}"/>
    <dgm:cxn modelId="{7235E7CF-D5B8-43D6-94A3-B0A87AD7BE01}" srcId="{DA1F5B69-2309-4E1A-BB0D-BDAB62706D5C}" destId="{DE481C85-038D-477A-B863-F132EB71765B}" srcOrd="2" destOrd="0" parTransId="{E8DE5455-AB67-47D2-8282-A86689528C9E}" sibTransId="{20423AEF-5F6A-4692-8411-D0AA5F08AFA6}"/>
    <dgm:cxn modelId="{C0B5BF9B-0691-4933-BA4B-3C58593F0C06}" srcId="{E6F0024D-3B2E-4B69-9D73-C2F13467BBAB}" destId="{CB4C14B1-920A-4CD7-B162-C8C61A758382}" srcOrd="2" destOrd="0" parTransId="{ABD5FE6E-E2CB-462B-B1DA-17A9D604E9E4}" sibTransId="{0EA46743-B263-4DDD-9BBF-1D7873AB532C}"/>
    <dgm:cxn modelId="{E226E35B-49C7-40DA-8A4F-D9F4F9191E63}" srcId="{90A0312F-16C1-47B2-816C-259DF79482B1}" destId="{28519C71-2225-46E7-A9D7-98F0F0302A0D}" srcOrd="0" destOrd="0" parTransId="{C02238A6-B3F2-4C15-8DBE-4EAACADA80B5}" sibTransId="{C4D6DD35-F45A-40C3-825C-3143399939A8}"/>
    <dgm:cxn modelId="{4B526857-A374-423A-8FE7-2439430D64C7}" srcId="{E6F0024D-3B2E-4B69-9D73-C2F13467BBAB}" destId="{E23F3433-EF7C-4B82-A247-7C151F049331}" srcOrd="0" destOrd="0" parTransId="{21D2014E-125A-469B-AEF5-88650C1BDBC0}" sibTransId="{C5965B40-8686-4AC4-8076-8500E4DAC839}"/>
    <dgm:cxn modelId="{08756248-6FCE-4A65-AFCD-744DF51B3421}" srcId="{072D9A55-D7FB-4968-AB89-CC23E56E276B}" destId="{DA1F5B69-2309-4E1A-BB0D-BDAB62706D5C}" srcOrd="4" destOrd="0" parTransId="{3343E95B-25BA-4A09-90BD-4F2DB32E169F}" sibTransId="{8393BF5B-C2D5-410E-86C4-903D069605F9}"/>
    <dgm:cxn modelId="{D1926259-FFCC-48BE-8280-147D0B8DAEC8}" type="presOf" srcId="{E87F89F0-E66F-47AB-87A0-7854F3F7C2B9}" destId="{5D864263-306B-4DF0-800D-8D7B479D72FB}" srcOrd="0" destOrd="0" presId="urn:microsoft.com/office/officeart/2005/8/layout/vList5"/>
    <dgm:cxn modelId="{DA36A43D-7DB2-4775-9B32-09F386817893}" srcId="{55D5205D-76FA-42A8-BBD2-EF63F19D401A}" destId="{5FA33A72-BD94-47E0-B8A8-47A744FEF200}" srcOrd="0" destOrd="0" parTransId="{8F3DA93D-54F2-4DB8-8C6F-75AC5E2047BA}" sibTransId="{AB6A4E56-4EDF-43C1-82BB-B41F22BD0D53}"/>
    <dgm:cxn modelId="{F78B36DA-3E42-49F7-9ADA-3E82358D656D}" type="presOf" srcId="{A11FE379-A32E-48D5-87F4-03F83417C6E1}" destId="{6B4B34D0-2D8B-4F05-8DD3-895F842969FD}" srcOrd="0" destOrd="0" presId="urn:microsoft.com/office/officeart/2005/8/layout/vList5"/>
    <dgm:cxn modelId="{8C07497C-F660-41AD-A929-3A0C0F5D0F32}" srcId="{072D9A55-D7FB-4968-AB89-CC23E56E276B}" destId="{7887D402-8A27-486B-9BCE-93180E471FC8}" srcOrd="2" destOrd="0" parTransId="{C44C03B6-0A74-45B3-8AB4-14D96D23314D}" sibTransId="{46F10F85-C772-4E4B-8528-1B5E10ABB061}"/>
    <dgm:cxn modelId="{DCFBB364-FF3B-4EEE-B7FD-E342608FDC92}" srcId="{90A0312F-16C1-47B2-816C-259DF79482B1}" destId="{AA1B25D2-0B88-41D6-848B-61160D64802F}" srcOrd="2" destOrd="0" parTransId="{76146A79-0130-446C-8E20-BDE46AA3204F}" sibTransId="{7C03F299-6BF8-4E7D-8F65-E44B84CE27CC}"/>
    <dgm:cxn modelId="{F09B2D2E-2FD0-47DE-BDAB-B2BEED27B1D8}" srcId="{5B31E380-DB2A-4391-A623-65025605770F}" destId="{632D8A29-0DB6-4FC5-B325-685BA5A9E069}" srcOrd="1" destOrd="0" parTransId="{2BC4C311-CCCB-48A6-B581-A90F3F8E8D5A}" sibTransId="{41137B07-CC88-4C79-B6E6-6042D7D23E0C}"/>
    <dgm:cxn modelId="{3A9CD431-DDB5-4EDC-B3A4-479FA24AA01D}" type="presOf" srcId="{026FA474-48B1-40DE-8FF5-41C66F68B7A3}" destId="{6B4B34D0-2D8B-4F05-8DD3-895F842969FD}" srcOrd="0" destOrd="1" presId="urn:microsoft.com/office/officeart/2005/8/layout/vList5"/>
    <dgm:cxn modelId="{F771DE12-884D-4AA2-B5D2-9896EF0BD32D}" type="presOf" srcId="{8C5DC8C5-E86A-410D-BB6C-74397ACFBEEB}" destId="{AD4461F3-560A-41C5-BB0A-B0F3B8C645DD}" srcOrd="0" destOrd="1" presId="urn:microsoft.com/office/officeart/2005/8/layout/vList5"/>
    <dgm:cxn modelId="{B59E430F-359B-403A-AE4B-A41CC6027D1B}" type="presOf" srcId="{DE481C85-038D-477A-B863-F132EB71765B}" destId="{5D864263-306B-4DF0-800D-8D7B479D72FB}" srcOrd="0" destOrd="2" presId="urn:microsoft.com/office/officeart/2005/8/layout/vList5"/>
    <dgm:cxn modelId="{30DC0664-9090-4350-857B-CFC38064F214}" type="presOf" srcId="{28519C71-2225-46E7-A9D7-98F0F0302A0D}" destId="{AD4461F3-560A-41C5-BB0A-B0F3B8C645DD}" srcOrd="0" destOrd="0" presId="urn:microsoft.com/office/officeart/2005/8/layout/vList5"/>
    <dgm:cxn modelId="{8BC6AEF1-9ED8-4040-9847-DDC7198CA3A9}" type="presOf" srcId="{55D5205D-76FA-42A8-BBD2-EF63F19D401A}" destId="{68F4555B-BBB0-48D9-848E-62F2FB778571}" srcOrd="0" destOrd="0" presId="urn:microsoft.com/office/officeart/2005/8/layout/vList5"/>
    <dgm:cxn modelId="{4E041411-4521-4B2B-8CD1-C9A4C88EAF75}" type="presOf" srcId="{7A91CF3B-F84D-48C0-8C07-FCF38FA49FC7}" destId="{A8763761-AD77-4970-9EB1-8F2B9BEB02DE}" srcOrd="0" destOrd="2" presId="urn:microsoft.com/office/officeart/2005/8/layout/vList5"/>
    <dgm:cxn modelId="{A54C94B3-7DE6-47F2-9D27-D27C2F9553C6}" srcId="{7887D402-8A27-486B-9BCE-93180E471FC8}" destId="{1D2236B8-63FD-4B72-AF32-869328BC1DDE}" srcOrd="0" destOrd="0" parTransId="{891A8CD7-D457-4F75-9971-78ADBDEE9EEF}" sibTransId="{10B7370A-A317-4820-B1BA-3FAAFB506925}"/>
    <dgm:cxn modelId="{FAA74698-50EB-487C-92BF-E3F3F7DE8141}" type="presOf" srcId="{29F67E36-7B07-426E-BD5D-78B259957F81}" destId="{A8763761-AD77-4970-9EB1-8F2B9BEB02DE}" srcOrd="0" destOrd="1" presId="urn:microsoft.com/office/officeart/2005/8/layout/vList5"/>
    <dgm:cxn modelId="{99541D4F-F254-4095-816A-081B3F87AC01}" type="presOf" srcId="{FD7A21F5-DD05-44F0-B2A0-8997FC914B2D}" destId="{A8763761-AD77-4970-9EB1-8F2B9BEB02DE}" srcOrd="0" destOrd="3" presId="urn:microsoft.com/office/officeart/2005/8/layout/vList5"/>
    <dgm:cxn modelId="{9E772848-7E3A-487D-BCCC-DDAB85D2BCD5}" type="presOf" srcId="{E6F0024D-3B2E-4B69-9D73-C2F13467BBAB}" destId="{49E3881C-B5A1-4A9C-9B8C-25DA5FED3464}" srcOrd="0" destOrd="0" presId="urn:microsoft.com/office/officeart/2005/8/layout/vList5"/>
    <dgm:cxn modelId="{8153F3AB-CF50-4D3E-ADB3-71F04521C516}" srcId="{55D5205D-76FA-42A8-BBD2-EF63F19D401A}" destId="{C27529D1-6F57-4A73-8BA1-318BB4F1CDC7}" srcOrd="1" destOrd="0" parTransId="{6D4B77AA-5C73-42C1-BBC3-A83164E70E56}" sibTransId="{D3E22C7A-04ED-4579-A379-B4FE9AB8D7FB}"/>
    <dgm:cxn modelId="{77E91A8F-FF45-4858-8351-9513E6A0B09B}" type="presOf" srcId="{5973896B-D979-492F-A101-F0E93FECF924}" destId="{5D864263-306B-4DF0-800D-8D7B479D72FB}" srcOrd="0" destOrd="1" presId="urn:microsoft.com/office/officeart/2005/8/layout/vList5"/>
    <dgm:cxn modelId="{5887F9C4-6482-44B9-91C2-F4BAD6BF9174}" srcId="{072D9A55-D7FB-4968-AB89-CC23E56E276B}" destId="{5B31E380-DB2A-4391-A623-65025605770F}" srcOrd="7" destOrd="0" parTransId="{3F424685-DC0B-4FF9-98AA-7A336DF6DFB6}" sibTransId="{5CC6A5F5-130E-4E8E-98DF-624D4EB55728}"/>
    <dgm:cxn modelId="{21CE7F6D-F8EB-4FFA-80AD-B3BA40E6E711}" type="presOf" srcId="{C36B6BCD-6AC9-431D-A01F-D7F0AB2FF341}" destId="{D5E60348-115E-4F85-B184-42599E533E29}" srcOrd="0" destOrd="0" presId="urn:microsoft.com/office/officeart/2005/8/layout/vList5"/>
    <dgm:cxn modelId="{CB317661-B012-435E-8114-D79E1FE9C897}" type="presOf" srcId="{072D9A55-D7FB-4968-AB89-CC23E56E276B}" destId="{1B12FDAC-1172-4C0E-B2D6-5058B3B13107}" srcOrd="0" destOrd="0" presId="urn:microsoft.com/office/officeart/2005/8/layout/vList5"/>
    <dgm:cxn modelId="{E1329256-6878-4358-B61C-13B1C05FF995}" srcId="{A3F852EE-9080-4950-ADF7-32C7346BE64C}" destId="{A11FE379-A32E-48D5-87F4-03F83417C6E1}" srcOrd="0" destOrd="0" parTransId="{05C05DD1-6877-46C9-AED4-AC188ECBE621}" sibTransId="{29808772-958B-46D9-9D74-59A32C7AA766}"/>
    <dgm:cxn modelId="{CE2029BD-70DD-4701-87C8-55F69C7ED1FB}" type="presOf" srcId="{703015A6-ECF3-4D38-94DB-F616D4483482}" destId="{FB122767-4360-4AB8-A237-7BBD80AE9E62}" srcOrd="0" destOrd="0" presId="urn:microsoft.com/office/officeart/2005/8/layout/vList5"/>
    <dgm:cxn modelId="{B149A02D-6AF8-4076-9A40-7BE706B2ACD5}" type="presOf" srcId="{CB4C14B1-920A-4CD7-B162-C8C61A758382}" destId="{8CEEFB06-BBD4-4B2F-A885-A4C8D1F61954}" srcOrd="0" destOrd="2" presId="urn:microsoft.com/office/officeart/2005/8/layout/vList5"/>
    <dgm:cxn modelId="{6605EEBF-F4DB-403C-B89B-682AB5CF5EAC}" type="presOf" srcId="{AA1B25D2-0B88-41D6-848B-61160D64802F}" destId="{AD4461F3-560A-41C5-BB0A-B0F3B8C645DD}" srcOrd="0" destOrd="2" presId="urn:microsoft.com/office/officeart/2005/8/layout/vList5"/>
    <dgm:cxn modelId="{AB3460DA-F0A8-4842-83BA-57866ADB513E}" srcId="{90A0312F-16C1-47B2-816C-259DF79482B1}" destId="{8C5DC8C5-E86A-410D-BB6C-74397ACFBEEB}" srcOrd="1" destOrd="0" parTransId="{AADC42B7-D8C4-4E57-9921-2DF43917EB2F}" sibTransId="{1539007E-DC32-4CC6-99CA-C318CFBE8170}"/>
    <dgm:cxn modelId="{649315A6-D4E2-407A-8402-D7FD2F8ABB46}" srcId="{A3F852EE-9080-4950-ADF7-32C7346BE64C}" destId="{026FA474-48B1-40DE-8FF5-41C66F68B7A3}" srcOrd="1" destOrd="0" parTransId="{ADE96807-444C-479F-A4F2-8B35C1C7F6DB}" sibTransId="{B048E0E2-1C1A-41A6-B9DD-7526D64C8C63}"/>
    <dgm:cxn modelId="{4F2F14CD-DBF6-4A1A-8B1E-686674D27116}" type="presOf" srcId="{C27529D1-6F57-4A73-8BA1-318BB4F1CDC7}" destId="{FC322B08-1925-4BB5-AC96-69147D8D2C9A}" srcOrd="0" destOrd="1" presId="urn:microsoft.com/office/officeart/2005/8/layout/vList5"/>
    <dgm:cxn modelId="{03488A67-A242-48D6-99AE-F06FEF7E19B7}" srcId="{072D9A55-D7FB-4968-AB89-CC23E56E276B}" destId="{A3F852EE-9080-4950-ADF7-32C7346BE64C}" srcOrd="8" destOrd="0" parTransId="{401265B3-6221-430A-A11A-8BCB801B0544}" sibTransId="{EC267994-C9C0-4EF8-B097-EA920E9F8C76}"/>
    <dgm:cxn modelId="{4A48A6E0-55A5-44AC-B71D-E7ECA91E2057}" type="presOf" srcId="{A3F852EE-9080-4950-ADF7-32C7346BE64C}" destId="{BF753793-CDCB-44D5-A8C3-102E1000643D}" srcOrd="0" destOrd="0" presId="urn:microsoft.com/office/officeart/2005/8/layout/vList5"/>
    <dgm:cxn modelId="{B360CA11-889F-4ABA-997A-F74A644E04C6}" srcId="{A3F852EE-9080-4950-ADF7-32C7346BE64C}" destId="{6E20B917-23FE-4A5D-967B-72EAEA901BFD}" srcOrd="2" destOrd="0" parTransId="{1B6828E5-AD37-4F25-BC67-319CA830D045}" sibTransId="{A3CF555A-E018-4E85-87BC-F8352A7EEAA6}"/>
    <dgm:cxn modelId="{598E5B8A-D72F-4F4A-A34C-FE5CC52C8E0A}" type="presOf" srcId="{D7B7EFC0-9323-4B2B-B959-7F4CFB78E30F}" destId="{B0B0BBA6-24A1-4B22-A0B9-2B261B2DD302}" srcOrd="0" destOrd="0" presId="urn:microsoft.com/office/officeart/2005/8/layout/vList5"/>
    <dgm:cxn modelId="{B9294C1C-7CDA-48FB-93D5-6C4F25045752}" srcId="{072D9A55-D7FB-4968-AB89-CC23E56E276B}" destId="{740F3D74-AAC0-41DB-BCBB-8C0BCB35DCD3}" srcOrd="6" destOrd="0" parTransId="{ACCFC670-A475-4F12-AAAA-26A5322ACBD1}" sibTransId="{1E53A1CD-DF61-444F-A3EB-2968DEA3DB5D}"/>
    <dgm:cxn modelId="{70745256-D400-4572-AB7A-C47238CAFF8F}" type="presOf" srcId="{90A0312F-16C1-47B2-816C-259DF79482B1}" destId="{C16C3911-862A-4C40-A584-6EF3F1B36EC3}" srcOrd="0" destOrd="0" presId="urn:microsoft.com/office/officeart/2005/8/layout/vList5"/>
    <dgm:cxn modelId="{1A50B0C2-E797-498B-9C26-EF4F42EA565C}" type="presOf" srcId="{632D8A29-0DB6-4FC5-B325-685BA5A9E069}" destId="{FB122767-4360-4AB8-A237-7BBD80AE9E62}" srcOrd="0" destOrd="1" presId="urn:microsoft.com/office/officeart/2005/8/layout/vList5"/>
    <dgm:cxn modelId="{C0F67FC6-E1D7-4270-A34F-B61E891184D6}" srcId="{DA1F5B69-2309-4E1A-BB0D-BDAB62706D5C}" destId="{5973896B-D979-492F-A101-F0E93FECF924}" srcOrd="1" destOrd="0" parTransId="{8CB83BD0-DDA5-400B-B641-7B775271DC4C}" sibTransId="{DEE467E4-4A8B-4111-98CB-C464AEA32954}"/>
    <dgm:cxn modelId="{25F1B9F4-30B1-4495-8E17-CCB521D2992E}" type="presOf" srcId="{5B31E380-DB2A-4391-A623-65025605770F}" destId="{F79C6332-E01F-4423-A9B0-66182CADE9B2}" srcOrd="0" destOrd="0" presId="urn:microsoft.com/office/officeart/2005/8/layout/vList5"/>
    <dgm:cxn modelId="{F199DAAA-3079-4DB5-A52A-F10BE986AF2C}" srcId="{740F3D74-AAC0-41DB-BCBB-8C0BCB35DCD3}" destId="{FD7A21F5-DD05-44F0-B2A0-8997FC914B2D}" srcOrd="3" destOrd="0" parTransId="{70017DEA-B925-46BA-BA26-649C0EAFF71D}" sibTransId="{EED62BF4-1344-4883-9ECF-2CCED91A4088}"/>
    <dgm:cxn modelId="{20B312E5-73BD-4B1F-BE35-62B1758ECC05}" type="presOf" srcId="{1D2236B8-63FD-4B72-AF32-869328BC1DDE}" destId="{BC38F704-214E-4D40-AC2D-E49E826598F2}" srcOrd="0" destOrd="0" presId="urn:microsoft.com/office/officeart/2005/8/layout/vList5"/>
    <dgm:cxn modelId="{A808CD5E-2BB8-4351-BF52-C21B90A26885}" srcId="{C36B6BCD-6AC9-431D-A01F-D7F0AB2FF341}" destId="{D7B7EFC0-9323-4B2B-B959-7F4CFB78E30F}" srcOrd="0" destOrd="0" parTransId="{191EA640-032D-4B74-9B0D-37C70A0438C9}" sibTransId="{FD082ED4-0DD7-406E-A7CB-D4AEAD6A41C1}"/>
    <dgm:cxn modelId="{00334BA5-E41E-4C95-8E66-F1B073AA06F2}" srcId="{072D9A55-D7FB-4968-AB89-CC23E56E276B}" destId="{E6F0024D-3B2E-4B69-9D73-C2F13467BBAB}" srcOrd="1" destOrd="0" parTransId="{697FD2EA-F3BA-4E88-8DBF-6F8B7168EFCA}" sibTransId="{7BF619A3-F612-4AE0-B6A1-68180A3EB07D}"/>
    <dgm:cxn modelId="{E344EA5D-E2F2-4FD7-ADE2-7631C8D3620D}" type="presOf" srcId="{7887D402-8A27-486B-9BCE-93180E471FC8}" destId="{1BB8E034-4447-4B25-B102-E6D0DEF91D3A}" srcOrd="0" destOrd="0" presId="urn:microsoft.com/office/officeart/2005/8/layout/vList5"/>
    <dgm:cxn modelId="{40379D09-6CD4-40CA-BD26-5892063AA597}" srcId="{E6F0024D-3B2E-4B69-9D73-C2F13467BBAB}" destId="{B3DED23D-626B-446E-A64C-0FC18454FF29}" srcOrd="1" destOrd="0" parTransId="{F3551447-CEA3-4286-A6FE-811083F4F14A}" sibTransId="{DC20F8E7-5EDF-48D1-BD5B-4C03FB9E50FE}"/>
    <dgm:cxn modelId="{873C65B5-397A-4581-88DC-2DAD94292310}" type="presOf" srcId="{DA1F5B69-2309-4E1A-BB0D-BDAB62706D5C}" destId="{810D1FE7-8735-4DDB-85FF-287B32F8D5E7}" srcOrd="0" destOrd="0" presId="urn:microsoft.com/office/officeart/2005/8/layout/vList5"/>
    <dgm:cxn modelId="{2AD926C1-9A73-412A-9D44-18155226D29D}" srcId="{740F3D74-AAC0-41DB-BCBB-8C0BCB35DCD3}" destId="{29F67E36-7B07-426E-BD5D-78B259957F81}" srcOrd="1" destOrd="0" parTransId="{515B3658-5652-4AB7-905C-BF199A48C571}" sibTransId="{F73D6E88-81B1-4B30-81CA-515188614DDF}"/>
    <dgm:cxn modelId="{0508A4EB-8FD9-4C35-B52A-03536C91CE7D}" type="presParOf" srcId="{1B12FDAC-1172-4C0E-B2D6-5058B3B13107}" destId="{46DBCF25-4274-4AA1-80C5-9287B22D0318}" srcOrd="0" destOrd="0" presId="urn:microsoft.com/office/officeart/2005/8/layout/vList5"/>
    <dgm:cxn modelId="{1F3179E3-F67C-42BA-A09E-6EC8C9980DE3}" type="presParOf" srcId="{46DBCF25-4274-4AA1-80C5-9287B22D0318}" destId="{68F4555B-BBB0-48D9-848E-62F2FB778571}" srcOrd="0" destOrd="0" presId="urn:microsoft.com/office/officeart/2005/8/layout/vList5"/>
    <dgm:cxn modelId="{C0ECBEEB-DF94-4734-896A-C0C18899B5A4}" type="presParOf" srcId="{46DBCF25-4274-4AA1-80C5-9287B22D0318}" destId="{FC322B08-1925-4BB5-AC96-69147D8D2C9A}" srcOrd="1" destOrd="0" presId="urn:microsoft.com/office/officeart/2005/8/layout/vList5"/>
    <dgm:cxn modelId="{5750B7A3-7EC2-48AF-8212-FC5C52C498D4}" type="presParOf" srcId="{1B12FDAC-1172-4C0E-B2D6-5058B3B13107}" destId="{18223B4B-A397-4CEB-AFF0-79B9609BF961}" srcOrd="1" destOrd="0" presId="urn:microsoft.com/office/officeart/2005/8/layout/vList5"/>
    <dgm:cxn modelId="{4F56F383-CA96-4D45-8411-1A98F29BD9C6}" type="presParOf" srcId="{1B12FDAC-1172-4C0E-B2D6-5058B3B13107}" destId="{B1ADD3E3-BF78-4BB3-911C-C50585220EAA}" srcOrd="2" destOrd="0" presId="urn:microsoft.com/office/officeart/2005/8/layout/vList5"/>
    <dgm:cxn modelId="{2F041403-9C73-4E1A-9E2C-17EA79530CB9}" type="presParOf" srcId="{B1ADD3E3-BF78-4BB3-911C-C50585220EAA}" destId="{49E3881C-B5A1-4A9C-9B8C-25DA5FED3464}" srcOrd="0" destOrd="0" presId="urn:microsoft.com/office/officeart/2005/8/layout/vList5"/>
    <dgm:cxn modelId="{122246DD-03D4-4713-9ED9-33D5DD958E87}" type="presParOf" srcId="{B1ADD3E3-BF78-4BB3-911C-C50585220EAA}" destId="{8CEEFB06-BBD4-4B2F-A885-A4C8D1F61954}" srcOrd="1" destOrd="0" presId="urn:microsoft.com/office/officeart/2005/8/layout/vList5"/>
    <dgm:cxn modelId="{AD952C5C-125F-4B3C-AC0A-736A90D5FF20}" type="presParOf" srcId="{1B12FDAC-1172-4C0E-B2D6-5058B3B13107}" destId="{3343C5CE-6747-493E-8B91-EF825139E991}" srcOrd="3" destOrd="0" presId="urn:microsoft.com/office/officeart/2005/8/layout/vList5"/>
    <dgm:cxn modelId="{4A835B55-090A-4D9E-A654-F8A19A0C3B5A}" type="presParOf" srcId="{1B12FDAC-1172-4C0E-B2D6-5058B3B13107}" destId="{50076226-D455-4093-9230-BAB988B6C5F3}" srcOrd="4" destOrd="0" presId="urn:microsoft.com/office/officeart/2005/8/layout/vList5"/>
    <dgm:cxn modelId="{ADA48AAB-F123-48B8-9325-3DB130ABEF38}" type="presParOf" srcId="{50076226-D455-4093-9230-BAB988B6C5F3}" destId="{1BB8E034-4447-4B25-B102-E6D0DEF91D3A}" srcOrd="0" destOrd="0" presId="urn:microsoft.com/office/officeart/2005/8/layout/vList5"/>
    <dgm:cxn modelId="{DC1DEA20-0745-4E7D-85E2-BDB98AE73D31}" type="presParOf" srcId="{50076226-D455-4093-9230-BAB988B6C5F3}" destId="{BC38F704-214E-4D40-AC2D-E49E826598F2}" srcOrd="1" destOrd="0" presId="urn:microsoft.com/office/officeart/2005/8/layout/vList5"/>
    <dgm:cxn modelId="{6FE6F6BA-24B3-4FB1-B5A4-C02AEEF1E27F}" type="presParOf" srcId="{1B12FDAC-1172-4C0E-B2D6-5058B3B13107}" destId="{E2AB8D21-4DE7-4685-B069-AF9D498267B5}" srcOrd="5" destOrd="0" presId="urn:microsoft.com/office/officeart/2005/8/layout/vList5"/>
    <dgm:cxn modelId="{996AC821-6761-48A3-9B94-B789C5EA8714}" type="presParOf" srcId="{1B12FDAC-1172-4C0E-B2D6-5058B3B13107}" destId="{8629CBF4-6145-4349-9222-02AF23E5CECC}" srcOrd="6" destOrd="0" presId="urn:microsoft.com/office/officeart/2005/8/layout/vList5"/>
    <dgm:cxn modelId="{322FE773-2AA5-4D3C-84E4-D8C4CC7C2C9F}" type="presParOf" srcId="{8629CBF4-6145-4349-9222-02AF23E5CECC}" destId="{D5E60348-115E-4F85-B184-42599E533E29}" srcOrd="0" destOrd="0" presId="urn:microsoft.com/office/officeart/2005/8/layout/vList5"/>
    <dgm:cxn modelId="{70B8A03A-4DE7-4D13-8E52-EBDFA8ED4FC0}" type="presParOf" srcId="{8629CBF4-6145-4349-9222-02AF23E5CECC}" destId="{B0B0BBA6-24A1-4B22-A0B9-2B261B2DD302}" srcOrd="1" destOrd="0" presId="urn:microsoft.com/office/officeart/2005/8/layout/vList5"/>
    <dgm:cxn modelId="{83EF1F21-0C61-4859-A484-F1A7943D182D}" type="presParOf" srcId="{1B12FDAC-1172-4C0E-B2D6-5058B3B13107}" destId="{F0CC2583-9923-44E5-9FA8-E3D3C361EE54}" srcOrd="7" destOrd="0" presId="urn:microsoft.com/office/officeart/2005/8/layout/vList5"/>
    <dgm:cxn modelId="{4C4CB3CE-0FB0-4964-88CA-C84B5B7780A0}" type="presParOf" srcId="{1B12FDAC-1172-4C0E-B2D6-5058B3B13107}" destId="{4E047696-E3F0-4A73-8410-6676C9ABC5AF}" srcOrd="8" destOrd="0" presId="urn:microsoft.com/office/officeart/2005/8/layout/vList5"/>
    <dgm:cxn modelId="{1604AC90-E618-4EC4-A2EC-33689390597A}" type="presParOf" srcId="{4E047696-E3F0-4A73-8410-6676C9ABC5AF}" destId="{810D1FE7-8735-4DDB-85FF-287B32F8D5E7}" srcOrd="0" destOrd="0" presId="urn:microsoft.com/office/officeart/2005/8/layout/vList5"/>
    <dgm:cxn modelId="{78D30F49-5721-4327-86F8-96921BD1E115}" type="presParOf" srcId="{4E047696-E3F0-4A73-8410-6676C9ABC5AF}" destId="{5D864263-306B-4DF0-800D-8D7B479D72FB}" srcOrd="1" destOrd="0" presId="urn:microsoft.com/office/officeart/2005/8/layout/vList5"/>
    <dgm:cxn modelId="{A2F01317-C7E7-4518-97DE-313E43D7FFEB}" type="presParOf" srcId="{1B12FDAC-1172-4C0E-B2D6-5058B3B13107}" destId="{8784BA31-DE30-4151-9C7A-A0BF5F237AA7}" srcOrd="9" destOrd="0" presId="urn:microsoft.com/office/officeart/2005/8/layout/vList5"/>
    <dgm:cxn modelId="{2E3EE844-5506-4A87-90D5-1286A88B4178}" type="presParOf" srcId="{1B12FDAC-1172-4C0E-B2D6-5058B3B13107}" destId="{E658797D-C938-4AC7-A82F-00AFD4D418FD}" srcOrd="10" destOrd="0" presId="urn:microsoft.com/office/officeart/2005/8/layout/vList5"/>
    <dgm:cxn modelId="{8BB15C6D-CE2B-4E3C-8D08-B9DC69DCD109}" type="presParOf" srcId="{E658797D-C938-4AC7-A82F-00AFD4D418FD}" destId="{C16C3911-862A-4C40-A584-6EF3F1B36EC3}" srcOrd="0" destOrd="0" presId="urn:microsoft.com/office/officeart/2005/8/layout/vList5"/>
    <dgm:cxn modelId="{76FA967D-EEFC-47F2-AAFC-A9909E24C31B}" type="presParOf" srcId="{E658797D-C938-4AC7-A82F-00AFD4D418FD}" destId="{AD4461F3-560A-41C5-BB0A-B0F3B8C645DD}" srcOrd="1" destOrd="0" presId="urn:microsoft.com/office/officeart/2005/8/layout/vList5"/>
    <dgm:cxn modelId="{BFF2BE76-D43C-4B9B-B1B5-AB13E1252B62}" type="presParOf" srcId="{1B12FDAC-1172-4C0E-B2D6-5058B3B13107}" destId="{685B3C13-CB3E-42D6-AF37-33F65F760E27}" srcOrd="11" destOrd="0" presId="urn:microsoft.com/office/officeart/2005/8/layout/vList5"/>
    <dgm:cxn modelId="{F815E340-E539-4556-87CD-EDED7B7EBE9C}" type="presParOf" srcId="{1B12FDAC-1172-4C0E-B2D6-5058B3B13107}" destId="{33519334-9635-4BDE-8E23-086A57D69C56}" srcOrd="12" destOrd="0" presId="urn:microsoft.com/office/officeart/2005/8/layout/vList5"/>
    <dgm:cxn modelId="{E27AB2F0-FC35-4602-BD68-6763D906D19D}" type="presParOf" srcId="{33519334-9635-4BDE-8E23-086A57D69C56}" destId="{12A37FBE-9787-4E60-A62E-3634048C4B12}" srcOrd="0" destOrd="0" presId="urn:microsoft.com/office/officeart/2005/8/layout/vList5"/>
    <dgm:cxn modelId="{B39C5A60-00FE-4821-8868-0F6F24D15A4E}" type="presParOf" srcId="{33519334-9635-4BDE-8E23-086A57D69C56}" destId="{A8763761-AD77-4970-9EB1-8F2B9BEB02DE}" srcOrd="1" destOrd="0" presId="urn:microsoft.com/office/officeart/2005/8/layout/vList5"/>
    <dgm:cxn modelId="{A98F9655-AB96-405F-A514-2A222FFC8996}" type="presParOf" srcId="{1B12FDAC-1172-4C0E-B2D6-5058B3B13107}" destId="{C64B8DAE-3C0F-4C80-BDB6-496B0CD795DC}" srcOrd="13" destOrd="0" presId="urn:microsoft.com/office/officeart/2005/8/layout/vList5"/>
    <dgm:cxn modelId="{9E6DE172-E2D0-4BF8-A240-093080CE743E}" type="presParOf" srcId="{1B12FDAC-1172-4C0E-B2D6-5058B3B13107}" destId="{1EAE75B8-8016-4FA9-B22B-C9A84309AFA8}" srcOrd="14" destOrd="0" presId="urn:microsoft.com/office/officeart/2005/8/layout/vList5"/>
    <dgm:cxn modelId="{2355BFEA-0139-45CF-826A-42A72BF7E2D5}" type="presParOf" srcId="{1EAE75B8-8016-4FA9-B22B-C9A84309AFA8}" destId="{F79C6332-E01F-4423-A9B0-66182CADE9B2}" srcOrd="0" destOrd="0" presId="urn:microsoft.com/office/officeart/2005/8/layout/vList5"/>
    <dgm:cxn modelId="{F4DD9E50-D7FC-44F8-A2B2-26AACCCADC76}" type="presParOf" srcId="{1EAE75B8-8016-4FA9-B22B-C9A84309AFA8}" destId="{FB122767-4360-4AB8-A237-7BBD80AE9E62}" srcOrd="1" destOrd="0" presId="urn:microsoft.com/office/officeart/2005/8/layout/vList5"/>
    <dgm:cxn modelId="{B93DC3E5-09E0-4BCE-9FE7-897ADD64B032}" type="presParOf" srcId="{1B12FDAC-1172-4C0E-B2D6-5058B3B13107}" destId="{E2B0121B-2116-443A-81E6-DFA605E7074E}" srcOrd="15" destOrd="0" presId="urn:microsoft.com/office/officeart/2005/8/layout/vList5"/>
    <dgm:cxn modelId="{AF2E4B99-CA0C-42CC-8D3B-DBFBC031A5E8}" type="presParOf" srcId="{1B12FDAC-1172-4C0E-B2D6-5058B3B13107}" destId="{CE2F56B1-2A58-42AE-B6BE-096F62B16441}" srcOrd="16" destOrd="0" presId="urn:microsoft.com/office/officeart/2005/8/layout/vList5"/>
    <dgm:cxn modelId="{FEA39196-D758-440C-858E-C227892F7878}" type="presParOf" srcId="{CE2F56B1-2A58-42AE-B6BE-096F62B16441}" destId="{BF753793-CDCB-44D5-A8C3-102E1000643D}" srcOrd="0" destOrd="0" presId="urn:microsoft.com/office/officeart/2005/8/layout/vList5"/>
    <dgm:cxn modelId="{AD1A96F0-103C-4CC2-B828-307E74838106}" type="presParOf" srcId="{CE2F56B1-2A58-42AE-B6BE-096F62B16441}" destId="{6B4B34D0-2D8B-4F05-8DD3-895F842969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B2E107-EDC1-41BA-9D86-BF2B877BABBD}" type="doc">
      <dgm:prSet loTypeId="urn:microsoft.com/office/officeart/2005/8/layout/matrix1" loCatId="matrix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F972EE-1CC3-4ABF-B170-AD492A584D98}">
      <dgm:prSet phldrT="[Текст]"/>
      <dgm:spPr/>
      <dgm:t>
        <a:bodyPr/>
        <a:lstStyle/>
        <a:p>
          <a:r>
            <a:rPr lang="ru-RU" dirty="0" smtClean="0"/>
            <a:t>Образовательная организация</a:t>
          </a:r>
          <a:endParaRPr lang="ru-RU" dirty="0"/>
        </a:p>
      </dgm:t>
    </dgm:pt>
    <dgm:pt modelId="{F2274E7F-AA04-4531-9EE7-E93B7BBD03AC}" type="parTrans" cxnId="{D6247412-5479-4AFD-8CC7-75A92A292E73}">
      <dgm:prSet/>
      <dgm:spPr/>
      <dgm:t>
        <a:bodyPr/>
        <a:lstStyle/>
        <a:p>
          <a:endParaRPr lang="ru-RU"/>
        </a:p>
      </dgm:t>
    </dgm:pt>
    <dgm:pt modelId="{F7D3FEB8-2B44-45DB-8E76-11738AEEF52D}" type="sibTrans" cxnId="{D6247412-5479-4AFD-8CC7-75A92A292E73}">
      <dgm:prSet/>
      <dgm:spPr/>
      <dgm:t>
        <a:bodyPr/>
        <a:lstStyle/>
        <a:p>
          <a:endParaRPr lang="ru-RU"/>
        </a:p>
      </dgm:t>
    </dgm:pt>
    <dgm:pt modelId="{2C858488-E7C0-477F-B6AD-899DF6BB9998}">
      <dgm:prSet phldrT="[Текст]"/>
      <dgm:spPr/>
      <dgm:t>
        <a:bodyPr/>
        <a:lstStyle/>
        <a:p>
          <a:r>
            <a:rPr lang="ru-RU" dirty="0" smtClean="0"/>
            <a:t>Некоммерческая организация</a:t>
          </a:r>
          <a:endParaRPr lang="ru-RU" dirty="0"/>
        </a:p>
      </dgm:t>
    </dgm:pt>
    <dgm:pt modelId="{083AF1ED-29EC-4E1E-BCB8-EEB1EB5F6B74}" type="parTrans" cxnId="{28B487F3-AEBB-467F-923D-22434C1F0178}">
      <dgm:prSet/>
      <dgm:spPr/>
      <dgm:t>
        <a:bodyPr/>
        <a:lstStyle/>
        <a:p>
          <a:endParaRPr lang="ru-RU"/>
        </a:p>
      </dgm:t>
    </dgm:pt>
    <dgm:pt modelId="{414C0D5C-4F6F-4D3F-BFDF-D33447A697F8}" type="sibTrans" cxnId="{28B487F3-AEBB-467F-923D-22434C1F0178}">
      <dgm:prSet/>
      <dgm:spPr/>
      <dgm:t>
        <a:bodyPr/>
        <a:lstStyle/>
        <a:p>
          <a:endParaRPr lang="ru-RU"/>
        </a:p>
      </dgm:t>
    </dgm:pt>
    <dgm:pt modelId="{906134A4-569A-4655-94FD-2F3271680D9A}">
      <dgm:prSet phldrT="[Текст]"/>
      <dgm:spPr/>
      <dgm:t>
        <a:bodyPr/>
        <a:lstStyle/>
        <a:p>
          <a:r>
            <a:rPr lang="ru-RU" dirty="0" smtClean="0"/>
            <a:t>Наличие лицензии на осуществление образовательной деятельности</a:t>
          </a:r>
          <a:endParaRPr lang="ru-RU" dirty="0"/>
        </a:p>
      </dgm:t>
    </dgm:pt>
    <dgm:pt modelId="{ABE50E6B-A3D0-4C47-806F-060B5926D0D3}" type="parTrans" cxnId="{C1454EC2-9FFD-4B0F-9209-C9E392733A9B}">
      <dgm:prSet/>
      <dgm:spPr/>
      <dgm:t>
        <a:bodyPr/>
        <a:lstStyle/>
        <a:p>
          <a:endParaRPr lang="ru-RU"/>
        </a:p>
      </dgm:t>
    </dgm:pt>
    <dgm:pt modelId="{AF5EA096-D089-482A-A7D7-AFF335D0FAFB}" type="sibTrans" cxnId="{C1454EC2-9FFD-4B0F-9209-C9E392733A9B}">
      <dgm:prSet/>
      <dgm:spPr/>
      <dgm:t>
        <a:bodyPr/>
        <a:lstStyle/>
        <a:p>
          <a:endParaRPr lang="ru-RU"/>
        </a:p>
      </dgm:t>
    </dgm:pt>
    <dgm:pt modelId="{B8E22181-CE14-4E2F-A246-B2AB0C264F7D}">
      <dgm:prSet phldrT="[Текст]"/>
      <dgm:spPr/>
      <dgm:t>
        <a:bodyPr/>
        <a:lstStyle/>
        <a:p>
          <a:r>
            <a:rPr lang="ru-RU" dirty="0" smtClean="0"/>
            <a:t>Образовательная деятельность – основной вид деятельности</a:t>
          </a:r>
          <a:endParaRPr lang="ru-RU" dirty="0"/>
        </a:p>
      </dgm:t>
    </dgm:pt>
    <dgm:pt modelId="{4683E755-95C8-474D-8855-FC2C27BF29B6}" type="parTrans" cxnId="{60CA6D73-D04A-4129-917E-1346E8B089EB}">
      <dgm:prSet/>
      <dgm:spPr/>
      <dgm:t>
        <a:bodyPr/>
        <a:lstStyle/>
        <a:p>
          <a:endParaRPr lang="ru-RU"/>
        </a:p>
      </dgm:t>
    </dgm:pt>
    <dgm:pt modelId="{1892E085-A7B6-486A-98F8-FD2888AD2305}" type="sibTrans" cxnId="{60CA6D73-D04A-4129-917E-1346E8B089EB}">
      <dgm:prSet/>
      <dgm:spPr/>
      <dgm:t>
        <a:bodyPr/>
        <a:lstStyle/>
        <a:p>
          <a:endParaRPr lang="ru-RU"/>
        </a:p>
      </dgm:t>
    </dgm:pt>
    <dgm:pt modelId="{31F8B7C0-03D7-49B9-A71F-74CC43FF03DB}">
      <dgm:prSet phldrT="[Текст]"/>
      <dgm:spPr/>
      <dgm:t>
        <a:bodyPr/>
        <a:lstStyle/>
        <a:p>
          <a:r>
            <a:rPr lang="ru-RU" dirty="0" smtClean="0"/>
            <a:t>Цели деятельности: образовательные</a:t>
          </a:r>
          <a:endParaRPr lang="ru-RU" dirty="0"/>
        </a:p>
      </dgm:t>
    </dgm:pt>
    <dgm:pt modelId="{78CD7012-AF7C-45EF-9A13-3218B0697192}" type="parTrans" cxnId="{4300F5E4-A648-40D0-9B6E-EE6610EE58F8}">
      <dgm:prSet/>
      <dgm:spPr/>
      <dgm:t>
        <a:bodyPr/>
        <a:lstStyle/>
        <a:p>
          <a:endParaRPr lang="ru-RU"/>
        </a:p>
      </dgm:t>
    </dgm:pt>
    <dgm:pt modelId="{CCBD6556-0D8C-4B7F-A6BB-1D0440643E48}" type="sibTrans" cxnId="{4300F5E4-A648-40D0-9B6E-EE6610EE58F8}">
      <dgm:prSet/>
      <dgm:spPr/>
      <dgm:t>
        <a:bodyPr/>
        <a:lstStyle/>
        <a:p>
          <a:endParaRPr lang="ru-RU"/>
        </a:p>
      </dgm:t>
    </dgm:pt>
    <dgm:pt modelId="{0F2F4E33-11A0-40B2-AD55-77D9C44C3A86}" type="pres">
      <dgm:prSet presAssocID="{BAB2E107-EDC1-41BA-9D86-BF2B877BABB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06E053-5B89-49C5-A0C7-EEE59D420FA0}" type="pres">
      <dgm:prSet presAssocID="{BAB2E107-EDC1-41BA-9D86-BF2B877BABBD}" presName="matrix" presStyleCnt="0"/>
      <dgm:spPr/>
    </dgm:pt>
    <dgm:pt modelId="{84D80AC2-026B-4054-BB0C-5DE8A588F39C}" type="pres">
      <dgm:prSet presAssocID="{BAB2E107-EDC1-41BA-9D86-BF2B877BABBD}" presName="tile1" presStyleLbl="node1" presStyleIdx="0" presStyleCnt="4"/>
      <dgm:spPr/>
      <dgm:t>
        <a:bodyPr/>
        <a:lstStyle/>
        <a:p>
          <a:endParaRPr lang="ru-RU"/>
        </a:p>
      </dgm:t>
    </dgm:pt>
    <dgm:pt modelId="{F7DE860B-5E21-499C-82DC-1AD9386DBCD2}" type="pres">
      <dgm:prSet presAssocID="{BAB2E107-EDC1-41BA-9D86-BF2B877BABB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1413F-257C-4B6F-8888-3ECC31DCA4F6}" type="pres">
      <dgm:prSet presAssocID="{BAB2E107-EDC1-41BA-9D86-BF2B877BABBD}" presName="tile2" presStyleLbl="node1" presStyleIdx="1" presStyleCnt="4"/>
      <dgm:spPr/>
      <dgm:t>
        <a:bodyPr/>
        <a:lstStyle/>
        <a:p>
          <a:endParaRPr lang="ru-RU"/>
        </a:p>
      </dgm:t>
    </dgm:pt>
    <dgm:pt modelId="{2C2F7C1A-5BE8-4A54-B398-9947621C3190}" type="pres">
      <dgm:prSet presAssocID="{BAB2E107-EDC1-41BA-9D86-BF2B877BABB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7CA4A-5469-4B5C-B6B6-AD976BA39D36}" type="pres">
      <dgm:prSet presAssocID="{BAB2E107-EDC1-41BA-9D86-BF2B877BABBD}" presName="tile3" presStyleLbl="node1" presStyleIdx="2" presStyleCnt="4"/>
      <dgm:spPr/>
      <dgm:t>
        <a:bodyPr/>
        <a:lstStyle/>
        <a:p>
          <a:endParaRPr lang="ru-RU"/>
        </a:p>
      </dgm:t>
    </dgm:pt>
    <dgm:pt modelId="{A6CAC6F3-C095-461C-8BB3-465B940CC626}" type="pres">
      <dgm:prSet presAssocID="{BAB2E107-EDC1-41BA-9D86-BF2B877BABB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7B763-BAE9-4E2C-9419-8A30BFC2D5BF}" type="pres">
      <dgm:prSet presAssocID="{BAB2E107-EDC1-41BA-9D86-BF2B877BABBD}" presName="tile4" presStyleLbl="node1" presStyleIdx="3" presStyleCnt="4"/>
      <dgm:spPr/>
      <dgm:t>
        <a:bodyPr/>
        <a:lstStyle/>
        <a:p>
          <a:endParaRPr lang="ru-RU"/>
        </a:p>
      </dgm:t>
    </dgm:pt>
    <dgm:pt modelId="{8076701D-1B46-4FC1-B193-DF4D448CD0E1}" type="pres">
      <dgm:prSet presAssocID="{BAB2E107-EDC1-41BA-9D86-BF2B877BABB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A770D-FF7D-421C-AC3C-613887372348}" type="pres">
      <dgm:prSet presAssocID="{BAB2E107-EDC1-41BA-9D86-BF2B877BABB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897607B-74B6-4812-A2AF-EE428F258031}" type="presOf" srcId="{7BF972EE-1CC3-4ABF-B170-AD492A584D98}" destId="{599A770D-FF7D-421C-AC3C-613887372348}" srcOrd="0" destOrd="0" presId="urn:microsoft.com/office/officeart/2005/8/layout/matrix1"/>
    <dgm:cxn modelId="{7B407BFF-5701-49B6-BECE-01C011ACE260}" type="presOf" srcId="{2C858488-E7C0-477F-B6AD-899DF6BB9998}" destId="{F7DE860B-5E21-499C-82DC-1AD9386DBCD2}" srcOrd="1" destOrd="0" presId="urn:microsoft.com/office/officeart/2005/8/layout/matrix1"/>
    <dgm:cxn modelId="{D351F86E-420E-42F4-B745-CE067B6FB85E}" type="presOf" srcId="{906134A4-569A-4655-94FD-2F3271680D9A}" destId="{2C2F7C1A-5BE8-4A54-B398-9947621C3190}" srcOrd="1" destOrd="0" presId="urn:microsoft.com/office/officeart/2005/8/layout/matrix1"/>
    <dgm:cxn modelId="{C1454EC2-9FFD-4B0F-9209-C9E392733A9B}" srcId="{7BF972EE-1CC3-4ABF-B170-AD492A584D98}" destId="{906134A4-569A-4655-94FD-2F3271680D9A}" srcOrd="1" destOrd="0" parTransId="{ABE50E6B-A3D0-4C47-806F-060B5926D0D3}" sibTransId="{AF5EA096-D089-482A-A7D7-AFF335D0FAFB}"/>
    <dgm:cxn modelId="{4300F5E4-A648-40D0-9B6E-EE6610EE58F8}" srcId="{7BF972EE-1CC3-4ABF-B170-AD492A584D98}" destId="{31F8B7C0-03D7-49B9-A71F-74CC43FF03DB}" srcOrd="3" destOrd="0" parTransId="{78CD7012-AF7C-45EF-9A13-3218B0697192}" sibTransId="{CCBD6556-0D8C-4B7F-A6BB-1D0440643E48}"/>
    <dgm:cxn modelId="{9BA81C80-DB36-4171-B7D1-7DC889759FD9}" type="presOf" srcId="{B8E22181-CE14-4E2F-A246-B2AB0C264F7D}" destId="{7607CA4A-5469-4B5C-B6B6-AD976BA39D36}" srcOrd="0" destOrd="0" presId="urn:microsoft.com/office/officeart/2005/8/layout/matrix1"/>
    <dgm:cxn modelId="{60CA6D73-D04A-4129-917E-1346E8B089EB}" srcId="{7BF972EE-1CC3-4ABF-B170-AD492A584D98}" destId="{B8E22181-CE14-4E2F-A246-B2AB0C264F7D}" srcOrd="2" destOrd="0" parTransId="{4683E755-95C8-474D-8855-FC2C27BF29B6}" sibTransId="{1892E085-A7B6-486A-98F8-FD2888AD2305}"/>
    <dgm:cxn modelId="{D6247412-5479-4AFD-8CC7-75A92A292E73}" srcId="{BAB2E107-EDC1-41BA-9D86-BF2B877BABBD}" destId="{7BF972EE-1CC3-4ABF-B170-AD492A584D98}" srcOrd="0" destOrd="0" parTransId="{F2274E7F-AA04-4531-9EE7-E93B7BBD03AC}" sibTransId="{F7D3FEB8-2B44-45DB-8E76-11738AEEF52D}"/>
    <dgm:cxn modelId="{DF014664-F810-4FC3-8ABE-0AD0F9901A2E}" type="presOf" srcId="{2C858488-E7C0-477F-B6AD-899DF6BB9998}" destId="{84D80AC2-026B-4054-BB0C-5DE8A588F39C}" srcOrd="0" destOrd="0" presId="urn:microsoft.com/office/officeart/2005/8/layout/matrix1"/>
    <dgm:cxn modelId="{28B487F3-AEBB-467F-923D-22434C1F0178}" srcId="{7BF972EE-1CC3-4ABF-B170-AD492A584D98}" destId="{2C858488-E7C0-477F-B6AD-899DF6BB9998}" srcOrd="0" destOrd="0" parTransId="{083AF1ED-29EC-4E1E-BCB8-EEB1EB5F6B74}" sibTransId="{414C0D5C-4F6F-4D3F-BFDF-D33447A697F8}"/>
    <dgm:cxn modelId="{27524D81-3A5D-4A63-94E1-4487070B2009}" type="presOf" srcId="{906134A4-569A-4655-94FD-2F3271680D9A}" destId="{D971413F-257C-4B6F-8888-3ECC31DCA4F6}" srcOrd="0" destOrd="0" presId="urn:microsoft.com/office/officeart/2005/8/layout/matrix1"/>
    <dgm:cxn modelId="{D058548D-A261-426C-8A61-05A7E91538D5}" type="presOf" srcId="{BAB2E107-EDC1-41BA-9D86-BF2B877BABBD}" destId="{0F2F4E33-11A0-40B2-AD55-77D9C44C3A86}" srcOrd="0" destOrd="0" presId="urn:microsoft.com/office/officeart/2005/8/layout/matrix1"/>
    <dgm:cxn modelId="{0928B93D-D8CC-4B8C-A9C1-E26F1FDFFCD2}" type="presOf" srcId="{31F8B7C0-03D7-49B9-A71F-74CC43FF03DB}" destId="{3D57B763-BAE9-4E2C-9419-8A30BFC2D5BF}" srcOrd="0" destOrd="0" presId="urn:microsoft.com/office/officeart/2005/8/layout/matrix1"/>
    <dgm:cxn modelId="{2A6AF812-BE57-4A43-9978-1E3784A39CC1}" type="presOf" srcId="{31F8B7C0-03D7-49B9-A71F-74CC43FF03DB}" destId="{8076701D-1B46-4FC1-B193-DF4D448CD0E1}" srcOrd="1" destOrd="0" presId="urn:microsoft.com/office/officeart/2005/8/layout/matrix1"/>
    <dgm:cxn modelId="{F005ACB3-438D-4C7A-A88F-B5C01628E6DF}" type="presOf" srcId="{B8E22181-CE14-4E2F-A246-B2AB0C264F7D}" destId="{A6CAC6F3-C095-461C-8BB3-465B940CC626}" srcOrd="1" destOrd="0" presId="urn:microsoft.com/office/officeart/2005/8/layout/matrix1"/>
    <dgm:cxn modelId="{3F0C9AF0-8AAB-4A2D-8C5A-C4FE65593AED}" type="presParOf" srcId="{0F2F4E33-11A0-40B2-AD55-77D9C44C3A86}" destId="{0906E053-5B89-49C5-A0C7-EEE59D420FA0}" srcOrd="0" destOrd="0" presId="urn:microsoft.com/office/officeart/2005/8/layout/matrix1"/>
    <dgm:cxn modelId="{920E70F4-5EE0-4AF7-B61D-394D897BBBB3}" type="presParOf" srcId="{0906E053-5B89-49C5-A0C7-EEE59D420FA0}" destId="{84D80AC2-026B-4054-BB0C-5DE8A588F39C}" srcOrd="0" destOrd="0" presId="urn:microsoft.com/office/officeart/2005/8/layout/matrix1"/>
    <dgm:cxn modelId="{62D91663-2543-466E-ADBA-675C52533166}" type="presParOf" srcId="{0906E053-5B89-49C5-A0C7-EEE59D420FA0}" destId="{F7DE860B-5E21-499C-82DC-1AD9386DBCD2}" srcOrd="1" destOrd="0" presId="urn:microsoft.com/office/officeart/2005/8/layout/matrix1"/>
    <dgm:cxn modelId="{464F5475-AC43-47CD-8316-68B9665D8BA2}" type="presParOf" srcId="{0906E053-5B89-49C5-A0C7-EEE59D420FA0}" destId="{D971413F-257C-4B6F-8888-3ECC31DCA4F6}" srcOrd="2" destOrd="0" presId="urn:microsoft.com/office/officeart/2005/8/layout/matrix1"/>
    <dgm:cxn modelId="{CE8CF268-CF5E-4C3A-9A74-EF7BAD50C416}" type="presParOf" srcId="{0906E053-5B89-49C5-A0C7-EEE59D420FA0}" destId="{2C2F7C1A-5BE8-4A54-B398-9947621C3190}" srcOrd="3" destOrd="0" presId="urn:microsoft.com/office/officeart/2005/8/layout/matrix1"/>
    <dgm:cxn modelId="{AB6DF4C2-9F86-4256-AD49-F23A43050D3F}" type="presParOf" srcId="{0906E053-5B89-49C5-A0C7-EEE59D420FA0}" destId="{7607CA4A-5469-4B5C-B6B6-AD976BA39D36}" srcOrd="4" destOrd="0" presId="urn:microsoft.com/office/officeart/2005/8/layout/matrix1"/>
    <dgm:cxn modelId="{B9B9CAD8-158C-487F-A70E-6E8EEF325820}" type="presParOf" srcId="{0906E053-5B89-49C5-A0C7-EEE59D420FA0}" destId="{A6CAC6F3-C095-461C-8BB3-465B940CC626}" srcOrd="5" destOrd="0" presId="urn:microsoft.com/office/officeart/2005/8/layout/matrix1"/>
    <dgm:cxn modelId="{532CAFE4-8313-4AFC-8F00-57A9B5226470}" type="presParOf" srcId="{0906E053-5B89-49C5-A0C7-EEE59D420FA0}" destId="{3D57B763-BAE9-4E2C-9419-8A30BFC2D5BF}" srcOrd="6" destOrd="0" presId="urn:microsoft.com/office/officeart/2005/8/layout/matrix1"/>
    <dgm:cxn modelId="{221E523A-9A53-4693-AA49-C41617BA3B64}" type="presParOf" srcId="{0906E053-5B89-49C5-A0C7-EEE59D420FA0}" destId="{8076701D-1B46-4FC1-B193-DF4D448CD0E1}" srcOrd="7" destOrd="0" presId="urn:microsoft.com/office/officeart/2005/8/layout/matrix1"/>
    <dgm:cxn modelId="{C11FF47C-6B0D-421B-A4B3-18B0FAD57A88}" type="presParOf" srcId="{0F2F4E33-11A0-40B2-AD55-77D9C44C3A86}" destId="{599A770D-FF7D-421C-AC3C-61388737234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8EC7B0-B76E-4B6C-9202-3994B2A0765C}" type="doc">
      <dgm:prSet loTypeId="urn:microsoft.com/office/officeart/2005/8/layout/vList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E3F5E84-BB39-4728-B7F3-FD31ADA4F537}">
      <dgm:prSet phldrT="[Текст]"/>
      <dgm:spPr/>
      <dgm:t>
        <a:bodyPr/>
        <a:lstStyle/>
        <a:p>
          <a:r>
            <a:rPr lang="ru-RU" dirty="0" smtClean="0"/>
            <a:t>Некоммерческая организация:</a:t>
          </a:r>
          <a:endParaRPr lang="ru-RU" dirty="0"/>
        </a:p>
      </dgm:t>
    </dgm:pt>
    <dgm:pt modelId="{ED43A814-B5F0-4493-B48B-EF67CD018298}" type="parTrans" cxnId="{A85BB784-2E5D-4200-904E-FCC91F9C89E9}">
      <dgm:prSet/>
      <dgm:spPr/>
      <dgm:t>
        <a:bodyPr/>
        <a:lstStyle/>
        <a:p>
          <a:endParaRPr lang="ru-RU"/>
        </a:p>
      </dgm:t>
    </dgm:pt>
    <dgm:pt modelId="{1CDE48CE-93D0-465C-9D34-4A2514897FE1}" type="sibTrans" cxnId="{A85BB784-2E5D-4200-904E-FCC91F9C89E9}">
      <dgm:prSet/>
      <dgm:spPr/>
      <dgm:t>
        <a:bodyPr/>
        <a:lstStyle/>
        <a:p>
          <a:endParaRPr lang="ru-RU"/>
        </a:p>
      </dgm:t>
    </dgm:pt>
    <dgm:pt modelId="{AFBE68E1-FFB5-440D-830C-7C6DE347DB35}">
      <dgm:prSet phldrT="[Текст]"/>
      <dgm:spPr/>
      <dgm:t>
        <a:bodyPr/>
        <a:lstStyle/>
        <a:p>
          <a:r>
            <a:rPr lang="ru-RU" dirty="0" smtClean="0"/>
            <a:t>юридическое лицо</a:t>
          </a:r>
          <a:endParaRPr lang="ru-RU" dirty="0"/>
        </a:p>
      </dgm:t>
    </dgm:pt>
    <dgm:pt modelId="{5EAD88C4-FDC4-4748-A8F1-5E8C2BFC15D1}" type="parTrans" cxnId="{0642B975-35AB-40C9-836E-6C8C3DA60817}">
      <dgm:prSet/>
      <dgm:spPr/>
      <dgm:t>
        <a:bodyPr/>
        <a:lstStyle/>
        <a:p>
          <a:endParaRPr lang="ru-RU"/>
        </a:p>
      </dgm:t>
    </dgm:pt>
    <dgm:pt modelId="{12FACB6A-FC28-44EE-B617-190740B37321}" type="sibTrans" cxnId="{0642B975-35AB-40C9-836E-6C8C3DA60817}">
      <dgm:prSet/>
      <dgm:spPr/>
      <dgm:t>
        <a:bodyPr/>
        <a:lstStyle/>
        <a:p>
          <a:endParaRPr lang="ru-RU"/>
        </a:p>
      </dgm:t>
    </dgm:pt>
    <dgm:pt modelId="{B5B94394-3BA5-4418-8D00-98A74A9C020F}">
      <dgm:prSet phldrT="[Текст]"/>
      <dgm:spPr/>
      <dgm:t>
        <a:bodyPr/>
        <a:lstStyle/>
        <a:p>
          <a:r>
            <a:rPr lang="ru-RU" dirty="0" smtClean="0"/>
            <a:t>не имеющее извлечение прибыли в качестве основной цели своей деятельности</a:t>
          </a:r>
          <a:endParaRPr lang="ru-RU" dirty="0"/>
        </a:p>
      </dgm:t>
    </dgm:pt>
    <dgm:pt modelId="{A8760004-F325-4CBE-A5FE-C51ED99466C6}" type="parTrans" cxnId="{2436B291-4BBF-4374-B314-9E7DCA38D246}">
      <dgm:prSet/>
      <dgm:spPr/>
      <dgm:t>
        <a:bodyPr/>
        <a:lstStyle/>
        <a:p>
          <a:endParaRPr lang="ru-RU"/>
        </a:p>
      </dgm:t>
    </dgm:pt>
    <dgm:pt modelId="{8BA7EF42-14B9-4129-92AD-A67411CCCF03}" type="sibTrans" cxnId="{2436B291-4BBF-4374-B314-9E7DCA38D246}">
      <dgm:prSet/>
      <dgm:spPr/>
      <dgm:t>
        <a:bodyPr/>
        <a:lstStyle/>
        <a:p>
          <a:endParaRPr lang="ru-RU"/>
        </a:p>
      </dgm:t>
    </dgm:pt>
    <dgm:pt modelId="{58CA7389-EB09-4E68-B0CB-1E8AABA83122}">
      <dgm:prSet phldrT="[Текст]"/>
      <dgm:spPr/>
      <dgm:t>
        <a:bodyPr/>
        <a:lstStyle/>
        <a:p>
          <a:r>
            <a:rPr lang="ru-RU" dirty="0" smtClean="0"/>
            <a:t>не распределяющее полученную прибыль между участниками</a:t>
          </a:r>
          <a:endParaRPr lang="ru-RU" dirty="0"/>
        </a:p>
      </dgm:t>
    </dgm:pt>
    <dgm:pt modelId="{2E6EB379-51A4-4489-A423-40268A075B5F}" type="parTrans" cxnId="{8523345F-9AC2-4EDC-A083-E60031187325}">
      <dgm:prSet/>
      <dgm:spPr/>
      <dgm:t>
        <a:bodyPr/>
        <a:lstStyle/>
        <a:p>
          <a:endParaRPr lang="ru-RU"/>
        </a:p>
      </dgm:t>
    </dgm:pt>
    <dgm:pt modelId="{4EF83320-575A-4872-BB13-E2C893FB8EF2}" type="sibTrans" cxnId="{8523345F-9AC2-4EDC-A083-E60031187325}">
      <dgm:prSet/>
      <dgm:spPr/>
      <dgm:t>
        <a:bodyPr/>
        <a:lstStyle/>
        <a:p>
          <a:endParaRPr lang="ru-RU"/>
        </a:p>
      </dgm:t>
    </dgm:pt>
    <dgm:pt modelId="{768D7CEC-E9F2-444E-948E-FB204CDC2EB0}" type="pres">
      <dgm:prSet presAssocID="{6E8EC7B0-B76E-4B6C-9202-3994B2A076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A9842-C9B1-4986-8F16-84B8A1E6CE3F}" type="pres">
      <dgm:prSet presAssocID="{BE3F5E84-BB39-4728-B7F3-FD31ADA4F5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52EA2-3D3C-4178-9851-DDBA054B7E48}" type="pres">
      <dgm:prSet presAssocID="{BE3F5E84-BB39-4728-B7F3-FD31ADA4F53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2B975-35AB-40C9-836E-6C8C3DA60817}" srcId="{BE3F5E84-BB39-4728-B7F3-FD31ADA4F537}" destId="{AFBE68E1-FFB5-440D-830C-7C6DE347DB35}" srcOrd="0" destOrd="0" parTransId="{5EAD88C4-FDC4-4748-A8F1-5E8C2BFC15D1}" sibTransId="{12FACB6A-FC28-44EE-B617-190740B37321}"/>
    <dgm:cxn modelId="{8523345F-9AC2-4EDC-A083-E60031187325}" srcId="{BE3F5E84-BB39-4728-B7F3-FD31ADA4F537}" destId="{58CA7389-EB09-4E68-B0CB-1E8AABA83122}" srcOrd="2" destOrd="0" parTransId="{2E6EB379-51A4-4489-A423-40268A075B5F}" sibTransId="{4EF83320-575A-4872-BB13-E2C893FB8EF2}"/>
    <dgm:cxn modelId="{A85BB784-2E5D-4200-904E-FCC91F9C89E9}" srcId="{6E8EC7B0-B76E-4B6C-9202-3994B2A0765C}" destId="{BE3F5E84-BB39-4728-B7F3-FD31ADA4F537}" srcOrd="0" destOrd="0" parTransId="{ED43A814-B5F0-4493-B48B-EF67CD018298}" sibTransId="{1CDE48CE-93D0-465C-9D34-4A2514897FE1}"/>
    <dgm:cxn modelId="{1A3C236C-737C-4472-9923-3511A24026A9}" type="presOf" srcId="{B5B94394-3BA5-4418-8D00-98A74A9C020F}" destId="{29252EA2-3D3C-4178-9851-DDBA054B7E48}" srcOrd="0" destOrd="1" presId="urn:microsoft.com/office/officeart/2005/8/layout/vList2"/>
    <dgm:cxn modelId="{2436B291-4BBF-4374-B314-9E7DCA38D246}" srcId="{BE3F5E84-BB39-4728-B7F3-FD31ADA4F537}" destId="{B5B94394-3BA5-4418-8D00-98A74A9C020F}" srcOrd="1" destOrd="0" parTransId="{A8760004-F325-4CBE-A5FE-C51ED99466C6}" sibTransId="{8BA7EF42-14B9-4129-92AD-A67411CCCF03}"/>
    <dgm:cxn modelId="{EE2198D7-78A3-4CB1-844E-D8345B5C8BD5}" type="presOf" srcId="{AFBE68E1-FFB5-440D-830C-7C6DE347DB35}" destId="{29252EA2-3D3C-4178-9851-DDBA054B7E48}" srcOrd="0" destOrd="0" presId="urn:microsoft.com/office/officeart/2005/8/layout/vList2"/>
    <dgm:cxn modelId="{4220E26A-7EEE-484D-A8AE-BEB37CEB6ADE}" type="presOf" srcId="{6E8EC7B0-B76E-4B6C-9202-3994B2A0765C}" destId="{768D7CEC-E9F2-444E-948E-FB204CDC2EB0}" srcOrd="0" destOrd="0" presId="urn:microsoft.com/office/officeart/2005/8/layout/vList2"/>
    <dgm:cxn modelId="{F0DF46B1-17C2-4A61-AF22-42A526E74CE3}" type="presOf" srcId="{BE3F5E84-BB39-4728-B7F3-FD31ADA4F537}" destId="{72AA9842-C9B1-4986-8F16-84B8A1E6CE3F}" srcOrd="0" destOrd="0" presId="urn:microsoft.com/office/officeart/2005/8/layout/vList2"/>
    <dgm:cxn modelId="{4C1593A5-F43A-482C-95FB-E44400F30949}" type="presOf" srcId="{58CA7389-EB09-4E68-B0CB-1E8AABA83122}" destId="{29252EA2-3D3C-4178-9851-DDBA054B7E48}" srcOrd="0" destOrd="2" presId="urn:microsoft.com/office/officeart/2005/8/layout/vList2"/>
    <dgm:cxn modelId="{38CE785E-3727-4132-8571-8FA1E9E58320}" type="presParOf" srcId="{768D7CEC-E9F2-444E-948E-FB204CDC2EB0}" destId="{72AA9842-C9B1-4986-8F16-84B8A1E6CE3F}" srcOrd="0" destOrd="0" presId="urn:microsoft.com/office/officeart/2005/8/layout/vList2"/>
    <dgm:cxn modelId="{39A58A7E-5245-43D5-BADC-8F9D0E36F5AB}" type="presParOf" srcId="{768D7CEC-E9F2-444E-948E-FB204CDC2EB0}" destId="{29252EA2-3D3C-4178-9851-DDBA054B7E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9973F8-5920-425D-A702-7E963F3ACF3B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27006D-5A28-4CF6-B748-1A97588B573D}">
      <dgm:prSet phldrT="[Текст]"/>
      <dgm:spPr/>
      <dgm:t>
        <a:bodyPr/>
        <a:lstStyle/>
        <a:p>
          <a:r>
            <a:rPr lang="ru-RU" dirty="0" smtClean="0"/>
            <a:t>Общество взаимного страхования</a:t>
          </a:r>
          <a:endParaRPr lang="ru-RU" dirty="0"/>
        </a:p>
      </dgm:t>
    </dgm:pt>
    <dgm:pt modelId="{10DBA9D1-C234-453B-BB67-823C49828817}" type="parTrans" cxnId="{3105E000-A029-4E06-B7E2-85D4B94E1016}">
      <dgm:prSet/>
      <dgm:spPr/>
      <dgm:t>
        <a:bodyPr/>
        <a:lstStyle/>
        <a:p>
          <a:endParaRPr lang="ru-RU"/>
        </a:p>
      </dgm:t>
    </dgm:pt>
    <dgm:pt modelId="{85F9C297-5049-4C20-AB38-0C6AD1B64649}" type="sibTrans" cxnId="{3105E000-A029-4E06-B7E2-85D4B94E1016}">
      <dgm:prSet/>
      <dgm:spPr/>
      <dgm:t>
        <a:bodyPr/>
        <a:lstStyle/>
        <a:p>
          <a:endParaRPr lang="ru-RU"/>
        </a:p>
      </dgm:t>
    </dgm:pt>
    <dgm:pt modelId="{477783EC-D047-4D9F-9B4C-3516FC149B3B}">
      <dgm:prSet phldrT="[Текст]" custT="1"/>
      <dgm:spPr/>
      <dgm:t>
        <a:bodyPr/>
        <a:lstStyle/>
        <a:p>
          <a:r>
            <a:rPr lang="ru-RU" sz="2200" dirty="0" smtClean="0"/>
            <a:t>общество взаимного страхования – основанная на членстве некоммерческая организация, созданная в целях взаимного страхования (ч. 1 ст. 5 Федерального закона от 29.11.2007 г. № 286-ФЗ «О взаимном страховании»)</a:t>
          </a:r>
          <a:endParaRPr lang="ru-RU" sz="2200" dirty="0"/>
        </a:p>
      </dgm:t>
    </dgm:pt>
    <dgm:pt modelId="{2995F84F-DB30-4803-A4F5-783DB5E18750}" type="parTrans" cxnId="{0E48AA10-E7C9-42D7-B96F-AA380AA22E63}">
      <dgm:prSet/>
      <dgm:spPr/>
      <dgm:t>
        <a:bodyPr/>
        <a:lstStyle/>
        <a:p>
          <a:endParaRPr lang="ru-RU"/>
        </a:p>
      </dgm:t>
    </dgm:pt>
    <dgm:pt modelId="{692038AD-6261-4C46-AE17-53958D1DBD65}" type="sibTrans" cxnId="{0E48AA10-E7C9-42D7-B96F-AA380AA22E63}">
      <dgm:prSet/>
      <dgm:spPr/>
      <dgm:t>
        <a:bodyPr/>
        <a:lstStyle/>
        <a:p>
          <a:endParaRPr lang="ru-RU"/>
        </a:p>
      </dgm:t>
    </dgm:pt>
    <dgm:pt modelId="{1FD11791-9A92-4888-B0AC-C44BA8B44B95}">
      <dgm:prSet phldrT="[Текст]"/>
      <dgm:spPr/>
      <dgm:t>
        <a:bodyPr/>
        <a:lstStyle/>
        <a:p>
          <a:r>
            <a:rPr lang="ru-RU" dirty="0" smtClean="0"/>
            <a:t>Фонд</a:t>
          </a:r>
          <a:endParaRPr lang="ru-RU" dirty="0"/>
        </a:p>
      </dgm:t>
    </dgm:pt>
    <dgm:pt modelId="{79E642F5-7D19-4F65-B902-8B3334478C68}" type="parTrans" cxnId="{96E0F8B5-E0CA-4001-A2F7-49643E3CADB5}">
      <dgm:prSet/>
      <dgm:spPr/>
      <dgm:t>
        <a:bodyPr/>
        <a:lstStyle/>
        <a:p>
          <a:endParaRPr lang="ru-RU"/>
        </a:p>
      </dgm:t>
    </dgm:pt>
    <dgm:pt modelId="{B3ABF97D-291C-4FDF-B246-1560D24A42E6}" type="sibTrans" cxnId="{96E0F8B5-E0CA-4001-A2F7-49643E3CADB5}">
      <dgm:prSet/>
      <dgm:spPr/>
      <dgm:t>
        <a:bodyPr/>
        <a:lstStyle/>
        <a:p>
          <a:endParaRPr lang="ru-RU"/>
        </a:p>
      </dgm:t>
    </dgm:pt>
    <dgm:pt modelId="{C5D0EDF4-21AE-4037-94DB-FB9819C011A8}">
      <dgm:prSet phldrT="[Текст]" custT="1"/>
      <dgm:spPr/>
      <dgm:t>
        <a:bodyPr/>
        <a:lstStyle/>
        <a:p>
          <a:r>
            <a:rPr lang="ru-RU" sz="2200" dirty="0" smtClean="0"/>
            <a:t>фонд – не имеющая членства некоммерческая организация, учрежденная гражданами и (или) юридическими лицами на основе добровольных имущественных взносов, преследующая социальные, благотворительные, культурные, образовательные или иные общественно полезные цели (п. 1 ст. 118 ГК РФ) </a:t>
          </a:r>
          <a:endParaRPr lang="ru-RU" sz="2200" dirty="0"/>
        </a:p>
      </dgm:t>
    </dgm:pt>
    <dgm:pt modelId="{B4E9F9F9-080B-4AE7-A8CA-130FA7AA54F2}" type="parTrans" cxnId="{2BDF21EC-3235-40F2-BBD0-1B43D7F8F982}">
      <dgm:prSet/>
      <dgm:spPr/>
      <dgm:t>
        <a:bodyPr/>
        <a:lstStyle/>
        <a:p>
          <a:endParaRPr lang="ru-RU"/>
        </a:p>
      </dgm:t>
    </dgm:pt>
    <dgm:pt modelId="{4D25F1E8-40A0-414A-B0A6-42A45DA571E6}" type="sibTrans" cxnId="{2BDF21EC-3235-40F2-BBD0-1B43D7F8F982}">
      <dgm:prSet/>
      <dgm:spPr/>
      <dgm:t>
        <a:bodyPr/>
        <a:lstStyle/>
        <a:p>
          <a:endParaRPr lang="ru-RU"/>
        </a:p>
      </dgm:t>
    </dgm:pt>
    <dgm:pt modelId="{CD0821CE-4A10-4EAB-BC4A-7BABD2A107B9}" type="pres">
      <dgm:prSet presAssocID="{879973F8-5920-425D-A702-7E963F3ACF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B7EEE-53C6-4962-A5E9-E9742965F868}" type="pres">
      <dgm:prSet presAssocID="{5827006D-5A28-4CF6-B748-1A97588B573D}" presName="linNode" presStyleCnt="0"/>
      <dgm:spPr/>
    </dgm:pt>
    <dgm:pt modelId="{68CB5CB6-9644-4584-9084-EBBA28E30020}" type="pres">
      <dgm:prSet presAssocID="{5827006D-5A28-4CF6-B748-1A97588B573D}" presName="parentText" presStyleLbl="node1" presStyleIdx="0" presStyleCnt="2" custScaleX="610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A5AB3-0175-45E0-88F9-90D53133C24A}" type="pres">
      <dgm:prSet presAssocID="{5827006D-5A28-4CF6-B748-1A97588B573D}" presName="descendantText" presStyleLbl="alignAccFollowNode1" presStyleIdx="0" presStyleCnt="2" custScaleX="121994" custScaleY="125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129BA-2D35-4BC8-8AB0-FAFF546823F3}" type="pres">
      <dgm:prSet presAssocID="{85F9C297-5049-4C20-AB38-0C6AD1B64649}" presName="sp" presStyleCnt="0"/>
      <dgm:spPr/>
    </dgm:pt>
    <dgm:pt modelId="{E8AC6857-8448-4491-87BE-2508A19F5313}" type="pres">
      <dgm:prSet presAssocID="{1FD11791-9A92-4888-B0AC-C44BA8B44B95}" presName="linNode" presStyleCnt="0"/>
      <dgm:spPr/>
    </dgm:pt>
    <dgm:pt modelId="{50973B20-B0F5-4AF5-8C10-0A3F1A80FD1E}" type="pres">
      <dgm:prSet presAssocID="{1FD11791-9A92-4888-B0AC-C44BA8B44B95}" presName="parentText" presStyleLbl="node1" presStyleIdx="1" presStyleCnt="2" custScaleX="630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3389B-977B-4E00-86DA-B71ACB51D2EC}" type="pres">
      <dgm:prSet presAssocID="{1FD11791-9A92-4888-B0AC-C44BA8B44B95}" presName="descendantText" presStyleLbl="alignAccFollowNode1" presStyleIdx="1" presStyleCnt="2" custScaleX="131478" custScaleY="117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E0F8B5-E0CA-4001-A2F7-49643E3CADB5}" srcId="{879973F8-5920-425D-A702-7E963F3ACF3B}" destId="{1FD11791-9A92-4888-B0AC-C44BA8B44B95}" srcOrd="1" destOrd="0" parTransId="{79E642F5-7D19-4F65-B902-8B3334478C68}" sibTransId="{B3ABF97D-291C-4FDF-B246-1560D24A42E6}"/>
    <dgm:cxn modelId="{1CA1137A-8555-4B65-943F-29CD2340F6E1}" type="presOf" srcId="{879973F8-5920-425D-A702-7E963F3ACF3B}" destId="{CD0821CE-4A10-4EAB-BC4A-7BABD2A107B9}" srcOrd="0" destOrd="0" presId="urn:microsoft.com/office/officeart/2005/8/layout/vList5"/>
    <dgm:cxn modelId="{14F9FE4D-E31E-4BD5-A3A5-5686DA34E1FA}" type="presOf" srcId="{5827006D-5A28-4CF6-B748-1A97588B573D}" destId="{68CB5CB6-9644-4584-9084-EBBA28E30020}" srcOrd="0" destOrd="0" presId="urn:microsoft.com/office/officeart/2005/8/layout/vList5"/>
    <dgm:cxn modelId="{2BDF21EC-3235-40F2-BBD0-1B43D7F8F982}" srcId="{1FD11791-9A92-4888-B0AC-C44BA8B44B95}" destId="{C5D0EDF4-21AE-4037-94DB-FB9819C011A8}" srcOrd="0" destOrd="0" parTransId="{B4E9F9F9-080B-4AE7-A8CA-130FA7AA54F2}" sibTransId="{4D25F1E8-40A0-414A-B0A6-42A45DA571E6}"/>
    <dgm:cxn modelId="{E55270EB-1DAB-49A3-BD8A-2D18CB9C6E3A}" type="presOf" srcId="{1FD11791-9A92-4888-B0AC-C44BA8B44B95}" destId="{50973B20-B0F5-4AF5-8C10-0A3F1A80FD1E}" srcOrd="0" destOrd="0" presId="urn:microsoft.com/office/officeart/2005/8/layout/vList5"/>
    <dgm:cxn modelId="{3105E000-A029-4E06-B7E2-85D4B94E1016}" srcId="{879973F8-5920-425D-A702-7E963F3ACF3B}" destId="{5827006D-5A28-4CF6-B748-1A97588B573D}" srcOrd="0" destOrd="0" parTransId="{10DBA9D1-C234-453B-BB67-823C49828817}" sibTransId="{85F9C297-5049-4C20-AB38-0C6AD1B64649}"/>
    <dgm:cxn modelId="{2F29E7A6-58D9-47CE-B397-B869D6E904EC}" type="presOf" srcId="{C5D0EDF4-21AE-4037-94DB-FB9819C011A8}" destId="{7E83389B-977B-4E00-86DA-B71ACB51D2EC}" srcOrd="0" destOrd="0" presId="urn:microsoft.com/office/officeart/2005/8/layout/vList5"/>
    <dgm:cxn modelId="{77A6DB47-FF27-49A3-8F8E-CFE89DF8ED7C}" type="presOf" srcId="{477783EC-D047-4D9F-9B4C-3516FC149B3B}" destId="{14FA5AB3-0175-45E0-88F9-90D53133C24A}" srcOrd="0" destOrd="0" presId="urn:microsoft.com/office/officeart/2005/8/layout/vList5"/>
    <dgm:cxn modelId="{0E48AA10-E7C9-42D7-B96F-AA380AA22E63}" srcId="{5827006D-5A28-4CF6-B748-1A97588B573D}" destId="{477783EC-D047-4D9F-9B4C-3516FC149B3B}" srcOrd="0" destOrd="0" parTransId="{2995F84F-DB30-4803-A4F5-783DB5E18750}" sibTransId="{692038AD-6261-4C46-AE17-53958D1DBD65}"/>
    <dgm:cxn modelId="{2719AD80-3DE2-4150-8DFF-42B5C7E2D376}" type="presParOf" srcId="{CD0821CE-4A10-4EAB-BC4A-7BABD2A107B9}" destId="{F00B7EEE-53C6-4962-A5E9-E9742965F868}" srcOrd="0" destOrd="0" presId="urn:microsoft.com/office/officeart/2005/8/layout/vList5"/>
    <dgm:cxn modelId="{DF78BC1E-F851-45BF-8DFA-B3E50A0D6EA4}" type="presParOf" srcId="{F00B7EEE-53C6-4962-A5E9-E9742965F868}" destId="{68CB5CB6-9644-4584-9084-EBBA28E30020}" srcOrd="0" destOrd="0" presId="urn:microsoft.com/office/officeart/2005/8/layout/vList5"/>
    <dgm:cxn modelId="{9F02E6EA-7A51-4322-98E5-82D2C8FD2A0A}" type="presParOf" srcId="{F00B7EEE-53C6-4962-A5E9-E9742965F868}" destId="{14FA5AB3-0175-45E0-88F9-90D53133C24A}" srcOrd="1" destOrd="0" presId="urn:microsoft.com/office/officeart/2005/8/layout/vList5"/>
    <dgm:cxn modelId="{44C30476-72D8-4710-8E99-1D5995C1639C}" type="presParOf" srcId="{CD0821CE-4A10-4EAB-BC4A-7BABD2A107B9}" destId="{78D129BA-2D35-4BC8-8AB0-FAFF546823F3}" srcOrd="1" destOrd="0" presId="urn:microsoft.com/office/officeart/2005/8/layout/vList5"/>
    <dgm:cxn modelId="{6A458525-568E-4563-8147-A1350D915AFF}" type="presParOf" srcId="{CD0821CE-4A10-4EAB-BC4A-7BABD2A107B9}" destId="{E8AC6857-8448-4491-87BE-2508A19F5313}" srcOrd="2" destOrd="0" presId="urn:microsoft.com/office/officeart/2005/8/layout/vList5"/>
    <dgm:cxn modelId="{A2ECFD7A-1FAB-4754-A6C0-0215D4E5A4F7}" type="presParOf" srcId="{E8AC6857-8448-4491-87BE-2508A19F5313}" destId="{50973B20-B0F5-4AF5-8C10-0A3F1A80FD1E}" srcOrd="0" destOrd="0" presId="urn:microsoft.com/office/officeart/2005/8/layout/vList5"/>
    <dgm:cxn modelId="{A38F7814-6EB9-4A97-A124-3D94B1EE135A}" type="presParOf" srcId="{E8AC6857-8448-4491-87BE-2508A19F5313}" destId="{7E83389B-977B-4E00-86DA-B71ACB51D2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433C2A-AB20-45B2-B447-DD666424FE51}" type="doc">
      <dgm:prSet loTypeId="urn:microsoft.com/office/officeart/2005/8/layout/vList2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D20FF31-B5BF-4745-A843-9450D6CD1F7A}">
      <dgm:prSet phldrT="[Текст]"/>
      <dgm:spPr/>
      <dgm:t>
        <a:bodyPr/>
        <a:lstStyle/>
        <a:p>
          <a:r>
            <a:rPr lang="ru-RU" dirty="0" smtClean="0">
              <a:ea typeface="ＭＳ Ｐゴシック"/>
            </a:rPr>
            <a:t>Обязательным требованием для осуществления образовательной деятельности является создание в структуре организации, осуществляющей обучение, специализированного структурного образовательного подразделения</a:t>
          </a:r>
          <a:endParaRPr lang="ru-RU" dirty="0"/>
        </a:p>
      </dgm:t>
    </dgm:pt>
    <dgm:pt modelId="{23055436-992A-451D-AF78-1903DD13E41A}" type="parTrans" cxnId="{43250644-47EB-4C29-8B42-B9987ED47DFD}">
      <dgm:prSet/>
      <dgm:spPr/>
      <dgm:t>
        <a:bodyPr/>
        <a:lstStyle/>
        <a:p>
          <a:endParaRPr lang="ru-RU"/>
        </a:p>
      </dgm:t>
    </dgm:pt>
    <dgm:pt modelId="{4355E89A-4530-426D-9231-6DB83BC819F5}" type="sibTrans" cxnId="{43250644-47EB-4C29-8B42-B9987ED47DFD}">
      <dgm:prSet/>
      <dgm:spPr/>
      <dgm:t>
        <a:bodyPr/>
        <a:lstStyle/>
        <a:p>
          <a:endParaRPr lang="ru-RU"/>
        </a:p>
      </dgm:t>
    </dgm:pt>
    <dgm:pt modelId="{32CC87A6-6A6C-437C-BA77-24023E9875CF}">
      <dgm:prSet phldrT="[Текст]"/>
      <dgm:spPr/>
      <dgm:t>
        <a:bodyPr/>
        <a:lstStyle/>
        <a:p>
          <a:r>
            <a:rPr lang="ru-RU" dirty="0" smtClean="0">
              <a:ea typeface="ＭＳ Ｐゴシック"/>
            </a:rPr>
            <a:t>Деятельность такого подразделения регулируется положением, разрабатываемым и утверждаемым организацией, осуществляющей обучение (ч. 6 ст. ст. 31 Федерального закона № 273-ФЗ)</a:t>
          </a:r>
          <a:endParaRPr lang="ru-RU" dirty="0"/>
        </a:p>
      </dgm:t>
    </dgm:pt>
    <dgm:pt modelId="{746AD723-09BD-4519-9379-F19DE30688CA}" type="parTrans" cxnId="{351CE66E-0C64-463C-AE1C-050D2664BF74}">
      <dgm:prSet/>
      <dgm:spPr/>
      <dgm:t>
        <a:bodyPr/>
        <a:lstStyle/>
        <a:p>
          <a:endParaRPr lang="ru-RU"/>
        </a:p>
      </dgm:t>
    </dgm:pt>
    <dgm:pt modelId="{05585A05-FEF1-4F25-8FC8-BC46A3701B38}" type="sibTrans" cxnId="{351CE66E-0C64-463C-AE1C-050D2664BF74}">
      <dgm:prSet/>
      <dgm:spPr/>
      <dgm:t>
        <a:bodyPr/>
        <a:lstStyle/>
        <a:p>
          <a:endParaRPr lang="ru-RU"/>
        </a:p>
      </dgm:t>
    </dgm:pt>
    <dgm:pt modelId="{878AFE27-8B8B-418C-895D-4038CAB3FE22}" type="pres">
      <dgm:prSet presAssocID="{3E433C2A-AB20-45B2-B447-DD666424FE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CDE7DD-DBF5-4BA9-BF28-6934884AAD0C}" type="pres">
      <dgm:prSet presAssocID="{7D20FF31-B5BF-4745-A843-9450D6CD1F7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7FB34-CE4C-48DE-B149-5EBD63032092}" type="pres">
      <dgm:prSet presAssocID="{4355E89A-4530-426D-9231-6DB83BC819F5}" presName="spacer" presStyleCnt="0"/>
      <dgm:spPr/>
    </dgm:pt>
    <dgm:pt modelId="{BE2B806E-71F5-4339-8136-B0BAE8444889}" type="pres">
      <dgm:prSet presAssocID="{32CC87A6-6A6C-437C-BA77-24023E9875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7B07E9-399A-44C5-83FC-A0147916CC44}" type="presOf" srcId="{3E433C2A-AB20-45B2-B447-DD666424FE51}" destId="{878AFE27-8B8B-418C-895D-4038CAB3FE22}" srcOrd="0" destOrd="0" presId="urn:microsoft.com/office/officeart/2005/8/layout/vList2"/>
    <dgm:cxn modelId="{43250644-47EB-4C29-8B42-B9987ED47DFD}" srcId="{3E433C2A-AB20-45B2-B447-DD666424FE51}" destId="{7D20FF31-B5BF-4745-A843-9450D6CD1F7A}" srcOrd="0" destOrd="0" parTransId="{23055436-992A-451D-AF78-1903DD13E41A}" sibTransId="{4355E89A-4530-426D-9231-6DB83BC819F5}"/>
    <dgm:cxn modelId="{EBFF4536-4D41-48B5-BB69-9AB56C2207DC}" type="presOf" srcId="{7D20FF31-B5BF-4745-A843-9450D6CD1F7A}" destId="{44CDE7DD-DBF5-4BA9-BF28-6934884AAD0C}" srcOrd="0" destOrd="0" presId="urn:microsoft.com/office/officeart/2005/8/layout/vList2"/>
    <dgm:cxn modelId="{351CE66E-0C64-463C-AE1C-050D2664BF74}" srcId="{3E433C2A-AB20-45B2-B447-DD666424FE51}" destId="{32CC87A6-6A6C-437C-BA77-24023E9875CF}" srcOrd="1" destOrd="0" parTransId="{746AD723-09BD-4519-9379-F19DE30688CA}" sibTransId="{05585A05-FEF1-4F25-8FC8-BC46A3701B38}"/>
    <dgm:cxn modelId="{778C363F-AD54-4DCC-A094-C26BF8CF7A87}" type="presOf" srcId="{32CC87A6-6A6C-437C-BA77-24023E9875CF}" destId="{BE2B806E-71F5-4339-8136-B0BAE8444889}" srcOrd="0" destOrd="0" presId="urn:microsoft.com/office/officeart/2005/8/layout/vList2"/>
    <dgm:cxn modelId="{5A36E04A-1BC9-475E-B35F-5748CE3C7CEA}" type="presParOf" srcId="{878AFE27-8B8B-418C-895D-4038CAB3FE22}" destId="{44CDE7DD-DBF5-4BA9-BF28-6934884AAD0C}" srcOrd="0" destOrd="0" presId="urn:microsoft.com/office/officeart/2005/8/layout/vList2"/>
    <dgm:cxn modelId="{AFB1BDBD-14E7-4566-9062-9CC0941BC4A2}" type="presParOf" srcId="{878AFE27-8B8B-418C-895D-4038CAB3FE22}" destId="{0A47FB34-CE4C-48DE-B149-5EBD63032092}" srcOrd="1" destOrd="0" presId="urn:microsoft.com/office/officeart/2005/8/layout/vList2"/>
    <dgm:cxn modelId="{B7F32E4E-E082-41A1-908C-4CBB69187D05}" type="presParOf" srcId="{878AFE27-8B8B-418C-895D-4038CAB3FE22}" destId="{BE2B806E-71F5-4339-8136-B0BAE84448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B5BF90-EE46-4927-9F5B-E6520FAC290E}" type="doc">
      <dgm:prSet loTypeId="urn:microsoft.com/office/officeart/2005/8/layout/vList2" loCatId="list" qsTypeId="urn:microsoft.com/office/officeart/2005/8/quickstyle/3d3" qsCatId="3D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AB709AB-1105-4AA6-AC84-3B793FBFA584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smtClean="0"/>
            <a:t>Дошкольная образовательная организация</a:t>
          </a:r>
          <a:endParaRPr lang="ru-RU" dirty="0"/>
        </a:p>
      </dgm:t>
    </dgm:pt>
    <dgm:pt modelId="{EC3EF019-FA42-4322-BF25-0CD70BE3B898}" type="parTrans" cxnId="{529A9F4E-5C65-486B-8994-E03EB2F10B63}">
      <dgm:prSet/>
      <dgm:spPr/>
      <dgm:t>
        <a:bodyPr/>
        <a:lstStyle/>
        <a:p>
          <a:endParaRPr lang="ru-RU"/>
        </a:p>
      </dgm:t>
    </dgm:pt>
    <dgm:pt modelId="{DB6B6B93-7C49-4315-80DE-C1AA38B757C3}" type="sibTrans" cxnId="{529A9F4E-5C65-486B-8994-E03EB2F10B63}">
      <dgm:prSet/>
      <dgm:spPr/>
      <dgm:t>
        <a:bodyPr/>
        <a:lstStyle/>
        <a:p>
          <a:endParaRPr lang="ru-RU"/>
        </a:p>
      </dgm:t>
    </dgm:pt>
    <dgm:pt modelId="{F753ECEE-F041-42FF-BC59-C4561647EBB1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smtClean="0"/>
            <a:t>Общеобразовательная организация</a:t>
          </a:r>
          <a:endParaRPr lang="ru-RU" dirty="0"/>
        </a:p>
      </dgm:t>
    </dgm:pt>
    <dgm:pt modelId="{3C190FA1-D4F2-47DD-83B4-787209B03CE9}" type="parTrans" cxnId="{47565C7A-0376-4F94-8AB3-B6122EAC6525}">
      <dgm:prSet/>
      <dgm:spPr/>
      <dgm:t>
        <a:bodyPr/>
        <a:lstStyle/>
        <a:p>
          <a:endParaRPr lang="ru-RU"/>
        </a:p>
      </dgm:t>
    </dgm:pt>
    <dgm:pt modelId="{6F88897B-5612-4255-86BD-3297CA0AD7EB}" type="sibTrans" cxnId="{47565C7A-0376-4F94-8AB3-B6122EAC6525}">
      <dgm:prSet/>
      <dgm:spPr/>
      <dgm:t>
        <a:bodyPr/>
        <a:lstStyle/>
        <a:p>
          <a:endParaRPr lang="ru-RU"/>
        </a:p>
      </dgm:t>
    </dgm:pt>
    <dgm:pt modelId="{82BD7C80-12A3-4F90-AAD2-EB2141A92E93}">
      <dgm:prSet/>
      <dgm:spPr>
        <a:solidFill>
          <a:schemeClr val="tx2"/>
        </a:solidFill>
      </dgm:spPr>
      <dgm:t>
        <a:bodyPr/>
        <a:lstStyle/>
        <a:p>
          <a:r>
            <a:rPr lang="ru-RU" dirty="0" smtClean="0"/>
            <a:t>Профессиональная образовательная организация</a:t>
          </a:r>
          <a:endParaRPr lang="ru-RU" dirty="0"/>
        </a:p>
      </dgm:t>
    </dgm:pt>
    <dgm:pt modelId="{4E246636-2F70-4B74-B8AB-35C8033E4E2F}" type="parTrans" cxnId="{59954A55-062B-428B-94F5-CBAF0787E602}">
      <dgm:prSet/>
      <dgm:spPr/>
      <dgm:t>
        <a:bodyPr/>
        <a:lstStyle/>
        <a:p>
          <a:endParaRPr lang="ru-RU"/>
        </a:p>
      </dgm:t>
    </dgm:pt>
    <dgm:pt modelId="{0FA509A6-5ECD-4B8F-9FBD-D8A5DA86CE65}" type="sibTrans" cxnId="{59954A55-062B-428B-94F5-CBAF0787E602}">
      <dgm:prSet/>
      <dgm:spPr/>
      <dgm:t>
        <a:bodyPr/>
        <a:lstStyle/>
        <a:p>
          <a:endParaRPr lang="ru-RU"/>
        </a:p>
      </dgm:t>
    </dgm:pt>
    <dgm:pt modelId="{ED071820-2D0A-4301-88CC-2FD247CDA308}">
      <dgm:prSet/>
      <dgm:spPr>
        <a:solidFill>
          <a:schemeClr val="tx2"/>
        </a:solidFill>
      </dgm:spPr>
      <dgm:t>
        <a:bodyPr/>
        <a:lstStyle/>
        <a:p>
          <a:r>
            <a:rPr lang="ru-RU" dirty="0" smtClean="0"/>
            <a:t>Образовательная организация высшего образования</a:t>
          </a:r>
          <a:endParaRPr lang="ru-RU" dirty="0"/>
        </a:p>
      </dgm:t>
    </dgm:pt>
    <dgm:pt modelId="{9CB8F7DF-7B54-4D1A-B008-B8ABD0501C9B}" type="parTrans" cxnId="{899AD9D0-F912-4B9D-9E1A-26C5A31602AE}">
      <dgm:prSet/>
      <dgm:spPr/>
      <dgm:t>
        <a:bodyPr/>
        <a:lstStyle/>
        <a:p>
          <a:endParaRPr lang="ru-RU"/>
        </a:p>
      </dgm:t>
    </dgm:pt>
    <dgm:pt modelId="{0613EB83-B041-491B-BAC4-6B8128D7B7C2}" type="sibTrans" cxnId="{899AD9D0-F912-4B9D-9E1A-26C5A31602AE}">
      <dgm:prSet/>
      <dgm:spPr/>
      <dgm:t>
        <a:bodyPr/>
        <a:lstStyle/>
        <a:p>
          <a:endParaRPr lang="ru-RU"/>
        </a:p>
      </dgm:t>
    </dgm:pt>
    <dgm:pt modelId="{FB38FB98-39E9-4F26-8BDE-1EEFE4376B49}" type="pres">
      <dgm:prSet presAssocID="{69B5BF90-EE46-4927-9F5B-E6520FAC29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FD2EA0-6AA7-4BA5-AAD2-D700D5DA1718}" type="pres">
      <dgm:prSet presAssocID="{EAB709AB-1105-4AA6-AC84-3B793FBFA58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F5F71-994D-4599-88BE-B0E6594B2E3B}" type="pres">
      <dgm:prSet presAssocID="{DB6B6B93-7C49-4315-80DE-C1AA38B757C3}" presName="spacer" presStyleCnt="0"/>
      <dgm:spPr/>
    </dgm:pt>
    <dgm:pt modelId="{895E3BFF-7621-4D40-90BA-7DE6106732A0}" type="pres">
      <dgm:prSet presAssocID="{F753ECEE-F041-42FF-BC59-C4561647EB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87405-0DF8-4040-871D-D93FC1DF7534}" type="pres">
      <dgm:prSet presAssocID="{6F88897B-5612-4255-86BD-3297CA0AD7EB}" presName="spacer" presStyleCnt="0"/>
      <dgm:spPr/>
    </dgm:pt>
    <dgm:pt modelId="{0CF84796-ABFB-4C0A-A5CF-B913B64EE577}" type="pres">
      <dgm:prSet presAssocID="{82BD7C80-12A3-4F90-AAD2-EB2141A92E9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52B8D-7904-4E95-9607-5272BD642A35}" type="pres">
      <dgm:prSet presAssocID="{0FA509A6-5ECD-4B8F-9FBD-D8A5DA86CE65}" presName="spacer" presStyleCnt="0"/>
      <dgm:spPr/>
    </dgm:pt>
    <dgm:pt modelId="{AAFCBC86-CE99-4A0B-8DD2-A180F89B3ED4}" type="pres">
      <dgm:prSet presAssocID="{ED071820-2D0A-4301-88CC-2FD247CDA30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9AD9D0-F912-4B9D-9E1A-26C5A31602AE}" srcId="{69B5BF90-EE46-4927-9F5B-E6520FAC290E}" destId="{ED071820-2D0A-4301-88CC-2FD247CDA308}" srcOrd="3" destOrd="0" parTransId="{9CB8F7DF-7B54-4D1A-B008-B8ABD0501C9B}" sibTransId="{0613EB83-B041-491B-BAC4-6B8128D7B7C2}"/>
    <dgm:cxn modelId="{59954A55-062B-428B-94F5-CBAF0787E602}" srcId="{69B5BF90-EE46-4927-9F5B-E6520FAC290E}" destId="{82BD7C80-12A3-4F90-AAD2-EB2141A92E93}" srcOrd="2" destOrd="0" parTransId="{4E246636-2F70-4B74-B8AB-35C8033E4E2F}" sibTransId="{0FA509A6-5ECD-4B8F-9FBD-D8A5DA86CE65}"/>
    <dgm:cxn modelId="{28514874-367F-478D-BEBA-35A378C360DA}" type="presOf" srcId="{EAB709AB-1105-4AA6-AC84-3B793FBFA584}" destId="{74FD2EA0-6AA7-4BA5-AAD2-D700D5DA1718}" srcOrd="0" destOrd="0" presId="urn:microsoft.com/office/officeart/2005/8/layout/vList2"/>
    <dgm:cxn modelId="{30636040-E9FC-47BD-AE56-2AA0EE216FFD}" type="presOf" srcId="{F753ECEE-F041-42FF-BC59-C4561647EBB1}" destId="{895E3BFF-7621-4D40-90BA-7DE6106732A0}" srcOrd="0" destOrd="0" presId="urn:microsoft.com/office/officeart/2005/8/layout/vList2"/>
    <dgm:cxn modelId="{47565C7A-0376-4F94-8AB3-B6122EAC6525}" srcId="{69B5BF90-EE46-4927-9F5B-E6520FAC290E}" destId="{F753ECEE-F041-42FF-BC59-C4561647EBB1}" srcOrd="1" destOrd="0" parTransId="{3C190FA1-D4F2-47DD-83B4-787209B03CE9}" sibTransId="{6F88897B-5612-4255-86BD-3297CA0AD7EB}"/>
    <dgm:cxn modelId="{5C91B215-F2FF-4E00-9F12-3C2FDFEB8E56}" type="presOf" srcId="{69B5BF90-EE46-4927-9F5B-E6520FAC290E}" destId="{FB38FB98-39E9-4F26-8BDE-1EEFE4376B49}" srcOrd="0" destOrd="0" presId="urn:microsoft.com/office/officeart/2005/8/layout/vList2"/>
    <dgm:cxn modelId="{529A9F4E-5C65-486B-8994-E03EB2F10B63}" srcId="{69B5BF90-EE46-4927-9F5B-E6520FAC290E}" destId="{EAB709AB-1105-4AA6-AC84-3B793FBFA584}" srcOrd="0" destOrd="0" parTransId="{EC3EF019-FA42-4322-BF25-0CD70BE3B898}" sibTransId="{DB6B6B93-7C49-4315-80DE-C1AA38B757C3}"/>
    <dgm:cxn modelId="{4FC4C4B2-C7BA-407F-9756-3FF6D949C097}" type="presOf" srcId="{82BD7C80-12A3-4F90-AAD2-EB2141A92E93}" destId="{0CF84796-ABFB-4C0A-A5CF-B913B64EE577}" srcOrd="0" destOrd="0" presId="urn:microsoft.com/office/officeart/2005/8/layout/vList2"/>
    <dgm:cxn modelId="{CA2ED7AC-85A1-493A-915A-0C0F279BA179}" type="presOf" srcId="{ED071820-2D0A-4301-88CC-2FD247CDA308}" destId="{AAFCBC86-CE99-4A0B-8DD2-A180F89B3ED4}" srcOrd="0" destOrd="0" presId="urn:microsoft.com/office/officeart/2005/8/layout/vList2"/>
    <dgm:cxn modelId="{2C599CB7-BC93-4149-BE92-9E82ADFECBF7}" type="presParOf" srcId="{FB38FB98-39E9-4F26-8BDE-1EEFE4376B49}" destId="{74FD2EA0-6AA7-4BA5-AAD2-D700D5DA1718}" srcOrd="0" destOrd="0" presId="urn:microsoft.com/office/officeart/2005/8/layout/vList2"/>
    <dgm:cxn modelId="{BD1910BB-A7CE-4999-A9B4-BEAE0CF3BD9C}" type="presParOf" srcId="{FB38FB98-39E9-4F26-8BDE-1EEFE4376B49}" destId="{FEDF5F71-994D-4599-88BE-B0E6594B2E3B}" srcOrd="1" destOrd="0" presId="urn:microsoft.com/office/officeart/2005/8/layout/vList2"/>
    <dgm:cxn modelId="{A3B5D891-21E0-42DA-A138-7205ED990A6A}" type="presParOf" srcId="{FB38FB98-39E9-4F26-8BDE-1EEFE4376B49}" destId="{895E3BFF-7621-4D40-90BA-7DE6106732A0}" srcOrd="2" destOrd="0" presId="urn:microsoft.com/office/officeart/2005/8/layout/vList2"/>
    <dgm:cxn modelId="{6D087E5B-D5DF-4E94-B9AD-9BDF624E16BF}" type="presParOf" srcId="{FB38FB98-39E9-4F26-8BDE-1EEFE4376B49}" destId="{B8387405-0DF8-4040-871D-D93FC1DF7534}" srcOrd="3" destOrd="0" presId="urn:microsoft.com/office/officeart/2005/8/layout/vList2"/>
    <dgm:cxn modelId="{24B47557-51D6-4AD0-A549-62DE54C98CFA}" type="presParOf" srcId="{FB38FB98-39E9-4F26-8BDE-1EEFE4376B49}" destId="{0CF84796-ABFB-4C0A-A5CF-B913B64EE577}" srcOrd="4" destOrd="0" presId="urn:microsoft.com/office/officeart/2005/8/layout/vList2"/>
    <dgm:cxn modelId="{769DBD54-76E4-4182-97ED-7EB44D403429}" type="presParOf" srcId="{FB38FB98-39E9-4F26-8BDE-1EEFE4376B49}" destId="{65352B8D-7904-4E95-9607-5272BD642A35}" srcOrd="5" destOrd="0" presId="urn:microsoft.com/office/officeart/2005/8/layout/vList2"/>
    <dgm:cxn modelId="{5AF6C764-0661-46B1-9768-55333076F5AC}" type="presParOf" srcId="{FB38FB98-39E9-4F26-8BDE-1EEFE4376B49}" destId="{AAFCBC86-CE99-4A0B-8DD2-A180F89B3E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BFA93A-3E27-4130-A3B1-01A46F87DB1C}" type="doc">
      <dgm:prSet loTypeId="urn:microsoft.com/office/officeart/2005/8/layout/vList2" loCatId="list" qsTypeId="urn:microsoft.com/office/officeart/2005/8/quickstyle/3d3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7B0F7EE-23B5-4D7E-8A72-EBBE991D1429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 smtClean="0"/>
            <a:t>Организация дополнительного образования</a:t>
          </a:r>
          <a:endParaRPr lang="ru-RU" dirty="0"/>
        </a:p>
      </dgm:t>
    </dgm:pt>
    <dgm:pt modelId="{8CF3AD96-30D1-4508-AFE1-1669F2A90911}" type="parTrans" cxnId="{AD89DD94-5D18-4BFF-958D-95FCC43DF2C9}">
      <dgm:prSet/>
      <dgm:spPr/>
      <dgm:t>
        <a:bodyPr/>
        <a:lstStyle/>
        <a:p>
          <a:endParaRPr lang="ru-RU"/>
        </a:p>
      </dgm:t>
    </dgm:pt>
    <dgm:pt modelId="{7F033A55-983B-43A7-8F33-3753735D9B06}" type="sibTrans" cxnId="{AD89DD94-5D18-4BFF-958D-95FCC43DF2C9}">
      <dgm:prSet/>
      <dgm:spPr/>
      <dgm:t>
        <a:bodyPr/>
        <a:lstStyle/>
        <a:p>
          <a:endParaRPr lang="ru-RU"/>
        </a:p>
      </dgm:t>
    </dgm:pt>
    <dgm:pt modelId="{5E9A8E76-1E23-4CAA-A433-8CE651FBB08E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 smtClean="0"/>
            <a:t>Организация дополнительного профессионального образования</a:t>
          </a:r>
          <a:endParaRPr lang="ru-RU" dirty="0"/>
        </a:p>
      </dgm:t>
    </dgm:pt>
    <dgm:pt modelId="{A4D8D5EB-D71B-4FD8-B447-69207E325803}" type="parTrans" cxnId="{D58FEABD-F16A-4392-9E6C-720D9D1419EA}">
      <dgm:prSet/>
      <dgm:spPr/>
      <dgm:t>
        <a:bodyPr/>
        <a:lstStyle/>
        <a:p>
          <a:endParaRPr lang="ru-RU"/>
        </a:p>
      </dgm:t>
    </dgm:pt>
    <dgm:pt modelId="{0445C1C1-38EF-4E5B-86D6-A7D742F9624E}" type="sibTrans" cxnId="{D58FEABD-F16A-4392-9E6C-720D9D1419EA}">
      <dgm:prSet/>
      <dgm:spPr/>
      <dgm:t>
        <a:bodyPr/>
        <a:lstStyle/>
        <a:p>
          <a:endParaRPr lang="ru-RU"/>
        </a:p>
      </dgm:t>
    </dgm:pt>
    <dgm:pt modelId="{A73B89E6-51A3-4FCF-962F-5FC8AEAB6732}" type="pres">
      <dgm:prSet presAssocID="{55BFA93A-3E27-4130-A3B1-01A46F87DB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E60DDE-6108-4F7A-9F34-F59A138CCF87}" type="pres">
      <dgm:prSet presAssocID="{87B0F7EE-23B5-4D7E-8A72-EBBE991D14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0B624-14C2-4851-A854-95D0AB702D20}" type="pres">
      <dgm:prSet presAssocID="{7F033A55-983B-43A7-8F33-3753735D9B06}" presName="spacer" presStyleCnt="0"/>
      <dgm:spPr/>
    </dgm:pt>
    <dgm:pt modelId="{566EBC58-136B-4D7B-9BC7-2A6276A701F2}" type="pres">
      <dgm:prSet presAssocID="{5E9A8E76-1E23-4CAA-A433-8CE651FBB08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B3694-63D9-4622-9A18-668777AC81D2}" type="presOf" srcId="{87B0F7EE-23B5-4D7E-8A72-EBBE991D1429}" destId="{38E60DDE-6108-4F7A-9F34-F59A138CCF87}" srcOrd="0" destOrd="0" presId="urn:microsoft.com/office/officeart/2005/8/layout/vList2"/>
    <dgm:cxn modelId="{D58FEABD-F16A-4392-9E6C-720D9D1419EA}" srcId="{55BFA93A-3E27-4130-A3B1-01A46F87DB1C}" destId="{5E9A8E76-1E23-4CAA-A433-8CE651FBB08E}" srcOrd="1" destOrd="0" parTransId="{A4D8D5EB-D71B-4FD8-B447-69207E325803}" sibTransId="{0445C1C1-38EF-4E5B-86D6-A7D742F9624E}"/>
    <dgm:cxn modelId="{295D82A4-30D4-4C21-9E0C-5841B67577B0}" type="presOf" srcId="{5E9A8E76-1E23-4CAA-A433-8CE651FBB08E}" destId="{566EBC58-136B-4D7B-9BC7-2A6276A701F2}" srcOrd="0" destOrd="0" presId="urn:microsoft.com/office/officeart/2005/8/layout/vList2"/>
    <dgm:cxn modelId="{B01F192A-F9AE-4635-880F-917FDA269856}" type="presOf" srcId="{55BFA93A-3E27-4130-A3B1-01A46F87DB1C}" destId="{A73B89E6-51A3-4FCF-962F-5FC8AEAB6732}" srcOrd="0" destOrd="0" presId="urn:microsoft.com/office/officeart/2005/8/layout/vList2"/>
    <dgm:cxn modelId="{AD89DD94-5D18-4BFF-958D-95FCC43DF2C9}" srcId="{55BFA93A-3E27-4130-A3B1-01A46F87DB1C}" destId="{87B0F7EE-23B5-4D7E-8A72-EBBE991D1429}" srcOrd="0" destOrd="0" parTransId="{8CF3AD96-30D1-4508-AFE1-1669F2A90911}" sibTransId="{7F033A55-983B-43A7-8F33-3753735D9B06}"/>
    <dgm:cxn modelId="{71F4C243-F2DC-4A52-BA5E-80F3A04F5A7A}" type="presParOf" srcId="{A73B89E6-51A3-4FCF-962F-5FC8AEAB6732}" destId="{38E60DDE-6108-4F7A-9F34-F59A138CCF87}" srcOrd="0" destOrd="0" presId="urn:microsoft.com/office/officeart/2005/8/layout/vList2"/>
    <dgm:cxn modelId="{8EE33F39-AA3A-4183-BF7D-D53CA65BC949}" type="presParOf" srcId="{A73B89E6-51A3-4FCF-962F-5FC8AEAB6732}" destId="{E0B0B624-14C2-4851-A854-95D0AB702D20}" srcOrd="1" destOrd="0" presId="urn:microsoft.com/office/officeart/2005/8/layout/vList2"/>
    <dgm:cxn modelId="{9189735F-2936-47CA-9C29-B03881DF069D}" type="presParOf" srcId="{A73B89E6-51A3-4FCF-962F-5FC8AEAB6732}" destId="{566EBC58-136B-4D7B-9BC7-2A6276A701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557FD-F36B-409E-BC66-63330565D624}">
      <dsp:nvSpPr>
        <dsp:cNvPr id="0" name=""/>
        <dsp:cNvSpPr/>
      </dsp:nvSpPr>
      <dsp:spPr>
        <a:xfrm>
          <a:off x="3979373" y="1901926"/>
          <a:ext cx="1830374" cy="87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623"/>
              </a:lnTo>
              <a:lnTo>
                <a:pt x="1830374" y="593623"/>
              </a:lnTo>
              <a:lnTo>
                <a:pt x="1830374" y="8710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DEE53-479B-4CE4-8BBA-0E477A7422F1}">
      <dsp:nvSpPr>
        <dsp:cNvPr id="0" name=""/>
        <dsp:cNvSpPr/>
      </dsp:nvSpPr>
      <dsp:spPr>
        <a:xfrm>
          <a:off x="2148999" y="1901926"/>
          <a:ext cx="1830374" cy="871091"/>
        </a:xfrm>
        <a:custGeom>
          <a:avLst/>
          <a:gdLst/>
          <a:ahLst/>
          <a:cxnLst/>
          <a:rect l="0" t="0" r="0" b="0"/>
          <a:pathLst>
            <a:path>
              <a:moveTo>
                <a:pt x="1830374" y="0"/>
              </a:moveTo>
              <a:lnTo>
                <a:pt x="1830374" y="593623"/>
              </a:lnTo>
              <a:lnTo>
                <a:pt x="0" y="593623"/>
              </a:lnTo>
              <a:lnTo>
                <a:pt x="0" y="87109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87FCA-C744-407E-8DE0-4E8DBD206A16}">
      <dsp:nvSpPr>
        <dsp:cNvPr id="0" name=""/>
        <dsp:cNvSpPr/>
      </dsp:nvSpPr>
      <dsp:spPr>
        <a:xfrm>
          <a:off x="2481794" y="1"/>
          <a:ext cx="2995157" cy="1901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224BA-DB3A-49AF-AA01-E62CB1D5D523}">
      <dsp:nvSpPr>
        <dsp:cNvPr id="0" name=""/>
        <dsp:cNvSpPr/>
      </dsp:nvSpPr>
      <dsp:spPr>
        <a:xfrm>
          <a:off x="2814589" y="316156"/>
          <a:ext cx="2995157" cy="1901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Организации, осуществляющие образовательную деятельность</a:t>
          </a:r>
          <a:endParaRPr lang="ru-RU" sz="2700" kern="1200" dirty="0"/>
        </a:p>
      </dsp:txBody>
      <dsp:txXfrm>
        <a:off x="2870294" y="371861"/>
        <a:ext cx="2883747" cy="1790515"/>
      </dsp:txXfrm>
    </dsp:sp>
    <dsp:sp modelId="{014FD2D3-9A05-4C42-86AC-D55952AEBD89}">
      <dsp:nvSpPr>
        <dsp:cNvPr id="0" name=""/>
        <dsp:cNvSpPr/>
      </dsp:nvSpPr>
      <dsp:spPr>
        <a:xfrm>
          <a:off x="651420" y="2773018"/>
          <a:ext cx="2995157" cy="1901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  <a:sp3d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4D19C-12B6-47B0-9A1A-B70CC5FF96D7}">
      <dsp:nvSpPr>
        <dsp:cNvPr id="0" name=""/>
        <dsp:cNvSpPr/>
      </dsp:nvSpPr>
      <dsp:spPr>
        <a:xfrm>
          <a:off x="984215" y="3089173"/>
          <a:ext cx="2995157" cy="1901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Образовательные организации</a:t>
          </a:r>
          <a:endParaRPr lang="ru-RU" sz="2700" kern="1200" dirty="0"/>
        </a:p>
      </dsp:txBody>
      <dsp:txXfrm>
        <a:off x="1039920" y="3144878"/>
        <a:ext cx="2883747" cy="1790515"/>
      </dsp:txXfrm>
    </dsp:sp>
    <dsp:sp modelId="{C2C95054-E90E-454C-B0F8-D646216091BF}">
      <dsp:nvSpPr>
        <dsp:cNvPr id="0" name=""/>
        <dsp:cNvSpPr/>
      </dsp:nvSpPr>
      <dsp:spPr>
        <a:xfrm>
          <a:off x="4312168" y="2773018"/>
          <a:ext cx="2995157" cy="1901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B5E11-1C79-46D0-BBB7-ECC31B10B22F}">
      <dsp:nvSpPr>
        <dsp:cNvPr id="0" name=""/>
        <dsp:cNvSpPr/>
      </dsp:nvSpPr>
      <dsp:spPr>
        <a:xfrm>
          <a:off x="4644963" y="3089173"/>
          <a:ext cx="2995157" cy="1901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Организации, осуществляющие обучение </a:t>
          </a:r>
          <a:br>
            <a:rPr lang="ru-RU" sz="2700" kern="1200" dirty="0" smtClean="0"/>
          </a:br>
          <a:endParaRPr lang="ru-RU" sz="2700" kern="1200" dirty="0"/>
        </a:p>
      </dsp:txBody>
      <dsp:txXfrm>
        <a:off x="4700668" y="3144878"/>
        <a:ext cx="2883747" cy="17905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AA820-8EDA-4AD9-B61E-18604812A3E1}">
      <dsp:nvSpPr>
        <dsp:cNvPr id="0" name=""/>
        <dsp:cNvSpPr/>
      </dsp:nvSpPr>
      <dsp:spPr>
        <a:xfrm>
          <a:off x="41" y="86064"/>
          <a:ext cx="4016928" cy="737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Образовательные организации</a:t>
          </a:r>
          <a:endParaRPr lang="ru-RU" sz="2000" kern="1200" dirty="0"/>
        </a:p>
      </dsp:txBody>
      <dsp:txXfrm>
        <a:off x="41" y="86064"/>
        <a:ext cx="4016928" cy="737058"/>
      </dsp:txXfrm>
    </dsp:sp>
    <dsp:sp modelId="{B12AC7BE-20CF-4AA6-BFC7-3686F4E0CEB1}">
      <dsp:nvSpPr>
        <dsp:cNvPr id="0" name=""/>
        <dsp:cNvSpPr/>
      </dsp:nvSpPr>
      <dsp:spPr>
        <a:xfrm>
          <a:off x="41" y="823123"/>
          <a:ext cx="4016928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Дошкольные образовательные организации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Общеобразовательные организации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Профессиональные образовательные организации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Образовательные организации высшего образования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Организации дополнительного образования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Организации дополнительного профессионального образования</a:t>
          </a:r>
          <a:endParaRPr lang="ru-RU" sz="2000" kern="1200" dirty="0"/>
        </a:p>
      </dsp:txBody>
      <dsp:txXfrm>
        <a:off x="41" y="823123"/>
        <a:ext cx="4016928" cy="4172399"/>
      </dsp:txXfrm>
    </dsp:sp>
    <dsp:sp modelId="{1556D6F0-02B5-4197-9EB7-FF635B5BCFF5}">
      <dsp:nvSpPr>
        <dsp:cNvPr id="0" name=""/>
        <dsp:cNvSpPr/>
      </dsp:nvSpPr>
      <dsp:spPr>
        <a:xfrm>
          <a:off x="4579341" y="86064"/>
          <a:ext cx="4016928" cy="737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Организации, осуществляющие обучение </a:t>
          </a:r>
          <a:endParaRPr lang="ru-RU" sz="2000" kern="1200" dirty="0"/>
        </a:p>
      </dsp:txBody>
      <dsp:txXfrm>
        <a:off x="4579341" y="86064"/>
        <a:ext cx="4016928" cy="737058"/>
      </dsp:txXfrm>
    </dsp:sp>
    <dsp:sp modelId="{9B070C36-CB14-4E95-A8D6-9DD1434732FB}">
      <dsp:nvSpPr>
        <dsp:cNvPr id="0" name=""/>
        <dsp:cNvSpPr/>
      </dsp:nvSpPr>
      <dsp:spPr>
        <a:xfrm>
          <a:off x="4579341" y="823123"/>
          <a:ext cx="4016928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Научные организации,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Организации для детей-сирот и детей, оставшихся без попечения родителей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Организации, осуществляющие лечение, оздоровление и (или) отдых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Загранучреждения МИД России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Иные юридические лица независимо от их организационно-правовой формы</a:t>
          </a:r>
          <a:endParaRPr lang="ru-RU" sz="2000" kern="1200" dirty="0"/>
        </a:p>
      </dsp:txBody>
      <dsp:txXfrm>
        <a:off x="4579341" y="823123"/>
        <a:ext cx="4016928" cy="41723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8C00A-DA8F-4ADF-8E18-044F8CB40CA5}">
      <dsp:nvSpPr>
        <dsp:cNvPr id="0" name=""/>
        <dsp:cNvSpPr/>
      </dsp:nvSpPr>
      <dsp:spPr>
        <a:xfrm>
          <a:off x="2698" y="13217"/>
          <a:ext cx="2630797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Положение</a:t>
          </a:r>
          <a:endParaRPr lang="ru-RU" sz="2400" kern="1200" baseline="0" dirty="0"/>
        </a:p>
      </dsp:txBody>
      <dsp:txXfrm>
        <a:off x="2698" y="13217"/>
        <a:ext cx="2630797" cy="604800"/>
      </dsp:txXfrm>
    </dsp:sp>
    <dsp:sp modelId="{9B5A69C8-FB62-4A16-BD3B-0F6AA6014B0D}">
      <dsp:nvSpPr>
        <dsp:cNvPr id="0" name=""/>
        <dsp:cNvSpPr/>
      </dsp:nvSpPr>
      <dsp:spPr>
        <a:xfrm>
          <a:off x="2698" y="618017"/>
          <a:ext cx="2630797" cy="413602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устанавливает правовой статус органа управления, структурного подразделения либо порядок реализации какого-либо из правомочий</a:t>
          </a:r>
          <a:endParaRPr lang="ru-RU" sz="2100" kern="1200" dirty="0"/>
        </a:p>
      </dsp:txBody>
      <dsp:txXfrm>
        <a:off x="2698" y="618017"/>
        <a:ext cx="2630797" cy="4136028"/>
      </dsp:txXfrm>
    </dsp:sp>
    <dsp:sp modelId="{CC7ECA37-B73D-4D22-B77D-A60684D498C7}">
      <dsp:nvSpPr>
        <dsp:cNvPr id="0" name=""/>
        <dsp:cNvSpPr/>
      </dsp:nvSpPr>
      <dsp:spPr>
        <a:xfrm>
          <a:off x="3001807" y="13217"/>
          <a:ext cx="2630797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Инструкция</a:t>
          </a:r>
        </a:p>
      </dsp:txBody>
      <dsp:txXfrm>
        <a:off x="3001807" y="13217"/>
        <a:ext cx="2630797" cy="604800"/>
      </dsp:txXfrm>
    </dsp:sp>
    <dsp:sp modelId="{FCF33CEE-2C05-4FD2-8963-D648F3F8B62C}">
      <dsp:nvSpPr>
        <dsp:cNvPr id="0" name=""/>
        <dsp:cNvSpPr/>
      </dsp:nvSpPr>
      <dsp:spPr>
        <a:xfrm>
          <a:off x="3001807" y="618017"/>
          <a:ext cx="2630797" cy="413602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устанавливает порядок, способ осуществления той или иной функции, ведения какой-либо деятельности</a:t>
          </a:r>
          <a:endParaRPr lang="ru-RU" sz="2100" kern="1200" dirty="0"/>
        </a:p>
      </dsp:txBody>
      <dsp:txXfrm>
        <a:off x="3001807" y="618017"/>
        <a:ext cx="2630797" cy="4136028"/>
      </dsp:txXfrm>
    </dsp:sp>
    <dsp:sp modelId="{7ACA7D0A-3B5C-4E93-B083-E9B70AB446BD}">
      <dsp:nvSpPr>
        <dsp:cNvPr id="0" name=""/>
        <dsp:cNvSpPr/>
      </dsp:nvSpPr>
      <dsp:spPr>
        <a:xfrm>
          <a:off x="6000916" y="13217"/>
          <a:ext cx="2630797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/>
            <a:t>Правила</a:t>
          </a:r>
        </a:p>
      </dsp:txBody>
      <dsp:txXfrm>
        <a:off x="6000916" y="13217"/>
        <a:ext cx="2630797" cy="604800"/>
      </dsp:txXfrm>
    </dsp:sp>
    <dsp:sp modelId="{DAEDE930-CA03-4C3E-9ECF-4F06014E68CE}">
      <dsp:nvSpPr>
        <dsp:cNvPr id="0" name=""/>
        <dsp:cNvSpPr/>
      </dsp:nvSpPr>
      <dsp:spPr>
        <a:xfrm>
          <a:off x="6000916" y="618017"/>
          <a:ext cx="2630797" cy="413602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регламентируют организационные, дисциплинарные, хозяйственные и иные специальные стороны деятельности образовательной организации, участников образовательного процесса</a:t>
          </a:r>
          <a:endParaRPr lang="ru-RU" sz="2100" kern="1200" dirty="0"/>
        </a:p>
      </dsp:txBody>
      <dsp:txXfrm>
        <a:off x="6000916" y="618017"/>
        <a:ext cx="2630797" cy="413602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D5566-BD3E-4287-B796-584C1D7356D7}">
      <dsp:nvSpPr>
        <dsp:cNvPr id="0" name=""/>
        <dsp:cNvSpPr/>
      </dsp:nvSpPr>
      <dsp:spPr>
        <a:xfrm>
          <a:off x="0" y="0"/>
          <a:ext cx="8407400" cy="115950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Локальные нормативные акты по основным вопросам организации и осуществления образовательной деятельности: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6602" y="56602"/>
        <a:ext cx="8294196" cy="1046302"/>
      </dsp:txXfrm>
    </dsp:sp>
    <dsp:sp modelId="{5F89B611-6414-47E3-895D-B63A576DD8A5}">
      <dsp:nvSpPr>
        <dsp:cNvPr id="0" name=""/>
        <dsp:cNvSpPr/>
      </dsp:nvSpPr>
      <dsp:spPr>
        <a:xfrm>
          <a:off x="0" y="1178474"/>
          <a:ext cx="6270322" cy="374409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93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правила приема обучающихся;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режим занятий обучающихся;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 формы, периодичность и порядок текущего контроля успеваемости и промежуточной аттестации обучающихся;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порядок и основания перевода, отчисления и восстановления обучающихся;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 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</a:t>
          </a:r>
          <a:endParaRPr lang="ru-RU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/>
        </a:p>
      </dsp:txBody>
      <dsp:txXfrm>
        <a:off x="0" y="1178474"/>
        <a:ext cx="6270322" cy="3744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22B08-1925-4BB5-AC96-69147D8D2C9A}">
      <dsp:nvSpPr>
        <dsp:cNvPr id="0" name=""/>
        <dsp:cNvSpPr/>
      </dsp:nvSpPr>
      <dsp:spPr>
        <a:xfrm rot="5400000">
          <a:off x="5705313" y="-2528254"/>
          <a:ext cx="401091" cy="55584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образовательные программы дошкольного образования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дополнительные общеразвивающие программы</a:t>
          </a:r>
          <a:endParaRPr lang="ru-RU" sz="1200" kern="1200" dirty="0"/>
        </a:p>
      </dsp:txBody>
      <dsp:txXfrm rot="-5400000">
        <a:off x="3126631" y="70008"/>
        <a:ext cx="5538876" cy="361931"/>
      </dsp:txXfrm>
    </dsp:sp>
    <dsp:sp modelId="{68F4555B-BBB0-48D9-848E-62F2FB778571}">
      <dsp:nvSpPr>
        <dsp:cNvPr id="0" name=""/>
        <dsp:cNvSpPr/>
      </dsp:nvSpPr>
      <dsp:spPr>
        <a:xfrm>
          <a:off x="0" y="291"/>
          <a:ext cx="3126631" cy="5013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Дошкольные образовательные организации</a:t>
          </a:r>
          <a:endParaRPr lang="ru-RU" sz="1200" kern="1200" dirty="0"/>
        </a:p>
      </dsp:txBody>
      <dsp:txXfrm>
        <a:off x="24475" y="24766"/>
        <a:ext cx="3077681" cy="452414"/>
      </dsp:txXfrm>
    </dsp:sp>
    <dsp:sp modelId="{8CEEFB06-BBD4-4B2F-A885-A4C8D1F61954}">
      <dsp:nvSpPr>
        <dsp:cNvPr id="0" name=""/>
        <dsp:cNvSpPr/>
      </dsp:nvSpPr>
      <dsp:spPr>
        <a:xfrm rot="5400000">
          <a:off x="5616368" y="-1966065"/>
          <a:ext cx="567448" cy="55530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основные общеобразовательные программы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дополнительные общеобразовательные программы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программы профессионального обучения</a:t>
          </a:r>
          <a:endParaRPr lang="ru-RU" sz="1200" kern="1200" dirty="0"/>
        </a:p>
      </dsp:txBody>
      <dsp:txXfrm rot="-5400000">
        <a:off x="3123579" y="554425"/>
        <a:ext cx="5525327" cy="512046"/>
      </dsp:txXfrm>
    </dsp:sp>
    <dsp:sp modelId="{49E3881C-B5A1-4A9C-9B8C-25DA5FED3464}">
      <dsp:nvSpPr>
        <dsp:cNvPr id="0" name=""/>
        <dsp:cNvSpPr/>
      </dsp:nvSpPr>
      <dsp:spPr>
        <a:xfrm>
          <a:off x="0" y="559765"/>
          <a:ext cx="3123578" cy="5013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Общеобразовательные организации</a:t>
          </a:r>
          <a:endParaRPr lang="ru-RU" sz="1200" kern="1200" dirty="0"/>
        </a:p>
      </dsp:txBody>
      <dsp:txXfrm>
        <a:off x="24475" y="584240"/>
        <a:ext cx="3074628" cy="452414"/>
      </dsp:txXfrm>
    </dsp:sp>
    <dsp:sp modelId="{BC38F704-214E-4D40-AC2D-E49E826598F2}">
      <dsp:nvSpPr>
        <dsp:cNvPr id="0" name=""/>
        <dsp:cNvSpPr/>
      </dsp:nvSpPr>
      <dsp:spPr>
        <a:xfrm rot="5400000">
          <a:off x="5705313" y="-1409304"/>
          <a:ext cx="401091" cy="55584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любые образовательные программы, за исключением образовательных программ высшего образования</a:t>
          </a:r>
          <a:endParaRPr lang="ru-RU" sz="1200" kern="1200" dirty="0"/>
        </a:p>
      </dsp:txBody>
      <dsp:txXfrm rot="-5400000">
        <a:off x="3126631" y="1188958"/>
        <a:ext cx="5538876" cy="361931"/>
      </dsp:txXfrm>
    </dsp:sp>
    <dsp:sp modelId="{1BB8E034-4447-4B25-B102-E6D0DEF91D3A}">
      <dsp:nvSpPr>
        <dsp:cNvPr id="0" name=""/>
        <dsp:cNvSpPr/>
      </dsp:nvSpPr>
      <dsp:spPr>
        <a:xfrm>
          <a:off x="0" y="1119240"/>
          <a:ext cx="3126631" cy="5013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Профессиональные образовательные организации</a:t>
          </a:r>
          <a:endParaRPr lang="ru-RU" sz="1200" kern="1200" dirty="0"/>
        </a:p>
      </dsp:txBody>
      <dsp:txXfrm>
        <a:off x="24475" y="1143715"/>
        <a:ext cx="3077681" cy="452414"/>
      </dsp:txXfrm>
    </dsp:sp>
    <dsp:sp modelId="{B0B0BBA6-24A1-4B22-A0B9-2B261B2DD302}">
      <dsp:nvSpPr>
        <dsp:cNvPr id="0" name=""/>
        <dsp:cNvSpPr/>
      </dsp:nvSpPr>
      <dsp:spPr>
        <a:xfrm rot="5400000">
          <a:off x="5705313" y="-882871"/>
          <a:ext cx="401091" cy="555845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любые образовательные программы</a:t>
          </a:r>
          <a:endParaRPr lang="ru-RU" sz="1200" kern="1200" dirty="0"/>
        </a:p>
      </dsp:txBody>
      <dsp:txXfrm rot="-5400000">
        <a:off x="3126631" y="1715391"/>
        <a:ext cx="5538876" cy="361931"/>
      </dsp:txXfrm>
    </dsp:sp>
    <dsp:sp modelId="{D5E60348-115E-4F85-B184-42599E533E29}">
      <dsp:nvSpPr>
        <dsp:cNvPr id="0" name=""/>
        <dsp:cNvSpPr/>
      </dsp:nvSpPr>
      <dsp:spPr>
        <a:xfrm>
          <a:off x="0" y="1645673"/>
          <a:ext cx="3126631" cy="5013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Образовательные организации высшего образования</a:t>
          </a:r>
          <a:endParaRPr lang="ru-RU" sz="1200" kern="1200" dirty="0"/>
        </a:p>
      </dsp:txBody>
      <dsp:txXfrm>
        <a:off x="24475" y="1670148"/>
        <a:ext cx="3077681" cy="452414"/>
      </dsp:txXfrm>
    </dsp:sp>
    <dsp:sp modelId="{5D864263-306B-4DF0-800D-8D7B479D72FB}">
      <dsp:nvSpPr>
        <dsp:cNvPr id="0" name=""/>
        <dsp:cNvSpPr/>
      </dsp:nvSpPr>
      <dsp:spPr>
        <a:xfrm rot="5400000">
          <a:off x="5622819" y="-327134"/>
          <a:ext cx="554545" cy="555302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дополнительные общеобразовательные программы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образовательные программы дошкольного образования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программы профессионального обучения</a:t>
          </a:r>
          <a:endParaRPr lang="ru-RU" sz="1200" kern="1200" dirty="0"/>
        </a:p>
      </dsp:txBody>
      <dsp:txXfrm rot="-5400000">
        <a:off x="3123578" y="2199178"/>
        <a:ext cx="5525957" cy="500403"/>
      </dsp:txXfrm>
    </dsp:sp>
    <dsp:sp modelId="{810D1FE7-8735-4DDB-85FF-287B32F8D5E7}">
      <dsp:nvSpPr>
        <dsp:cNvPr id="0" name=""/>
        <dsp:cNvSpPr/>
      </dsp:nvSpPr>
      <dsp:spPr>
        <a:xfrm>
          <a:off x="0" y="2198697"/>
          <a:ext cx="3123578" cy="50136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Организации дополнительного образования</a:t>
          </a:r>
          <a:endParaRPr lang="ru-RU" sz="1200" kern="1200" dirty="0"/>
        </a:p>
      </dsp:txBody>
      <dsp:txXfrm>
        <a:off x="24475" y="2223172"/>
        <a:ext cx="3074628" cy="452414"/>
      </dsp:txXfrm>
    </dsp:sp>
    <dsp:sp modelId="{AD4461F3-560A-41C5-BB0A-B0F3B8C645DD}">
      <dsp:nvSpPr>
        <dsp:cNvPr id="0" name=""/>
        <dsp:cNvSpPr/>
      </dsp:nvSpPr>
      <dsp:spPr>
        <a:xfrm rot="5400000">
          <a:off x="5705313" y="223174"/>
          <a:ext cx="401091" cy="55584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дополнительные профессиональные программы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программы подготовки научно-педагогических кадров, программы ординатуры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программы профессионального обучения</a:t>
          </a:r>
          <a:endParaRPr lang="ru-RU" sz="1000" kern="1200" dirty="0"/>
        </a:p>
      </dsp:txBody>
      <dsp:txXfrm rot="-5400000">
        <a:off x="3126631" y="2821436"/>
        <a:ext cx="5538876" cy="361931"/>
      </dsp:txXfrm>
    </dsp:sp>
    <dsp:sp modelId="{C16C3911-862A-4C40-A584-6EF3F1B36EC3}">
      <dsp:nvSpPr>
        <dsp:cNvPr id="0" name=""/>
        <dsp:cNvSpPr/>
      </dsp:nvSpPr>
      <dsp:spPr>
        <a:xfrm>
          <a:off x="0" y="2751720"/>
          <a:ext cx="3126631" cy="5013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Организации дополнительного профессионального образования</a:t>
          </a:r>
          <a:endParaRPr lang="ru-RU" sz="1200" kern="1200" dirty="0"/>
        </a:p>
      </dsp:txBody>
      <dsp:txXfrm>
        <a:off x="24475" y="2776195"/>
        <a:ext cx="3077681" cy="452414"/>
      </dsp:txXfrm>
    </dsp:sp>
    <dsp:sp modelId="{A8763761-AD77-4970-9EB1-8F2B9BEB02DE}">
      <dsp:nvSpPr>
        <dsp:cNvPr id="0" name=""/>
        <dsp:cNvSpPr/>
      </dsp:nvSpPr>
      <dsp:spPr>
        <a:xfrm rot="5400000">
          <a:off x="5579384" y="822347"/>
          <a:ext cx="561063" cy="547267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программы магистратуры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программы подготовки научно-педагогических кадров, программы ординатуры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программы профессионального обучения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дополнительные профессиональные программы</a:t>
          </a:r>
          <a:endParaRPr lang="ru-RU" sz="1000" kern="1200" dirty="0"/>
        </a:p>
      </dsp:txBody>
      <dsp:txXfrm rot="-5400000">
        <a:off x="3123579" y="3305542"/>
        <a:ext cx="5445286" cy="506285"/>
      </dsp:txXfrm>
    </dsp:sp>
    <dsp:sp modelId="{12A37FBE-9787-4E60-A62E-3634048C4B12}">
      <dsp:nvSpPr>
        <dsp:cNvPr id="0" name=""/>
        <dsp:cNvSpPr/>
      </dsp:nvSpPr>
      <dsp:spPr>
        <a:xfrm>
          <a:off x="0" y="3308002"/>
          <a:ext cx="3123578" cy="5013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Научные организации</a:t>
          </a:r>
          <a:endParaRPr lang="ru-RU" sz="1200" kern="1200" dirty="0"/>
        </a:p>
      </dsp:txBody>
      <dsp:txXfrm>
        <a:off x="24475" y="3332477"/>
        <a:ext cx="3074628" cy="452414"/>
      </dsp:txXfrm>
    </dsp:sp>
    <dsp:sp modelId="{FB122767-4360-4AB8-A237-7BBD80AE9E62}">
      <dsp:nvSpPr>
        <dsp:cNvPr id="0" name=""/>
        <dsp:cNvSpPr/>
      </dsp:nvSpPr>
      <dsp:spPr>
        <a:xfrm rot="5400000">
          <a:off x="5705313" y="1335739"/>
          <a:ext cx="401091" cy="555845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основные и дополнительные общеобразовательные программы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программы профессионального обучения</a:t>
          </a:r>
          <a:endParaRPr lang="ru-RU" sz="1200" kern="1200" dirty="0"/>
        </a:p>
      </dsp:txBody>
      <dsp:txXfrm rot="-5400000">
        <a:off x="3126631" y="3934001"/>
        <a:ext cx="5538876" cy="361931"/>
      </dsp:txXfrm>
    </dsp:sp>
    <dsp:sp modelId="{F79C6332-E01F-4423-A9B0-66182CADE9B2}">
      <dsp:nvSpPr>
        <dsp:cNvPr id="0" name=""/>
        <dsp:cNvSpPr/>
      </dsp:nvSpPr>
      <dsp:spPr>
        <a:xfrm>
          <a:off x="0" y="3864285"/>
          <a:ext cx="3126631" cy="5013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Организации для детей-сирот и детей, оставшихся без попечения родителей, организации,  осуществляющие лечение, оздоровление, отдых</a:t>
          </a:r>
          <a:endParaRPr lang="ru-RU" sz="1000" kern="1200" dirty="0"/>
        </a:p>
      </dsp:txBody>
      <dsp:txXfrm>
        <a:off x="24475" y="3888760"/>
        <a:ext cx="3077681" cy="452414"/>
      </dsp:txXfrm>
    </dsp:sp>
    <dsp:sp modelId="{6B4B34D0-2D8B-4F05-8DD3-895F842969FD}">
      <dsp:nvSpPr>
        <dsp:cNvPr id="0" name=""/>
        <dsp:cNvSpPr/>
      </dsp:nvSpPr>
      <dsp:spPr>
        <a:xfrm rot="5400000">
          <a:off x="5606396" y="1907899"/>
          <a:ext cx="587390" cy="555302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программы профессионального обучения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дополнительные образовательные программы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образовательные программы дошкольного образования</a:t>
          </a:r>
          <a:endParaRPr lang="ru-RU" sz="1200" kern="1200" dirty="0"/>
        </a:p>
      </dsp:txBody>
      <dsp:txXfrm rot="-5400000">
        <a:off x="3123577" y="4419392"/>
        <a:ext cx="5524354" cy="530042"/>
      </dsp:txXfrm>
    </dsp:sp>
    <dsp:sp modelId="{BF753793-CDCB-44D5-A8C3-102E1000643D}">
      <dsp:nvSpPr>
        <dsp:cNvPr id="0" name=""/>
        <dsp:cNvSpPr/>
      </dsp:nvSpPr>
      <dsp:spPr>
        <a:xfrm>
          <a:off x="0" y="4433731"/>
          <a:ext cx="3123578" cy="5013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Иные юридические лица</a:t>
          </a:r>
          <a:endParaRPr lang="ru-RU" sz="1200" kern="1200" dirty="0"/>
        </a:p>
      </dsp:txBody>
      <dsp:txXfrm>
        <a:off x="24475" y="4458206"/>
        <a:ext cx="3074628" cy="452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80AC2-026B-4054-BB0C-5DE8A588F39C}">
      <dsp:nvSpPr>
        <dsp:cNvPr id="0" name=""/>
        <dsp:cNvSpPr/>
      </dsp:nvSpPr>
      <dsp:spPr>
        <a:xfrm rot="16200000">
          <a:off x="907256" y="-907256"/>
          <a:ext cx="2509044" cy="432355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Некоммерческая организация</a:t>
          </a:r>
          <a:endParaRPr lang="ru-RU" sz="2400" kern="1200" dirty="0"/>
        </a:p>
      </dsp:txBody>
      <dsp:txXfrm rot="5400000">
        <a:off x="0" y="0"/>
        <a:ext cx="4323556" cy="1881783"/>
      </dsp:txXfrm>
    </dsp:sp>
    <dsp:sp modelId="{D971413F-257C-4B6F-8888-3ECC31DCA4F6}">
      <dsp:nvSpPr>
        <dsp:cNvPr id="0" name=""/>
        <dsp:cNvSpPr/>
      </dsp:nvSpPr>
      <dsp:spPr>
        <a:xfrm>
          <a:off x="4323556" y="0"/>
          <a:ext cx="4323556" cy="2509044"/>
        </a:xfrm>
        <a:prstGeom prst="round1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Наличие лицензии на осуществление образовательной деятельности</a:t>
          </a:r>
          <a:endParaRPr lang="ru-RU" sz="2400" kern="1200" dirty="0"/>
        </a:p>
      </dsp:txBody>
      <dsp:txXfrm>
        <a:off x="4323556" y="0"/>
        <a:ext cx="4323556" cy="1881783"/>
      </dsp:txXfrm>
    </dsp:sp>
    <dsp:sp modelId="{7607CA4A-5469-4B5C-B6B6-AD976BA39D36}">
      <dsp:nvSpPr>
        <dsp:cNvPr id="0" name=""/>
        <dsp:cNvSpPr/>
      </dsp:nvSpPr>
      <dsp:spPr>
        <a:xfrm rot="10800000">
          <a:off x="0" y="2509044"/>
          <a:ext cx="4323556" cy="2509044"/>
        </a:xfrm>
        <a:prstGeom prst="round1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Образовательная деятельность – основной вид деятельности</a:t>
          </a:r>
          <a:endParaRPr lang="ru-RU" sz="2400" kern="1200" dirty="0"/>
        </a:p>
      </dsp:txBody>
      <dsp:txXfrm rot="10800000">
        <a:off x="0" y="3136304"/>
        <a:ext cx="4323556" cy="1881783"/>
      </dsp:txXfrm>
    </dsp:sp>
    <dsp:sp modelId="{3D57B763-BAE9-4E2C-9419-8A30BFC2D5BF}">
      <dsp:nvSpPr>
        <dsp:cNvPr id="0" name=""/>
        <dsp:cNvSpPr/>
      </dsp:nvSpPr>
      <dsp:spPr>
        <a:xfrm rot="5400000">
          <a:off x="5230812" y="1601788"/>
          <a:ext cx="2509044" cy="4323556"/>
        </a:xfrm>
        <a:prstGeom prst="round1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 деятельности: образовательные</a:t>
          </a:r>
          <a:endParaRPr lang="ru-RU" sz="2400" kern="1200" dirty="0"/>
        </a:p>
      </dsp:txBody>
      <dsp:txXfrm rot="-5400000">
        <a:off x="4323556" y="3136304"/>
        <a:ext cx="4323556" cy="1881783"/>
      </dsp:txXfrm>
    </dsp:sp>
    <dsp:sp modelId="{599A770D-FF7D-421C-AC3C-613887372348}">
      <dsp:nvSpPr>
        <dsp:cNvPr id="0" name=""/>
        <dsp:cNvSpPr/>
      </dsp:nvSpPr>
      <dsp:spPr>
        <a:xfrm>
          <a:off x="3026489" y="1881783"/>
          <a:ext cx="2594133" cy="1254522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Образовательная организация</a:t>
          </a:r>
          <a:endParaRPr lang="ru-RU" sz="2400" kern="1200" dirty="0"/>
        </a:p>
      </dsp:txBody>
      <dsp:txXfrm>
        <a:off x="3087730" y="1943024"/>
        <a:ext cx="2471651" cy="1132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A9842-C9B1-4986-8F16-84B8A1E6CE3F}">
      <dsp:nvSpPr>
        <dsp:cNvPr id="0" name=""/>
        <dsp:cNvSpPr/>
      </dsp:nvSpPr>
      <dsp:spPr>
        <a:xfrm>
          <a:off x="0" y="121984"/>
          <a:ext cx="8328054" cy="110331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Некоммерческая организация:</a:t>
          </a:r>
          <a:endParaRPr lang="ru-RU" sz="4600" kern="1200" dirty="0"/>
        </a:p>
      </dsp:txBody>
      <dsp:txXfrm>
        <a:off x="53859" y="175843"/>
        <a:ext cx="8220336" cy="995592"/>
      </dsp:txXfrm>
    </dsp:sp>
    <dsp:sp modelId="{29252EA2-3D3C-4178-9851-DDBA054B7E48}">
      <dsp:nvSpPr>
        <dsp:cNvPr id="0" name=""/>
        <dsp:cNvSpPr/>
      </dsp:nvSpPr>
      <dsp:spPr>
        <a:xfrm>
          <a:off x="0" y="1225295"/>
          <a:ext cx="8328054" cy="342792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416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юридическое лицо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не имеющее извлечение прибыли в качестве основной цели своей деятельности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не распределяющее полученную прибыль между участниками</a:t>
          </a:r>
          <a:endParaRPr lang="ru-RU" sz="3600" kern="1200" dirty="0"/>
        </a:p>
      </dsp:txBody>
      <dsp:txXfrm>
        <a:off x="0" y="1225295"/>
        <a:ext cx="8328054" cy="3427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A5AB3-0175-45E0-88F9-90D53133C24A}">
      <dsp:nvSpPr>
        <dsp:cNvPr id="0" name=""/>
        <dsp:cNvSpPr/>
      </dsp:nvSpPr>
      <dsp:spPr>
        <a:xfrm rot="5400000">
          <a:off x="4017413" y="-2123020"/>
          <a:ext cx="2478881" cy="672492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общество взаимного страхования – основанная на членстве некоммерческая организация, созданная в целях взаимного страхования (ч. 1 ст. 5 Федерального закона от 29.11.2007 г. № 286-ФЗ «О взаимном страховании»)</a:t>
          </a:r>
          <a:endParaRPr lang="ru-RU" sz="2200" kern="1200" dirty="0"/>
        </a:p>
      </dsp:txBody>
      <dsp:txXfrm rot="-5400000">
        <a:off x="1894391" y="121011"/>
        <a:ext cx="6603918" cy="2236863"/>
      </dsp:txXfrm>
    </dsp:sp>
    <dsp:sp modelId="{68CB5CB6-9644-4584-9084-EBBA28E30020}">
      <dsp:nvSpPr>
        <dsp:cNvPr id="0" name=""/>
        <dsp:cNvSpPr/>
      </dsp:nvSpPr>
      <dsp:spPr>
        <a:xfrm>
          <a:off x="2384" y="62"/>
          <a:ext cx="1892006" cy="24787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Общество взаимного страхования</a:t>
          </a:r>
          <a:endParaRPr lang="ru-RU" sz="2200" kern="1200" dirty="0"/>
        </a:p>
      </dsp:txBody>
      <dsp:txXfrm>
        <a:off x="94744" y="92422"/>
        <a:ext cx="1707286" cy="2294042"/>
      </dsp:txXfrm>
    </dsp:sp>
    <dsp:sp modelId="{7E83389B-977B-4E00-86DA-B71ACB51D2EC}">
      <dsp:nvSpPr>
        <dsp:cNvPr id="0" name=""/>
        <dsp:cNvSpPr/>
      </dsp:nvSpPr>
      <dsp:spPr>
        <a:xfrm rot="5400000">
          <a:off x="4063275" y="448592"/>
          <a:ext cx="2324881" cy="6787223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фонд – не имеющая членства некоммерческая организация, учрежденная гражданами и (или) юридическими лицами на основе добровольных имущественных взносов, преследующая социальные, благотворительные, культурные, образовательные или иные общественно полезные цели (п. 1 ст. 118 ГК РФ) </a:t>
          </a:r>
          <a:endParaRPr lang="ru-RU" sz="2200" kern="1200" dirty="0"/>
        </a:p>
      </dsp:txBody>
      <dsp:txXfrm rot="-5400000">
        <a:off x="1832105" y="2793254"/>
        <a:ext cx="6673732" cy="2097899"/>
      </dsp:txXfrm>
    </dsp:sp>
    <dsp:sp modelId="{50973B20-B0F5-4AF5-8C10-0A3F1A80FD1E}">
      <dsp:nvSpPr>
        <dsp:cNvPr id="0" name=""/>
        <dsp:cNvSpPr/>
      </dsp:nvSpPr>
      <dsp:spPr>
        <a:xfrm>
          <a:off x="2384" y="2602822"/>
          <a:ext cx="1829720" cy="247876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Фонд</a:t>
          </a:r>
          <a:endParaRPr lang="ru-RU" sz="2200" kern="1200" dirty="0"/>
        </a:p>
      </dsp:txBody>
      <dsp:txXfrm>
        <a:off x="91704" y="2692142"/>
        <a:ext cx="1651080" cy="2300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0581443-7E6D-49D9-BE01-CDF531AB92C8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A469C51-07FE-47E0-A5C5-4DCEB01F5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86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F65BEB-456E-4DBD-86B3-5F2ADD611573}" type="slidenum">
              <a:rPr lang="ru-RU">
                <a:cs typeface="Arial" charset="0"/>
              </a:rPr>
              <a:pPr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369440-16D2-49DA-BB16-CCB18F922FAB}" type="slidenum">
              <a:rPr lang="ru-RU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5B6DB-03F8-4A33-AB44-3EDCF2F9DA19}" type="slidenum">
              <a:rPr lang="ru-RU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Уставы подлежат приведению в соответствие с Федеральным законом № 273-ФЗ не позднее 01.01.2016</a:t>
            </a:r>
          </a:p>
          <a:p>
            <a:pPr>
              <a:spcBef>
                <a:spcPct val="0"/>
              </a:spcBef>
            </a:pPr>
            <a:r>
              <a:rPr lang="ru-RU" smtClean="0"/>
              <a:t>Устав можно не сокращать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2F911-BDAD-47BE-AB64-DC790130E408}" type="slidenum">
              <a:rPr lang="ru-RU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0DE18-224A-48B1-A032-6F6DD0A2AFAB}" type="slidenum">
              <a:rPr lang="ru-RU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53E22-678E-40BA-9CA6-EED3CD300AC0}" type="slidenum">
              <a:rPr lang="ru-RU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CC481-D40E-4257-AC08-5770BFB2DAC6}" type="slidenum">
              <a:rPr lang="ru-RU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D4987A-CBFA-4365-8EB7-7A07A2A9D02A}" type="slidenum">
              <a:rPr lang="ru-RU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000E1-D518-43AD-8DFF-C31F2FEBE793}" type="slidenum">
              <a:rPr lang="ru-RU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B2144D-0EB3-40F2-BAB9-1A7DE035F7A2}" type="slidenum">
              <a:rPr lang="ru-RU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69C51-07FE-47E0-A5C5-4DCEB01F5D4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25E290-F4C1-4035-A6BF-8CAC64F25AAA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BB8B70-0B29-43AA-9BE7-BE0B9E4B6D1B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57654-C1A7-4ABE-A20F-E15F2D986772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A0CF16-4254-480E-9EE5-6D95423979CD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Порядок проведения оценки последствий принятия такого решения для государственных и муниципальных образовательных организаций, включая критерии этой оценки (по типам данных образовательных организаций), порядок создания соответствующей комиссии и т.д. устанавливаются уполномоченным органом государственной власти субъекта РФ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0CFC4-284D-4210-B8DC-972F40FA22CD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7E494F-E64F-46D8-8DFE-028677A7AEBA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ED4C0-9BD8-4B19-89AC-CCA9F262F6CB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8AD7-0E63-4C73-994E-68426212DB1C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40AA-073F-4B75-B77B-4BB51915F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A325-97E8-4F04-BCE0-1B797F157C95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3A2D-5448-4A84-868D-AE2627A7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C5DF-DB22-4678-8FA4-BA2C5FCE0D1E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5598-55EC-4CB5-9841-C89F3ECB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587B-9FDB-4318-9AF9-7B1D36C72913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07B1-5045-45E3-9743-911C4E20D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A61D-B421-4BE9-98DF-36B95294069C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E0AC-C198-424A-BF29-CFA4A8E67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B94D-EC8F-447A-BDC6-F05D367AE3B6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ACD8-1C64-4327-A9E3-390F90B7D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58FD-7001-413E-9273-6F0669F4D869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807E5-C04F-4464-A40A-C17A83204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A6A1-9C4A-4137-8A19-57554B4B42CA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95EB-A507-461B-B5EA-3A7206FD1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4DF9-5E94-4656-8FC4-CC84D281F1DC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9559-E165-4F5B-A269-1F38BAA85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D5B6-FB1A-4419-A21B-60D4715544C9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637C-E9B2-46D9-9FAC-7056455F4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1961-C6A9-474A-9AA3-23851A0CC938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99A5-9668-4FFB-80BA-754557B9B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898989"/>
                </a:solidFill>
                <a:effectLst/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5D077B1-7195-443F-ACA3-10FD14810D33}" type="datetime1">
              <a:rPr lang="en-US"/>
              <a:pPr>
                <a:defRPr/>
              </a:pPr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rgbClr val="898989"/>
                </a:solidFill>
                <a:effectLst/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5A6F675-483D-4E6B-AF86-915233F62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ＭＳ Ｐゴシック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ＭＳ Ｐゴシック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ＭＳ Ｐゴシック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ＭＳ Ｐゴシック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ＭＳ Ｐゴシック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.jpeg"/><Relationship Id="rId9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jpe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2.jpeg"/><Relationship Id="rId9" Type="http://schemas.microsoft.com/office/2007/relationships/diagramDrawing" Target="../diagrams/drawing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jpeg"/><Relationship Id="rId9" Type="http://schemas.microsoft.com/office/2007/relationships/diagramDrawing" Target="../diagrams/drawing1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2.jpeg"/><Relationship Id="rId9" Type="http://schemas.microsoft.com/office/2007/relationships/diagramDrawing" Target="../diagrams/drawing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2.jpeg"/><Relationship Id="rId9" Type="http://schemas.microsoft.com/office/2007/relationships/diagramDrawing" Target="../diagrams/drawin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notesSlide" Target="../notesSlides/notesSlide12.xml"/><Relationship Id="rId7" Type="http://schemas.openxmlformats.org/officeDocument/2006/relationships/diagramQuickStyle" Target="../diagrams/quickStyl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2.jpeg"/><Relationship Id="rId9" Type="http://schemas.microsoft.com/office/2007/relationships/diagramDrawing" Target="../diagrams/drawing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notesSlide" Target="../notesSlides/notesSlide14.xml"/><Relationship Id="rId7" Type="http://schemas.openxmlformats.org/officeDocument/2006/relationships/diagramQuickStyle" Target="../diagrams/quickStyl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2.jpeg"/><Relationship Id="rId9" Type="http://schemas.microsoft.com/office/2007/relationships/diagramDrawing" Target="../diagrams/drawing18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2.jpeg"/><Relationship Id="rId9" Type="http://schemas.microsoft.com/office/2007/relationships/diagramDrawing" Target="../diagrams/drawing2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notesSlide" Target="../notesSlides/notesSlide16.xml"/><Relationship Id="rId7" Type="http://schemas.openxmlformats.org/officeDocument/2006/relationships/diagramQuickStyle" Target="../diagrams/quickStyl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2.jpeg"/><Relationship Id="rId9" Type="http://schemas.microsoft.com/office/2007/relationships/diagramDrawing" Target="../diagrams/drawing2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notesSlide" Target="../notesSlides/notesSlide17.xml"/><Relationship Id="rId7" Type="http://schemas.openxmlformats.org/officeDocument/2006/relationships/diagramQuickStyle" Target="../diagrams/quickStyl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2.jpeg"/><Relationship Id="rId9" Type="http://schemas.microsoft.com/office/2007/relationships/diagramDrawing" Target="../diagrams/drawing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jpe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ＭＳ Ｐゴシック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ＭＳ Ｐゴシック"/>
              </a:rPr>
              <a:t>2013</a:t>
            </a:r>
            <a:endParaRPr lang="ru-RU" sz="800">
              <a:solidFill>
                <a:schemeClr val="bg1"/>
              </a:solidFill>
              <a:latin typeface="ＭＳ Ｐゴシック"/>
            </a:endParaRPr>
          </a:p>
          <a:p>
            <a:pPr algn="ctr">
              <a:spcBef>
                <a:spcPct val="20000"/>
              </a:spcBef>
            </a:pPr>
            <a:r>
              <a:rPr lang="en-US" sz="800">
                <a:solidFill>
                  <a:schemeClr val="bg1"/>
                </a:solidFill>
                <a:latin typeface="ＭＳ Ｐゴシック"/>
              </a:rPr>
              <a:t>www.hse.ru</a:t>
            </a:r>
            <a:r>
              <a:rPr lang="ru-RU" sz="800">
                <a:solidFill>
                  <a:schemeClr val="bg1"/>
                </a:solidFill>
                <a:latin typeface="ＭＳ Ｐゴシック"/>
              </a:rPr>
              <a:t> </a:t>
            </a:r>
            <a:endParaRPr kumimoji="1" lang="ru-RU" sz="80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5600" y="1879600"/>
            <a:ext cx="8420100" cy="2862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Font typeface="ＭＳ Ｐゴシック" charset="-128"/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Изменения в правовом статусе образовательных организаций по новому Федеральному закону «Об образовании в Российской Федерации»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982788" y="5367338"/>
            <a:ext cx="5237162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Font typeface="ＭＳ Ｐゴシック"/>
              <a:buNone/>
            </a:pPr>
            <a:r>
              <a:rPr lang="ru-RU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образования НИУ ВШЭ</a:t>
            </a:r>
          </a:p>
          <a:p>
            <a:pPr marL="342900" indent="-342900" algn="ctr">
              <a:lnSpc>
                <a:spcPct val="90000"/>
              </a:lnSpc>
              <a:spcBef>
                <a:spcPct val="50000"/>
              </a:spcBef>
              <a:buFont typeface="ＭＳ Ｐゴシック"/>
              <a:buNone/>
            </a:pPr>
            <a:r>
              <a:rPr lang="ru-RU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Информационный портал </a:t>
            </a:r>
            <a:r>
              <a:rPr lang="ru-RU" u="sng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273-фз.рф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6003925" y="6035675"/>
            <a:ext cx="153988" cy="2492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428750" y="215900"/>
            <a:ext cx="715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Типы образовательных организаций, реализующих основные образовательные программы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457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5588" y="1397000"/>
          <a:ext cx="8520112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428750" y="203200"/>
            <a:ext cx="71548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Типы образовательных организаций, реализующих дополнительные образовательные программы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560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5588" y="1397000"/>
          <a:ext cx="857091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428750" y="428625"/>
            <a:ext cx="715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Образовательные организации. Вопросы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662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Содержимое 7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/>
          <a:lstStyle/>
          <a:p>
            <a:r>
              <a:rPr lang="ru-RU" smtClean="0">
                <a:ea typeface="ＭＳ Ｐゴシック"/>
                <a:cs typeface="ＭＳ Ｐゴシック"/>
              </a:rPr>
              <a:t>Будут ли сохраняться какие-либо видовые отличия общеобразовательных учреждений, например, просто школа и лицей?</a:t>
            </a:r>
            <a:endParaRPr lang="ru-RU" sz="4400" smtClean="0">
              <a:ea typeface="ＭＳ Ｐゴシック"/>
              <a:cs typeface="ＭＳ Ｐゴシック"/>
            </a:endParaRPr>
          </a:p>
          <a:p>
            <a:r>
              <a:rPr lang="ru-RU" smtClean="0">
                <a:ea typeface="ＭＳ Ｐゴシック"/>
                <a:cs typeface="ＭＳ Ｐゴシック"/>
              </a:rPr>
              <a:t>Как по новому Закону будет регулироваться деятельность детских садов – начальных школ?</a:t>
            </a:r>
          </a:p>
        </p:txBody>
      </p:sp>
      <p:pic>
        <p:nvPicPr>
          <p:cNvPr id="26629" name="Рисунок 8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8669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9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43942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428750" y="428625"/>
            <a:ext cx="715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Образовательные организации. Вопросы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765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Содержимое 7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>
                <a:ea typeface="ＭＳ Ｐゴシック"/>
                <a:cs typeface="ＭＳ Ｐゴシック"/>
              </a:rPr>
              <a:t>Правда ли, что новый закон об образовании предусматривает ликвидацию коррекционных школ и вводит обязательное инклюзивное образование?</a:t>
            </a:r>
          </a:p>
          <a:p>
            <a:r>
              <a:rPr lang="ru-RU" smtClean="0">
                <a:ea typeface="ＭＳ Ｐゴシック"/>
                <a:cs typeface="ＭＳ Ｐゴシック"/>
              </a:rPr>
              <a:t>Является ли детский дом по новому Федеральному закону «Об образовании в РФ» образовательной организацией? </a:t>
            </a:r>
          </a:p>
        </p:txBody>
      </p:sp>
      <p:pic>
        <p:nvPicPr>
          <p:cNvPr id="27653" name="Рисунок 8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8669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9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43942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4" descr="demot2519.jpg"/>
          <p:cNvPicPr>
            <a:picLocks noChangeAspect="1"/>
          </p:cNvPicPr>
          <p:nvPr/>
        </p:nvPicPr>
        <p:blipFill>
          <a:blip r:embed="rId5"/>
          <a:srcRect l="13058" t="10040" r="22295" b="51080"/>
          <a:stretch>
            <a:fillRect/>
          </a:stretch>
        </p:blipFill>
        <p:spPr bwMode="auto">
          <a:xfrm>
            <a:off x="5219700" y="1341438"/>
            <a:ext cx="35290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428625"/>
            <a:ext cx="715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Наименование образовательных организаций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867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6" descr="Рисунок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227288"/>
            <a:ext cx="5425379" cy="337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 descr="Рисунок10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8" y="4603531"/>
            <a:ext cx="7716564" cy="180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428750" y="428625"/>
            <a:ext cx="715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Наименования образовательных организаций. Вопросы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Содержимое 7"/>
          <p:cNvSpPr>
            <a:spLocks noGrp="1"/>
          </p:cNvSpPr>
          <p:nvPr>
            <p:ph idx="1"/>
          </p:nvPr>
        </p:nvSpPr>
        <p:spPr>
          <a:xfrm>
            <a:off x="1993900" y="1600200"/>
            <a:ext cx="6959600" cy="48148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b="1" smtClean="0">
                <a:ea typeface="ＭＳ Ｐゴシック"/>
                <a:cs typeface="ＭＳ Ｐゴシック"/>
              </a:rPr>
              <a:t>Каким будет наименование муниципальной школы по новому закону?</a:t>
            </a:r>
          </a:p>
          <a:p>
            <a:pPr>
              <a:spcBef>
                <a:spcPct val="0"/>
              </a:spcBef>
            </a:pPr>
            <a:r>
              <a:rPr lang="ru-RU" sz="2000" smtClean="0">
                <a:ea typeface="ＭＳ Ｐゴシック"/>
                <a:cs typeface="ＭＳ Ｐゴシック"/>
              </a:rPr>
              <a:t>Например, таким: </a:t>
            </a:r>
            <a:r>
              <a:rPr lang="ru-RU" sz="2000" b="1" smtClean="0">
                <a:ea typeface="ＭＳ Ｐゴシック"/>
                <a:cs typeface="ＭＳ Ｐゴシック"/>
              </a:rPr>
              <a:t>Муниципальное бюджетное общеобразовательное учреждение г. Н-ска «Лицей «Школа знаний»</a:t>
            </a:r>
            <a:r>
              <a:rPr lang="ru-RU" sz="2000" smtClean="0">
                <a:ea typeface="ＭＳ Ｐゴシック"/>
                <a:cs typeface="ＭＳ Ｐゴシック"/>
              </a:rPr>
              <a:t>, где </a:t>
            </a:r>
            <a:r>
              <a:rPr lang="ru-RU" sz="2000" b="1" smtClean="0">
                <a:ea typeface="ＭＳ Ｐゴシック"/>
                <a:cs typeface="ＭＳ Ｐゴシック"/>
              </a:rPr>
              <a:t>«муниципальное г. Н-ска»</a:t>
            </a:r>
            <a:r>
              <a:rPr lang="ru-RU" sz="2000" smtClean="0">
                <a:ea typeface="ＭＳ Ｐゴシック"/>
                <a:cs typeface="ＭＳ Ｐゴシック"/>
              </a:rPr>
              <a:t> - указание на учредителя (собственника имущества) учреждения; </a:t>
            </a:r>
            <a:r>
              <a:rPr lang="ru-RU" sz="2000" b="1" smtClean="0">
                <a:ea typeface="ＭＳ Ｐゴシック"/>
                <a:cs typeface="ＭＳ Ｐゴシック"/>
              </a:rPr>
              <a:t>«учреждение»</a:t>
            </a:r>
            <a:r>
              <a:rPr lang="ru-RU" sz="2000" smtClean="0">
                <a:ea typeface="ＭＳ Ｐゴシック"/>
                <a:cs typeface="ＭＳ Ｐゴシック"/>
              </a:rPr>
              <a:t> - указание на организационно-правовую форму; </a:t>
            </a:r>
            <a:r>
              <a:rPr lang="ru-RU" sz="2000" b="1" smtClean="0">
                <a:ea typeface="ＭＳ Ｐゴシック"/>
                <a:cs typeface="ＭＳ Ｐゴシック"/>
              </a:rPr>
              <a:t>«бюджетное» </a:t>
            </a:r>
            <a:r>
              <a:rPr lang="ru-RU" sz="2000" smtClean="0">
                <a:ea typeface="ＭＳ Ｐゴシック"/>
                <a:cs typeface="ＭＳ Ｐゴシック"/>
              </a:rPr>
              <a:t>- указание на тип государственного (муниципального) учреждения (необязательно); </a:t>
            </a:r>
            <a:r>
              <a:rPr lang="ru-RU" sz="2000" b="1" smtClean="0">
                <a:ea typeface="ＭＳ Ｐゴシック"/>
                <a:cs typeface="ＭＳ Ｐゴシック"/>
              </a:rPr>
              <a:t>«общеобразовательное» </a:t>
            </a:r>
            <a:r>
              <a:rPr lang="ru-RU" sz="2000" smtClean="0">
                <a:ea typeface="ＭＳ Ｐゴシック"/>
                <a:cs typeface="ＭＳ Ｐゴシック"/>
              </a:rPr>
              <a:t>- указание на тип образовательной организации; </a:t>
            </a:r>
            <a:r>
              <a:rPr lang="ru-RU" sz="2000" b="1" smtClean="0">
                <a:ea typeface="ＭＳ Ｐゴシック"/>
                <a:cs typeface="ＭＳ Ｐゴシック"/>
              </a:rPr>
              <a:t>«Лицей» </a:t>
            </a:r>
            <a:r>
              <a:rPr lang="ru-RU" sz="2000" smtClean="0">
                <a:ea typeface="ＭＳ Ｐゴシック"/>
                <a:cs typeface="ＭＳ Ｐゴシック"/>
              </a:rPr>
              <a:t>- наименование, указывающее на особенности осуществляемой образовательной деятельности; </a:t>
            </a:r>
            <a:r>
              <a:rPr lang="ru-RU" sz="2000" b="1" smtClean="0">
                <a:ea typeface="ＭＳ Ｐゴシック"/>
                <a:cs typeface="ＭＳ Ｐゴシック"/>
              </a:rPr>
              <a:t>«Школа знаний»</a:t>
            </a:r>
            <a:r>
              <a:rPr lang="ru-RU" sz="2000" smtClean="0">
                <a:ea typeface="ＭＳ Ｐゴシック"/>
                <a:cs typeface="ＭＳ Ｐゴシック"/>
              </a:rPr>
              <a:t> - имя собственное</a:t>
            </a:r>
            <a:endParaRPr lang="ru-RU" sz="2000" b="1" smtClean="0">
              <a:ea typeface="ＭＳ Ｐゴシック"/>
              <a:cs typeface="ＭＳ Ｐゴシック"/>
            </a:endParaRPr>
          </a:p>
        </p:txBody>
      </p:sp>
      <p:pic>
        <p:nvPicPr>
          <p:cNvPr id="30725" name="Рисунок 8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8669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428750" y="428625"/>
            <a:ext cx="715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Наименования образовательных организаций. Вопросы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1747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Содержимое 7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b="1" smtClean="0">
                <a:ea typeface="ＭＳ Ｐゴシック"/>
                <a:cs typeface="ＭＳ Ｐゴシック"/>
              </a:rPr>
              <a:t>Можно ли сохранить в названии образовательного учреждения слово «математический», «солнышко» и т.д.?</a:t>
            </a:r>
            <a:endParaRPr lang="ru-RU" sz="4400" b="1" smtClean="0">
              <a:ea typeface="ＭＳ Ｐゴシック"/>
              <a:cs typeface="ＭＳ Ｐゴシック"/>
            </a:endParaRPr>
          </a:p>
          <a:p>
            <a:pPr>
              <a:buFont typeface="ＭＳ Ｐゴシック"/>
              <a:buNone/>
            </a:pPr>
            <a:r>
              <a:rPr lang="ru-RU" smtClean="0">
                <a:ea typeface="ＭＳ Ｐゴシック"/>
                <a:cs typeface="ＭＳ Ｐゴシック"/>
              </a:rPr>
              <a:t> </a:t>
            </a:r>
          </a:p>
        </p:txBody>
      </p:sp>
      <p:pic>
        <p:nvPicPr>
          <p:cNvPr id="31749" name="Рисунок 8" descr="znak-vopros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8669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428625"/>
            <a:ext cx="715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Реорганизация образовательных организаций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7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5588" y="1397000"/>
          <a:ext cx="8647112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57750"/>
          </a:xfrm>
        </p:spPr>
        <p:txBody>
          <a:bodyPr>
            <a:normAutofit/>
          </a:bodyPr>
          <a:lstStyle/>
          <a:p>
            <a:pPr>
              <a:buFont typeface="ＭＳ Ｐゴシック" charset="-128"/>
              <a:buNone/>
              <a:defRPr/>
            </a:pPr>
            <a:endParaRPr lang="ru-RU" dirty="0" smtClean="0"/>
          </a:p>
          <a:p>
            <a:pPr indent="12700">
              <a:buFont typeface="ＭＳ Ｐゴシック" charset="-128"/>
              <a:buNone/>
              <a:defRPr/>
            </a:pPr>
            <a:r>
              <a:rPr lang="ru-RU" b="1" dirty="0" smtClean="0"/>
              <a:t>Ликвидация</a:t>
            </a:r>
            <a:r>
              <a:rPr lang="ru-RU" dirty="0" smtClean="0"/>
              <a:t> – это прекращение юридического лица без перехода прав и обязанностей в порядке правопреемства к другим лицам, за исключением случаев, предусмотренных федеральным законом (например, при ликвидации федерального казенного учреждения)*</a:t>
            </a:r>
          </a:p>
          <a:p>
            <a:pPr indent="12700">
              <a:buFont typeface="ＭＳ Ｐゴシック" charset="-128"/>
              <a:buNone/>
              <a:defRPr/>
            </a:pPr>
            <a:endParaRPr lang="ru-RU" sz="2000" dirty="0" smtClean="0"/>
          </a:p>
          <a:p>
            <a:pPr indent="12700">
              <a:buFont typeface="ＭＳ Ｐゴシック" charset="-128"/>
              <a:buNone/>
              <a:defRPr/>
            </a:pPr>
            <a:r>
              <a:rPr lang="ru-RU" sz="2000" dirty="0" smtClean="0"/>
              <a:t>*п. 1 ст. 61 ГК РФ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428625"/>
            <a:ext cx="715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Ликвидация образовательных организаций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4820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152400"/>
            <a:ext cx="715486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Реорганизация и ликвидация образовательных организаций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686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5587" y="1397000"/>
          <a:ext cx="8525805" cy="479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92100" y="1397000"/>
          <a:ext cx="8291542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1428750" y="165100"/>
            <a:ext cx="7154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Организации, осуществляющие образовательную деятельность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536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190500"/>
            <a:ext cx="7154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Реорганизация и ликвидация образовательных организаций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89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5588" y="1397000"/>
          <a:ext cx="8697912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5588" y="1746250"/>
          <a:ext cx="87089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Образовательная деятельность индивидуальных предпринимателей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096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097" y="1387367"/>
            <a:ext cx="8525805" cy="11824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кругленный прямоугольник 4"/>
          <p:cNvSpPr/>
          <p:nvPr/>
        </p:nvSpPr>
        <p:spPr>
          <a:xfrm>
            <a:off x="423742" y="1458170"/>
            <a:ext cx="8296515" cy="111160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700" kern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1387365"/>
            <a:ext cx="8464669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ＭＳ Ｐゴシック" charset="-128"/>
              <a:buNone/>
              <a:defRPr/>
            </a:pPr>
            <a:r>
              <a:rPr lang="ru-RU" sz="2100" b="1" dirty="0" smtClean="0">
                <a:solidFill>
                  <a:schemeClr val="bg1"/>
                </a:solidFill>
              </a:rPr>
              <a:t>Индивидуальный предприниматель</a:t>
            </a:r>
            <a:r>
              <a:rPr lang="ru-RU" sz="2100" dirty="0" smtClean="0">
                <a:solidFill>
                  <a:schemeClr val="bg1"/>
                </a:solidFill>
              </a:rPr>
              <a:t> – физическое лицо, осуществляющее предпринимательскую деятельность без образования юридического лица и зарегистрированное в таком качестве</a:t>
            </a:r>
            <a:endParaRPr lang="ru-RU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20770" y="1319842"/>
          <a:ext cx="8843718" cy="434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Двойные фигурные скобки 6"/>
          <p:cNvSpPr/>
          <p:nvPr/>
        </p:nvSpPr>
        <p:spPr>
          <a:xfrm>
            <a:off x="120770" y="5733256"/>
            <a:ext cx="8843718" cy="727929"/>
          </a:xfrm>
          <a:prstGeom prst="bracePai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0800">
            <a:solidFill>
              <a:schemeClr val="accent1">
                <a:shade val="95000"/>
                <a:satMod val="105000"/>
              </a:schemeClr>
            </a:solidFill>
          </a:ln>
          <a:scene3d>
            <a:camera prst="orthographicFront"/>
            <a:lightRig rig="threePt" dir="t"/>
          </a:scene3d>
          <a:sp3d prstMaterial="meta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ＭＳ Ｐゴシック" charset="-128"/>
              <a:buNone/>
              <a:defRPr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Более подробно см. ст. 29 Федерального закона № 273-ФЗ и Постановление Правительства РФ от 10.07.2013 № 594 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Расширены требования к размещению информации на сайте образовательной организации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30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Самообследование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образовательной организации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403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Прямоугольник 7"/>
          <p:cNvSpPr>
            <a:spLocks noChangeArrowheads="1"/>
          </p:cNvSpPr>
          <p:nvPr/>
        </p:nvSpPr>
        <p:spPr bwMode="auto">
          <a:xfrm>
            <a:off x="500063" y="1449388"/>
            <a:ext cx="8437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ＭＳ Ｐゴシック"/>
              <a:buNone/>
            </a:pPr>
            <a:r>
              <a:rPr lang="ru-RU"/>
              <a:t>Приказ Минобрнауки России от 14.06.2013 № 462 «Об утверждении Порядка проведения самообследования образовательной организацией»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255589" y="2208362"/>
          <a:ext cx="85778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Процедура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самообследования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образовательной организации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608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55588" y="1397000"/>
          <a:ext cx="8517476" cy="4046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4988" y="5575300"/>
            <a:ext cx="8048625" cy="8397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ＭＳ Ｐゴシック" charset="-128"/>
              <a:buNone/>
              <a:defRPr/>
            </a:pPr>
            <a:r>
              <a:rPr lang="ru-RU" sz="1800" dirty="0">
                <a:ea typeface="ＭＳ Ｐゴシック" charset="-128"/>
                <a:cs typeface="+mn-cs"/>
              </a:rPr>
              <a:t>Результаты </a:t>
            </a:r>
            <a:r>
              <a:rPr lang="ru-RU" sz="1800" dirty="0" err="1">
                <a:ea typeface="ＭＳ Ｐゴシック" charset="-128"/>
                <a:cs typeface="+mn-cs"/>
              </a:rPr>
              <a:t>самообследования</a:t>
            </a:r>
            <a:r>
              <a:rPr lang="ru-RU" sz="1800" dirty="0">
                <a:ea typeface="ＭＳ Ｐゴシック" charset="-128"/>
                <a:cs typeface="+mn-cs"/>
              </a:rPr>
              <a:t> организации оформляются в виде отчета, включающего аналитическую часть и результаты анализа показателей деятельности организации, подлежащей </a:t>
            </a:r>
            <a:r>
              <a:rPr lang="ru-RU" sz="1800" dirty="0" err="1">
                <a:ea typeface="ＭＳ Ｐゴシック" charset="-128"/>
                <a:cs typeface="+mn-cs"/>
              </a:rPr>
              <a:t>самообследованию</a:t>
            </a:r>
            <a:endParaRPr lang="ru-RU" sz="1800" dirty="0">
              <a:ea typeface="ＭＳ Ｐゴシック" charset="-128"/>
              <a:cs typeface="+mn-cs"/>
            </a:endParaRPr>
          </a:p>
        </p:txBody>
      </p:sp>
      <p:sp>
        <p:nvSpPr>
          <p:cNvPr id="12" name="Двойные фигурные скобки 11"/>
          <p:cNvSpPr/>
          <p:nvPr/>
        </p:nvSpPr>
        <p:spPr>
          <a:xfrm>
            <a:off x="371475" y="5575300"/>
            <a:ext cx="8401050" cy="839788"/>
          </a:xfrm>
          <a:prstGeom prst="bracePair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3" descr="ustav_4133308008127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590675"/>
            <a:ext cx="504507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Устав и локальные акты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813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Рисунок 9" descr="bumaga-tre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9" y="5273674"/>
            <a:ext cx="3325374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Рисунок 10" descr="1232591499Xu1WdC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0663" y="5543550"/>
            <a:ext cx="36004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Содержание устава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916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6" descr="Рисунок1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488" y="1268413"/>
            <a:ext cx="83629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Принятие устава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120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6" descr="Рисунок1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268413"/>
            <a:ext cx="8188325" cy="392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7" descr="Рисунок1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7192" y="5190042"/>
            <a:ext cx="6623542" cy="12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7"/>
          <p:cNvSpPr>
            <a:spLocks noGrp="1"/>
          </p:cNvSpPr>
          <p:nvPr>
            <p:ph idx="1"/>
          </p:nvPr>
        </p:nvSpPr>
        <p:spPr>
          <a:xfrm>
            <a:off x="468313" y="1270000"/>
            <a:ext cx="8229600" cy="4679950"/>
          </a:xfrm>
        </p:spPr>
        <p:txBody>
          <a:bodyPr/>
          <a:lstStyle/>
          <a:p>
            <a:pPr>
              <a:buFont typeface="ＭＳ Ｐゴシック"/>
              <a:buNone/>
            </a:pPr>
            <a:r>
              <a:rPr lang="ru-RU" smtClean="0">
                <a:ea typeface="ＭＳ Ｐゴシック"/>
                <a:cs typeface="ＭＳ Ｐゴシック"/>
              </a:rPr>
              <a:t>В уставе необходимо изменить: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892300"/>
          <a:ext cx="8568952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222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Что нужно поменять в уставе?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Локальные акты. Понятие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427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2700">
              <a:buFont typeface="ＭＳ Ｐゴシック" charset="-128"/>
              <a:buNone/>
              <a:defRPr/>
            </a:pPr>
            <a:r>
              <a:rPr lang="ru-RU" b="1" dirty="0" smtClean="0"/>
              <a:t>Локальный акт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это</a:t>
            </a:r>
            <a:r>
              <a:rPr lang="ru-RU" b="1" dirty="0" smtClean="0"/>
              <a:t> </a:t>
            </a:r>
            <a:r>
              <a:rPr lang="ru-RU" dirty="0" smtClean="0"/>
              <a:t>основанный на нормах законодательства правовой документ (акт), принятый в установленном порядке компетентным органом управления организации, и регулирующий внутриорганизационные отношения</a:t>
            </a:r>
          </a:p>
          <a:p>
            <a:pPr>
              <a:buFont typeface="ＭＳ Ｐゴシック" charset="-128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5588" y="1333500"/>
          <a:ext cx="8596312" cy="508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134938"/>
            <a:ext cx="7154863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Организации, осуществляющие образовательную деятельность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638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Локальные акты. Признаки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632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55588" y="1447800"/>
          <a:ext cx="8634412" cy="496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767263" y="3516313"/>
            <a:ext cx="362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+mn-cs"/>
            </a:endParaRPr>
          </a:p>
        </p:txBody>
      </p:sp>
      <p:sp>
        <p:nvSpPr>
          <p:cNvPr id="5837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Виды локальных актов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0" y="1397000"/>
          <a:ext cx="9144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Формы локальных актов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939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55588" y="1358900"/>
          <a:ext cx="8634412" cy="476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Виды нормативных локальных актов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144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55588" y="1358900"/>
          <a:ext cx="8634412" cy="476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Локальные акты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349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79400" y="1358900"/>
          <a:ext cx="840740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авая фигурная скобка 9"/>
          <p:cNvSpPr/>
          <p:nvPr/>
        </p:nvSpPr>
        <p:spPr>
          <a:xfrm>
            <a:off x="5842000" y="2555875"/>
            <a:ext cx="746125" cy="376872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ＭＳ Ｐゴシック" charset="-128"/>
              <a:buChar char="•"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125" y="3352800"/>
            <a:ext cx="22320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ＭＳ Ｐゴシック" charset="-128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rPr>
              <a:t>Данные локальные акты размещаются на сайте образовательной организации в сети «Интернет»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428750" y="266700"/>
            <a:ext cx="71548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Локальные акты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553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Содержимое 4"/>
          <p:cNvSpPr>
            <a:spLocks noGrp="1"/>
          </p:cNvSpPr>
          <p:nvPr>
            <p:ph idx="1"/>
          </p:nvPr>
        </p:nvSpPr>
        <p:spPr>
          <a:xfrm>
            <a:off x="1892300" y="1600200"/>
            <a:ext cx="6794500" cy="4525963"/>
          </a:xfrm>
        </p:spPr>
        <p:txBody>
          <a:bodyPr/>
          <a:lstStyle/>
          <a:p>
            <a:pPr indent="12700">
              <a:buFont typeface="ＭＳ Ｐゴシック"/>
              <a:buNone/>
            </a:pPr>
            <a:r>
              <a:rPr lang="ru-RU" sz="2800" smtClean="0">
                <a:ea typeface="ＭＳ Ｐゴシック"/>
                <a:cs typeface="ＭＳ Ｐゴシック"/>
              </a:rPr>
              <a:t>При принятии локальных нормативных актов, затрагивающих права обучающихся и работников образовательной организации, </a:t>
            </a:r>
            <a:r>
              <a:rPr lang="ru-RU" sz="2800" b="1" smtClean="0">
                <a:ea typeface="ＭＳ Ｐゴシック"/>
                <a:cs typeface="ＭＳ Ｐゴシック"/>
              </a:rPr>
              <a:t>учитывается мнение </a:t>
            </a:r>
            <a:r>
              <a:rPr lang="ru-RU" sz="2800" smtClean="0">
                <a:ea typeface="ＭＳ Ｐゴシック"/>
                <a:cs typeface="ＭＳ Ｐゴシック"/>
              </a:rPr>
              <a:t>советов обучающихся, советов родителей, представительных органов обучающихся, а также в ряде случаев представительных органов работников (при наличии их наличии)</a:t>
            </a:r>
          </a:p>
        </p:txBody>
      </p:sp>
      <p:pic>
        <p:nvPicPr>
          <p:cNvPr id="65541" name="Рисунок 7" descr="pic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653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ubtitle 2"/>
          <p:cNvSpPr>
            <a:spLocks noGrp="1"/>
          </p:cNvSpPr>
          <p:nvPr>
            <p:ph type="subTitle" idx="1"/>
          </p:nvPr>
        </p:nvSpPr>
        <p:spPr>
          <a:xfrm>
            <a:off x="1371600" y="3941379"/>
            <a:ext cx="6400800" cy="1435484"/>
          </a:xfrm>
        </p:spPr>
        <p:txBody>
          <a:bodyPr/>
          <a:lstStyle/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Институт образования</a:t>
            </a: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Информационный портал 273-ФЗ.РФ</a:t>
            </a:r>
            <a:endParaRPr lang="en-US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endParaRPr lang="ru-RU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, Россия, Москва, Мясницкая ул., д. 20</a:t>
            </a:r>
          </a:p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</a:t>
            </a:r>
            <a:r>
              <a:rPr lang="ru-RU" sz="1200" dirty="0" smtClean="0">
                <a:solidFill>
                  <a:srgbClr val="003F82"/>
                </a:solidFill>
                <a:latin typeface="ＭＳ Ｐゴシック"/>
                <a:ea typeface="ＭＳ Ｐゴシック"/>
                <a:cs typeface="ＭＳ Ｐゴシック"/>
              </a:rPr>
              <a:t>4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-</a:t>
            </a:r>
            <a:r>
              <a:rPr lang="ru-RU" sz="1200" dirty="0" smtClean="0">
                <a:solidFill>
                  <a:srgbClr val="003F82"/>
                </a:solidFill>
                <a:latin typeface="ＭＳ Ｐゴシック"/>
                <a:ea typeface="ＭＳ Ｐゴシック"/>
                <a:cs typeface="ＭＳ Ｐゴシック"/>
              </a:rPr>
              <a:t>0320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 bwMode="auto">
          <a:xfrm>
            <a:off x="1435100" y="177800"/>
            <a:ext cx="75293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85725" indent="-9525">
              <a:buFont typeface="ＭＳ Ｐゴシック" charset="-128"/>
              <a:buNone/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Организации, осуществляющие образовательную деятельность, и образовательные программы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79400" y="1358900"/>
          <a:ext cx="8685088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41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428750" y="428625"/>
            <a:ext cx="715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Образовательные организации. Признаки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9459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5588" y="1397000"/>
          <a:ext cx="8647112" cy="501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428750" y="152400"/>
            <a:ext cx="71548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Образовательные организации – некоммерческие организации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048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5588" y="1397000"/>
          <a:ext cx="8328054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28750" y="190500"/>
            <a:ext cx="7154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Не все некоммерческие организации могут быть образовательными организациями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5588" y="1333500"/>
          <a:ext cx="8621712" cy="508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428750" y="428625"/>
            <a:ext cx="715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Организации, осуществляющие обучение. Понятие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2531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2700">
              <a:buFont typeface="ＭＳ Ｐゴシック" charset="-128"/>
              <a:buNone/>
              <a:defRPr/>
            </a:pPr>
            <a:r>
              <a:rPr lang="ru-RU" b="1" dirty="0" smtClean="0"/>
              <a:t>Организация, осуществляющая обучение </a:t>
            </a:r>
            <a:r>
              <a:rPr lang="ru-RU" dirty="0" smtClean="0"/>
              <a:t>–  юридическое лицо, осуществляющее на основании лицензии наряду с основной деятельностью образовательную деятельность в качестве дополнительного вида деятельности</a:t>
            </a:r>
          </a:p>
          <a:p>
            <a:pPr>
              <a:buFont typeface="ＭＳ Ｐゴシック" charset="-128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428750" y="428625"/>
            <a:ext cx="7154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Организации, осуществляющие обучение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355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Высшая школа экономики, Москва, </a:t>
            </a:r>
            <a:r>
              <a:rPr lang="en-US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kumimoji="1" lang="ru-RU" sz="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5587" y="1397000"/>
          <a:ext cx="8525805" cy="479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AWJJH2MPE6E2-572332167-31</_dlc_DocId>
    <_dlc_DocIdUrl xmlns="4a252ca3-5a62-4c1c-90a6-29f4710e47f8">
      <Url>http://edu-sps.koiro.local/koiro/CROS/fros/KRPO/_layouts/15/DocIdRedir.aspx?ID=AWJJH2MPE6E2-572332167-31</Url>
      <Description>AWJJH2MPE6E2-572332167-31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47B0DE836CFC14999222D74144CB438" ma:contentTypeVersion="49" ma:contentTypeDescription="Создание документа." ma:contentTypeScope="" ma:versionID="dd42b6a40dc8fe98ec91deeacb550a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78ED0-AA3C-477E-98D6-1CF32F7213F0}"/>
</file>

<file path=customXml/itemProps2.xml><?xml version="1.0" encoding="utf-8"?>
<ds:datastoreItem xmlns:ds="http://schemas.openxmlformats.org/officeDocument/2006/customXml" ds:itemID="{A0AFBC6C-B379-44F2-B741-4F7E1357F28D}"/>
</file>

<file path=customXml/itemProps3.xml><?xml version="1.0" encoding="utf-8"?>
<ds:datastoreItem xmlns:ds="http://schemas.openxmlformats.org/officeDocument/2006/customXml" ds:itemID="{11FEC37A-4852-4A4D-A10A-BAEAAA0A1870}"/>
</file>

<file path=customXml/itemProps4.xml><?xml version="1.0" encoding="utf-8"?>
<ds:datastoreItem xmlns:ds="http://schemas.openxmlformats.org/officeDocument/2006/customXml" ds:itemID="{F041B62E-0ABC-467D-BECC-E52F11364C5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1999</Words>
  <Application>Microsoft Office PowerPoint</Application>
  <PresentationFormat>Экран (4:3)</PresentationFormat>
  <Paragraphs>268</Paragraphs>
  <Slides>36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Рожков</cp:lastModifiedBy>
  <cp:revision>83</cp:revision>
  <dcterms:created xsi:type="dcterms:W3CDTF">2010-09-30T06:45:29Z</dcterms:created>
  <dcterms:modified xsi:type="dcterms:W3CDTF">2013-08-13T06:24:19Z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0x010100F47B0DE836CFC14999222D74144CB438</vt:lpwstr>
  </property>
  <property fmtid="{D5CDD505-2E9C-101B-9397-08002B2CF9AE}" pid="3" name="_dlc_DocIdItemGuid">
    <vt:lpwstr>a53713bf-6ccf-4411-916f-b0a42e15eff7</vt:lpwstr>
  </property>
</Properties>
</file>