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4.xml" ContentType="application/vnd.openxmlformats-officedocument.drawingml.diagramData+xml"/>
  <Override PartName="/ppt/diagrams/data35.xml" ContentType="application/vnd.openxmlformats-officedocument.drawingml.diagramData+xml"/>
  <Override PartName="/ppt/diagrams/data34.xml" ContentType="application/vnd.openxmlformats-officedocument.drawingml.diagramData+xml"/>
  <Override PartName="/ppt/diagrams/data36.xml" ContentType="application/vnd.openxmlformats-officedocument.drawingml.diagramData+xml"/>
  <Override PartName="/ppt/diagrams/data32.xml" ContentType="application/vnd.openxmlformats-officedocument.drawingml.diagramData+xml"/>
  <Override PartName="/ppt/diagrams/data37.xml" ContentType="application/vnd.openxmlformats-officedocument.drawingml.diagramData+xml"/>
  <Override PartName="/ppt/diagrams/data31.xml" ContentType="application/vnd.openxmlformats-officedocument.drawingml.diagramData+xml"/>
  <Override PartName="/ppt/diagrams/data30.xml" ContentType="application/vnd.openxmlformats-officedocument.drawingml.diagramData+xml"/>
  <Override PartName="/ppt/diagrams/data29.xml" ContentType="application/vnd.openxmlformats-officedocument.drawingml.diagramData+xml"/>
  <Override PartName="/ppt/diagrams/data33.xml" ContentType="application/vnd.openxmlformats-officedocument.drawingml.diagramData+xml"/>
  <Override PartName="/ppt/diagrams/data39.xml" ContentType="application/vnd.openxmlformats-officedocument.drawingml.diagramData+xml"/>
  <Override PartName="/ppt/diagrams/data28.xml" ContentType="application/vnd.openxmlformats-officedocument.drawingml.diagramData+xml"/>
  <Override PartName="/ppt/diagrams/data38.xml" ContentType="application/vnd.openxmlformats-officedocument.drawingml.diagramData+xml"/>
  <Override PartName="/ppt/diagrams/data26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25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diagrams/data18.xml" ContentType="application/vnd.openxmlformats-officedocument.drawingml.diagramData+xml"/>
  <Override PartName="/ppt/diagrams/data27.xml" ContentType="application/vnd.openxmlformats-officedocument.drawingml.diagramData+xml"/>
  <Override PartName="/ppt/diagrams/data5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diagrams/data3.xml" ContentType="application/vnd.openxmlformats-officedocument.drawingml.diagramData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15.xml" ContentType="application/vnd.openxmlformats-officedocument.drawingml.diagramColors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15.xml" ContentType="application/vnd.openxmlformats-officedocument.themeOverride+xml"/>
  <Override PartName="/ppt/diagrams/colors14.xml" ContentType="application/vnd.openxmlformats-officedocument.drawingml.diagramColors+xml"/>
  <Override PartName="/ppt/diagrams/drawing39.xml" ContentType="application/vnd.ms-office.drawingml.diagramDrawing+xml"/>
  <Override PartName="/ppt/diagrams/layout13.xml" ContentType="application/vnd.openxmlformats-officedocument.drawingml.diagramLayout+xml"/>
  <Override PartName="/ppt/diagrams/drawing2.xml" ContentType="application/vnd.ms-office.drawingml.diagramDrawing+xml"/>
  <Override PartName="/ppt/theme/themeOverride13.xml" ContentType="application/vnd.openxmlformats-officedocument.themeOverride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colors2.xml" ContentType="application/vnd.openxmlformats-officedocument.drawingml.diagramColors+xml"/>
  <Override PartName="/ppt/theme/themeOverride14.xml" ContentType="application/vnd.openxmlformats-officedocument.themeOverride+xml"/>
  <Override PartName="/ppt/diagrams/drawing14.xml" ContentType="application/vnd.ms-office.drawingml.diagramDrawing+xml"/>
  <Override PartName="/ppt/diagrams/colors39.xml" ContentType="application/vnd.openxmlformats-officedocument.drawingml.diagramColors+xml"/>
  <Override PartName="/ppt/diagrams/quickStyle39.xml" ContentType="application/vnd.openxmlformats-officedocument.drawingml.diagramStyle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theme/themeOverride16.xml" ContentType="application/vnd.openxmlformats-officedocument.themeOverride+xml"/>
  <Override PartName="/ppt/theme/themeOverride45.xml" ContentType="application/vnd.openxmlformats-officedocument.themeOverride+xml"/>
  <Override PartName="/ppt/diagrams/drawing35.xml" ContentType="application/vnd.ms-office.drawingml.diagramDrawing+xml"/>
  <Override PartName="/ppt/diagrams/layout2.xml" ContentType="application/vnd.openxmlformats-officedocument.drawingml.diagramLayout+xml"/>
  <Override PartName="/ppt/diagrams/drawing19.xml" ContentType="application/vnd.ms-office.drawingml.diagramDrawing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theme/themeOverride46.xml" ContentType="application/vnd.openxmlformats-officedocument.themeOverride+xml"/>
  <Override PartName="/ppt/diagrams/drawing15.xml" ContentType="application/vnd.ms-office.drawingml.diagramDrawing+xml"/>
  <Override PartName="/ppt/diagrams/layout37.xml" ContentType="application/vnd.openxmlformats-officedocument.drawingml.diagramLayout+xml"/>
  <Override PartName="/ppt/diagrams/drawing38.xml" ContentType="application/vnd.ms-office.drawingml.diagramDrawing+xml"/>
  <Override PartName="/ppt/theme/themeOverride48.xml" ContentType="application/vnd.openxmlformats-officedocument.themeOverride+xml"/>
  <Override PartName="/ppt/theme/theme1.xml" ContentType="application/vnd.openxmlformats-officedocument.theme+xml"/>
  <Override PartName="/ppt/diagrams/layout39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38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theme/themeOverride47.xml" ContentType="application/vnd.openxmlformats-officedocument.themeOverride+xml"/>
  <Override PartName="/ppt/diagrams/quickStyle12.xml" ContentType="application/vnd.openxmlformats-officedocument.drawingml.diagramStyle+xml"/>
  <Override PartName="/ppt/theme/themeOverride2.xml" ContentType="application/vnd.openxmlformats-officedocument.themeOverride+xml"/>
  <Override PartName="/ppt/theme/themeOverride44.xml" ContentType="application/vnd.openxmlformats-officedocument.themeOverride+xml"/>
  <Override PartName="/ppt/theme/themeOverride6.xml" ContentType="application/vnd.openxmlformats-officedocument.themeOverrid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quickStyle3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3.xml" ContentType="application/vnd.openxmlformats-officedocument.drawingml.diagramLayout+xml"/>
  <Override PartName="/ppt/theme/themeOverride7.xml" ContentType="application/vnd.openxmlformats-officedocument.themeOverride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layout5.xml" ContentType="application/vnd.openxmlformats-officedocument.drawingml.diagramLayout+xml"/>
  <Override PartName="/ppt/diagrams/colors3.xml" ContentType="application/vnd.openxmlformats-officedocument.drawingml.diagramColors+xml"/>
  <Override PartName="/ppt/theme/themeOverride4.xml" ContentType="application/vnd.openxmlformats-officedocument.themeOverrid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theme/themeOverride5.xml" ContentType="application/vnd.openxmlformats-officedocument.themeOverrid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theme/themeOverride3.xml" ContentType="application/vnd.openxmlformats-officedocument.themeOverride+xml"/>
  <Override PartName="/ppt/theme/themeOverride10.xml" ContentType="application/vnd.openxmlformats-officedocument.themeOverride+xml"/>
  <Override PartName="/ppt/diagrams/drawing9.xml" ContentType="application/vnd.ms-office.drawingml.diagramDrawing+xml"/>
  <Override PartName="/ppt/diagrams/layout8.xml" ContentType="application/vnd.openxmlformats-officedocument.drawingml.diagramLayout+xml"/>
  <Override PartName="/ppt/theme/themeOverride8.xml" ContentType="application/vnd.openxmlformats-officedocument.themeOverride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theme/themeOverride9.xml" ContentType="application/vnd.openxmlformats-officedocument.themeOverride+xml"/>
  <Override PartName="/ppt/diagrams/layout12.xml" ContentType="application/vnd.openxmlformats-officedocument.drawingml.diagramLayout+xml"/>
  <Override PartName="/ppt/diagrams/layout35.xml" ContentType="application/vnd.openxmlformats-officedocument.drawingml.diagramLayout+xml"/>
  <Override PartName="/ppt/diagrams/colors34.xml" ContentType="application/vnd.openxmlformats-officedocument.drawingml.diagramColors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theme/themeOverride27.xml" ContentType="application/vnd.openxmlformats-officedocument.themeOverride+xml"/>
  <Override PartName="/ppt/diagrams/colors1.xml" ContentType="application/vnd.openxmlformats-officedocument.drawingml.diagramColors+xml"/>
  <Override PartName="/ppt/theme/themeOverride26.xml" ContentType="application/vnd.openxmlformats-officedocument.themeOverride+xml"/>
  <Override PartName="/ppt/theme/themeOverride24.xml" ContentType="application/vnd.openxmlformats-officedocument.themeOverride+xml"/>
  <Override PartName="/ppt/diagrams/layout19.xml" ContentType="application/vnd.openxmlformats-officedocument.drawingml.diagramLayout+xml"/>
  <Override PartName="/ppt/theme/themeOverride25.xml" ContentType="application/vnd.openxmlformats-officedocument.themeOverride+xml"/>
  <Override PartName="/ppt/theme/themeOverride19.xml" ContentType="application/vnd.openxmlformats-officedocument.themeOverride+xml"/>
  <Override PartName="/ppt/theme/theme2.xml" ContentType="application/vnd.openxmlformats-officedocument.theme+xml"/>
  <Override PartName="/ppt/diagrams/layout26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theme/themeOverride29.xml" ContentType="application/vnd.openxmlformats-officedocument.themeOverride+xml"/>
  <Override PartName="/ppt/diagrams/layout27.xml" ContentType="application/vnd.openxmlformats-officedocument.drawingml.diagramLayout+xml"/>
  <Override PartName="/ppt/diagrams/drawing18.xml" ContentType="application/vnd.ms-office.drawingml.diagramDrawing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heme/themeOverride28.xml" ContentType="application/vnd.openxmlformats-officedocument.themeOverride+xml"/>
  <Override PartName="/ppt/diagrams/quickStyle19.xml" ContentType="application/vnd.openxmlformats-officedocument.drawingml.diagramStyle+xml"/>
  <Override PartName="/ppt/theme/themeOverride23.xml" ContentType="application/vnd.openxmlformats-officedocument.themeOverride+xml"/>
  <Override PartName="/ppt/diagrams/drawing24.xml" ContentType="application/vnd.ms-office.drawingml.diagramDrawing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heme/themeOverride21.xml" ContentType="application/vnd.openxmlformats-officedocument.themeOverride+xml"/>
  <Override PartName="/ppt/diagrams/layout1.xml" ContentType="application/vnd.openxmlformats-officedocument.drawingml.diagramLayout+xml"/>
  <Override PartName="/ppt/diagrams/drawing20.xml" ContentType="application/vnd.ms-office.drawingml.diagramDrawing+xml"/>
  <Override PartName="/ppt/diagrams/colors20.xml" ContentType="application/vnd.openxmlformats-officedocument.drawingml.diagramColors+xml"/>
  <Override PartName="/ppt/theme/themeOverride20.xml" ContentType="application/vnd.openxmlformats-officedocument.themeOverride+xml"/>
  <Override PartName="/ppt/diagrams/quickStyle1.xml" ContentType="application/vnd.openxmlformats-officedocument.drawingml.diagramStyle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19.xml" ContentType="application/vnd.openxmlformats-officedocument.drawingml.diagramColors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theme/themeOverride22.xml" ContentType="application/vnd.openxmlformats-officedocument.themeOverride+xml"/>
  <Override PartName="/ppt/theme/themeOverride1.xml" ContentType="application/vnd.openxmlformats-officedocument.themeOverride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3.xml" ContentType="application/vnd.ms-office.drawingml.diagramDrawing+xml"/>
  <Override PartName="/ppt/diagrams/colors23.xml" ContentType="application/vnd.openxmlformats-officedocument.drawingml.diagramColors+xml"/>
  <Override PartName="/ppt/diagrams/quickStyle23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theme/themeOverride30.xml" ContentType="application/vnd.openxmlformats-officedocument.themeOverride+xml"/>
  <Override PartName="/ppt/diagrams/colors18.xml" ContentType="application/vnd.openxmlformats-officedocument.drawingml.diagramColors+xml"/>
  <Override PartName="/ppt/diagrams/quickStyle18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diagrams/quickStyle31.xml" ContentType="application/vnd.openxmlformats-officedocument.drawingml.diagramStyle+xml"/>
  <Override PartName="/ppt/diagrams/layout31.xml" ContentType="application/vnd.openxmlformats-officedocument.drawingml.diagramLayout+xml"/>
  <Override PartName="/ppt/theme/themeOverride1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diagrams/layout17.xml" ContentType="application/vnd.openxmlformats-officedocument.drawingml.diagramLayout+xml"/>
  <Override PartName="/ppt/theme/themeOverride40.xml" ContentType="application/vnd.openxmlformats-officedocument.themeOverride+xml"/>
  <Override PartName="/ppt/diagrams/drawing16.xml" ContentType="application/vnd.ms-office.drawingml.diagramDrawing+xml"/>
  <Override PartName="/ppt/diagrams/colors16.xml" ContentType="application/vnd.openxmlformats-officedocument.drawingml.diagramColors+xml"/>
  <Override PartName="/ppt/diagrams/layout32.xml" ContentType="application/vnd.openxmlformats-officedocument.drawingml.diagramLayout+xml"/>
  <Override PartName="/ppt/diagrams/drawing33.xml" ContentType="application/vnd.ms-office.drawingml.diagramDrawing+xml"/>
  <Override PartName="/ppt/theme/themeOverride43.xml" ContentType="application/vnd.openxmlformats-officedocument.themeOverride+xml"/>
  <Override PartName="/ppt/diagrams/layout16.xml" ContentType="application/vnd.openxmlformats-officedocument.drawingml.diagramLayout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3.xml" ContentType="application/vnd.openxmlformats-officedocument.drawingml.diagramColors+xml"/>
  <Override PartName="/ppt/diagrams/quickStyle33.xml" ContentType="application/vnd.openxmlformats-officedocument.drawingml.diagramStyle+xml"/>
  <Override PartName="/ppt/diagrams/layout33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quickStyle16.xml" ContentType="application/vnd.openxmlformats-officedocument.drawingml.diagramStyle+xml"/>
  <Override PartName="/ppt/diagrams/drawing34.xml" ContentType="application/vnd.ms-office.drawingml.diagramDrawing+xml"/>
  <Override PartName="/ppt/diagrams/quickStyle17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theme/themeOverride32.xml" ContentType="application/vnd.openxmlformats-officedocument.themeOverride+xml"/>
  <Override PartName="/ppt/diagrams/drawing1.xml" ContentType="application/vnd.ms-office.drawingml.diagramDrawing+xml"/>
  <Override PartName="/ppt/diagrams/layout30.xml" ContentType="application/vnd.openxmlformats-officedocument.drawingml.diagramLayout+xml"/>
  <Override PartName="/ppt/diagrams/quickStyle29.xml" ContentType="application/vnd.openxmlformats-officedocument.drawingml.diagramStyle+xml"/>
  <Override PartName="/ppt/diagrams/layout29.xml" ContentType="application/vnd.openxmlformats-officedocument.drawingml.diagramLayout+xml"/>
  <Override PartName="/ppt/diagrams/layout18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heme/themeOverride31.xml" ContentType="application/vnd.openxmlformats-officedocument.themeOverride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theme/themeOverride36.xml" ContentType="application/vnd.openxmlformats-officedocument.themeOverride+xml"/>
  <Override PartName="/ppt/diagrams/colors17.xml" ContentType="application/vnd.openxmlformats-officedocument.drawingml.diagramColors+xml"/>
  <Override PartName="/ppt/theme/themeOverride35.xml" ContentType="application/vnd.openxmlformats-officedocument.themeOverride+xml"/>
  <Override PartName="/ppt/diagrams/drawing17.xml" ContentType="application/vnd.ms-office.drawingml.diagramDrawing+xml"/>
  <Override PartName="/ppt/theme/themeOverride37.xml" ContentType="application/vnd.openxmlformats-officedocument.themeOverride+xml"/>
  <Override PartName="/ppt/theme/themeOverride33.xml" ContentType="application/vnd.openxmlformats-officedocument.themeOverride+xml"/>
  <Override PartName="/ppt/theme/themeOverride18.xml" ContentType="application/vnd.openxmlformats-officedocument.themeOverride+xml"/>
  <Override PartName="/ppt/theme/themeOverride34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13" r:id="rId3"/>
    <p:sldId id="339" r:id="rId4"/>
    <p:sldId id="315" r:id="rId5"/>
    <p:sldId id="316" r:id="rId6"/>
    <p:sldId id="317" r:id="rId7"/>
    <p:sldId id="340" r:id="rId8"/>
    <p:sldId id="318" r:id="rId9"/>
    <p:sldId id="319" r:id="rId10"/>
    <p:sldId id="341" r:id="rId11"/>
    <p:sldId id="320" r:id="rId12"/>
    <p:sldId id="321" r:id="rId13"/>
    <p:sldId id="322" r:id="rId14"/>
    <p:sldId id="323" r:id="rId15"/>
    <p:sldId id="342" r:id="rId16"/>
    <p:sldId id="343" r:id="rId17"/>
    <p:sldId id="324" r:id="rId18"/>
    <p:sldId id="344" r:id="rId19"/>
    <p:sldId id="366" r:id="rId20"/>
    <p:sldId id="354" r:id="rId21"/>
    <p:sldId id="325" r:id="rId22"/>
    <p:sldId id="345" r:id="rId23"/>
    <p:sldId id="326" r:id="rId24"/>
    <p:sldId id="355" r:id="rId25"/>
    <p:sldId id="383" r:id="rId26"/>
    <p:sldId id="347" r:id="rId27"/>
    <p:sldId id="348" r:id="rId28"/>
    <p:sldId id="349" r:id="rId29"/>
    <p:sldId id="331" r:id="rId30"/>
    <p:sldId id="350" r:id="rId31"/>
    <p:sldId id="333" r:id="rId32"/>
    <p:sldId id="334" r:id="rId33"/>
    <p:sldId id="335" r:id="rId34"/>
    <p:sldId id="384" r:id="rId35"/>
    <p:sldId id="385" r:id="rId36"/>
    <p:sldId id="386" r:id="rId37"/>
    <p:sldId id="387" r:id="rId38"/>
    <p:sldId id="351" r:id="rId39"/>
    <p:sldId id="367" r:id="rId40"/>
    <p:sldId id="388" r:id="rId41"/>
    <p:sldId id="370" r:id="rId42"/>
    <p:sldId id="371" r:id="rId43"/>
    <p:sldId id="389" r:id="rId44"/>
    <p:sldId id="372" r:id="rId45"/>
    <p:sldId id="379" r:id="rId46"/>
    <p:sldId id="377" r:id="rId47"/>
    <p:sldId id="381" r:id="rId48"/>
    <p:sldId id="375" r:id="rId49"/>
    <p:sldId id="376" r:id="rId50"/>
    <p:sldId id="374" r:id="rId51"/>
    <p:sldId id="382" r:id="rId52"/>
    <p:sldId id="258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12" autoAdjust="0"/>
  </p:normalViewPr>
  <p:slideViewPr>
    <p:cSldViewPr snapToGrid="0" snapToObjects="1">
      <p:cViewPr>
        <p:scale>
          <a:sx n="50" d="100"/>
          <a:sy n="50" d="100"/>
        </p:scale>
        <p:origin x="-3384" y="-14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12886-2583-461C-9A79-77AD1AC54D22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321D10F-6FE3-48EB-8444-8A36AC00FA89}">
      <dgm:prSet phldrT="[Текст]" custT="1"/>
      <dgm:spPr/>
      <dgm:t>
        <a:bodyPr/>
        <a:lstStyle/>
        <a:p>
          <a:r>
            <a:rPr lang="ru-RU" sz="2200" dirty="0" smtClean="0"/>
            <a:t>Важнейшим новшеством Закона является определение понятийного аппарата – единое употребление терминов в законодательстве и правоприменительной практике. Например:</a:t>
          </a:r>
          <a:endParaRPr lang="ru-RU" sz="2200" dirty="0"/>
        </a:p>
      </dgm:t>
    </dgm:pt>
    <dgm:pt modelId="{9A08579B-D76C-45B2-85A3-809A805B99AD}" type="parTrans" cxnId="{DC681067-6946-49CD-84C9-0EBD387ED1CC}">
      <dgm:prSet/>
      <dgm:spPr/>
      <dgm:t>
        <a:bodyPr/>
        <a:lstStyle/>
        <a:p>
          <a:endParaRPr lang="ru-RU"/>
        </a:p>
      </dgm:t>
    </dgm:pt>
    <dgm:pt modelId="{9AEF9822-21A2-4C08-A70C-082D1DF36A96}" type="sibTrans" cxnId="{DC681067-6946-49CD-84C9-0EBD387ED1CC}">
      <dgm:prSet/>
      <dgm:spPr/>
      <dgm:t>
        <a:bodyPr/>
        <a:lstStyle/>
        <a:p>
          <a:endParaRPr lang="ru-RU"/>
        </a:p>
      </dgm:t>
    </dgm:pt>
    <dgm:pt modelId="{07E9F5C1-EA88-4824-87B7-618EBF216BA5}" type="pres">
      <dgm:prSet presAssocID="{81C12886-2583-461C-9A79-77AD1AC54D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DD3483-387C-4EC2-83C7-A9849485E32E}" type="pres">
      <dgm:prSet presAssocID="{C321D10F-6FE3-48EB-8444-8A36AC00FA89}" presName="parentText" presStyleLbl="node1" presStyleIdx="0" presStyleCnt="1" custScaleY="352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81067-6946-49CD-84C9-0EBD387ED1CC}" srcId="{81C12886-2583-461C-9A79-77AD1AC54D22}" destId="{C321D10F-6FE3-48EB-8444-8A36AC00FA89}" srcOrd="0" destOrd="0" parTransId="{9A08579B-D76C-45B2-85A3-809A805B99AD}" sibTransId="{9AEF9822-21A2-4C08-A70C-082D1DF36A96}"/>
    <dgm:cxn modelId="{2E6257FB-D3B4-40D7-9C36-CD12A70C4ECE}" type="presOf" srcId="{81C12886-2583-461C-9A79-77AD1AC54D22}" destId="{07E9F5C1-EA88-4824-87B7-618EBF216BA5}" srcOrd="0" destOrd="0" presId="urn:microsoft.com/office/officeart/2005/8/layout/vList2"/>
    <dgm:cxn modelId="{173F4F23-D597-4D20-ACFE-D9CBFC2D1DDE}" type="presOf" srcId="{C321D10F-6FE3-48EB-8444-8A36AC00FA89}" destId="{D8DD3483-387C-4EC2-83C7-A9849485E32E}" srcOrd="0" destOrd="0" presId="urn:microsoft.com/office/officeart/2005/8/layout/vList2"/>
    <dgm:cxn modelId="{97C55ED7-3711-4407-BCF1-E44DD6602844}" type="presParOf" srcId="{07E9F5C1-EA88-4824-87B7-618EBF216BA5}" destId="{D8DD3483-387C-4EC2-83C7-A9849485E3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CB2BE3-BB1D-40A9-8722-FBE091796DE8}" type="doc">
      <dgm:prSet loTypeId="urn:microsoft.com/office/officeart/2005/8/layout/v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784C37A-E9EF-43E4-BC15-C7507D35FDF1}">
      <dgm:prSet phldrT="[Текст]"/>
      <dgm:spPr/>
      <dgm:t>
        <a:bodyPr/>
        <a:lstStyle/>
        <a:p>
          <a:r>
            <a:rPr lang="ru-RU" dirty="0" smtClean="0"/>
            <a:t>НПО</a:t>
          </a:r>
          <a:endParaRPr lang="ru-RU" dirty="0"/>
        </a:p>
      </dgm:t>
    </dgm:pt>
    <dgm:pt modelId="{E14AFDD5-7FC9-4A36-BBC5-D66DE9FD6DEE}" type="parTrans" cxnId="{E7E07ECD-8BF1-474A-8366-DC859643B869}">
      <dgm:prSet/>
      <dgm:spPr/>
      <dgm:t>
        <a:bodyPr/>
        <a:lstStyle/>
        <a:p>
          <a:endParaRPr lang="ru-RU"/>
        </a:p>
      </dgm:t>
    </dgm:pt>
    <dgm:pt modelId="{B5DD8AEA-4E22-4126-BE83-CFD7A9BEC11C}" type="sibTrans" cxnId="{E7E07ECD-8BF1-474A-8366-DC859643B869}">
      <dgm:prSet/>
      <dgm:spPr/>
      <dgm:t>
        <a:bodyPr/>
        <a:lstStyle/>
        <a:p>
          <a:endParaRPr lang="ru-RU"/>
        </a:p>
      </dgm:t>
    </dgm:pt>
    <dgm:pt modelId="{9650F168-A80C-4C8A-A673-6ABAC72B5E0B}">
      <dgm:prSet phldrT="[Текст]"/>
      <dgm:spPr/>
      <dgm:t>
        <a:bodyPr/>
        <a:lstStyle/>
        <a:p>
          <a:r>
            <a:rPr lang="ru-RU" dirty="0" smtClean="0"/>
            <a:t>НПО включено в систему СПО как подготовка квалифицированных рабочих (служащих) </a:t>
          </a:r>
          <a:endParaRPr lang="ru-RU" dirty="0"/>
        </a:p>
      </dgm:t>
    </dgm:pt>
    <dgm:pt modelId="{86D78D66-E140-4CA8-9C9C-E92FF7CF9D61}" type="parTrans" cxnId="{C90F330B-87B2-4DA4-8043-1193B201C521}">
      <dgm:prSet/>
      <dgm:spPr/>
      <dgm:t>
        <a:bodyPr/>
        <a:lstStyle/>
        <a:p>
          <a:endParaRPr lang="ru-RU"/>
        </a:p>
      </dgm:t>
    </dgm:pt>
    <dgm:pt modelId="{C7D9AB58-DFC8-404F-88E1-9E6AF39D8C67}" type="sibTrans" cxnId="{C90F330B-87B2-4DA4-8043-1193B201C521}">
      <dgm:prSet/>
      <dgm:spPr/>
      <dgm:t>
        <a:bodyPr/>
        <a:lstStyle/>
        <a:p>
          <a:endParaRPr lang="ru-RU"/>
        </a:p>
      </dgm:t>
    </dgm:pt>
    <dgm:pt modelId="{8DA3A335-FCC8-47C8-BF2A-F5E9ADE7686C}">
      <dgm:prSet phldrT="[Текст]"/>
      <dgm:spPr/>
      <dgm:t>
        <a:bodyPr/>
        <a:lstStyle/>
        <a:p>
          <a:r>
            <a:rPr lang="ru-RU" dirty="0" smtClean="0"/>
            <a:t>СПО</a:t>
          </a:r>
          <a:endParaRPr lang="ru-RU" dirty="0"/>
        </a:p>
      </dgm:t>
    </dgm:pt>
    <dgm:pt modelId="{F422B6DF-CFF7-4A39-AC7D-456C4371F1C4}" type="parTrans" cxnId="{84A77583-48EF-442A-8267-E84A3EAE5E4B}">
      <dgm:prSet/>
      <dgm:spPr/>
      <dgm:t>
        <a:bodyPr/>
        <a:lstStyle/>
        <a:p>
          <a:endParaRPr lang="ru-RU"/>
        </a:p>
      </dgm:t>
    </dgm:pt>
    <dgm:pt modelId="{84A20DDD-0881-4C2F-89D8-C2846F1C3570}" type="sibTrans" cxnId="{84A77583-48EF-442A-8267-E84A3EAE5E4B}">
      <dgm:prSet/>
      <dgm:spPr/>
      <dgm:t>
        <a:bodyPr/>
        <a:lstStyle/>
        <a:p>
          <a:endParaRPr lang="ru-RU"/>
        </a:p>
      </dgm:t>
    </dgm:pt>
    <dgm:pt modelId="{0EE8CEC3-CE18-4094-87C4-F4D4214D254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Обучающиеся, принятые на обучение по программам НПО до 01.09.2013, считаются принятыми на обучение по программам СПО (подготовка квалифицированных рабочих (служащих)</a:t>
          </a:r>
        </a:p>
      </dgm:t>
    </dgm:pt>
    <dgm:pt modelId="{51887FE5-AA59-4091-88CF-6D58E44E8319}" type="parTrans" cxnId="{DF1F78B8-D20A-4069-AE10-CA553F67BA20}">
      <dgm:prSet/>
      <dgm:spPr/>
      <dgm:t>
        <a:bodyPr/>
        <a:lstStyle/>
        <a:p>
          <a:endParaRPr lang="ru-RU"/>
        </a:p>
      </dgm:t>
    </dgm:pt>
    <dgm:pt modelId="{9C777CED-C026-42CD-858E-D65F3B5FE94A}" type="sibTrans" cxnId="{DF1F78B8-D20A-4069-AE10-CA553F67BA20}">
      <dgm:prSet/>
      <dgm:spPr/>
      <dgm:t>
        <a:bodyPr/>
        <a:lstStyle/>
        <a:p>
          <a:endParaRPr lang="ru-RU"/>
        </a:p>
      </dgm:t>
    </dgm:pt>
    <dgm:pt modelId="{8542BCD1-0720-4710-9A80-C7139C573E02}" type="pres">
      <dgm:prSet presAssocID="{80CB2BE3-BB1D-40A9-8722-FBE091796DE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A3E984-884B-4D98-B9DA-0DEEB9F8AB5F}" type="pres">
      <dgm:prSet presAssocID="{C784C37A-E9EF-43E4-BC15-C7507D35FDF1}" presName="linNode" presStyleCnt="0"/>
      <dgm:spPr/>
      <dgm:t>
        <a:bodyPr/>
        <a:lstStyle/>
        <a:p>
          <a:endParaRPr lang="ru-RU"/>
        </a:p>
      </dgm:t>
    </dgm:pt>
    <dgm:pt modelId="{84ED9546-8D93-4621-91E1-C703F1592D57}" type="pres">
      <dgm:prSet presAssocID="{C784C37A-E9EF-43E4-BC15-C7507D35FDF1}" presName="parentShp" presStyleLbl="node1" presStyleIdx="0" presStyleCnt="2" custScaleX="35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9644D-0091-4084-9550-E3D23A2FF379}" type="pres">
      <dgm:prSet presAssocID="{C784C37A-E9EF-43E4-BC15-C7507D35FDF1}" presName="childShp" presStyleLbl="bgAccFollowNode1" presStyleIdx="0" presStyleCnt="2" custScaleX="139216" custLinFactNeighborX="405" custLinFactNeighborY="-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C54E2-632F-43A0-A64A-B3CE658F6A18}" type="pres">
      <dgm:prSet presAssocID="{B5DD8AEA-4E22-4126-BE83-CFD7A9BEC11C}" presName="spacing" presStyleCnt="0"/>
      <dgm:spPr/>
      <dgm:t>
        <a:bodyPr/>
        <a:lstStyle/>
        <a:p>
          <a:endParaRPr lang="ru-RU"/>
        </a:p>
      </dgm:t>
    </dgm:pt>
    <dgm:pt modelId="{F1C6115A-2AE9-4395-845E-713B1FFB8944}" type="pres">
      <dgm:prSet presAssocID="{8DA3A335-FCC8-47C8-BF2A-F5E9ADE7686C}" presName="linNode" presStyleCnt="0"/>
      <dgm:spPr/>
      <dgm:t>
        <a:bodyPr/>
        <a:lstStyle/>
        <a:p>
          <a:endParaRPr lang="ru-RU"/>
        </a:p>
      </dgm:t>
    </dgm:pt>
    <dgm:pt modelId="{DB29D45A-F8D4-4926-B2E8-3D77501BE9A1}" type="pres">
      <dgm:prSet presAssocID="{8DA3A335-FCC8-47C8-BF2A-F5E9ADE7686C}" presName="parentShp" presStyleLbl="node1" presStyleIdx="1" presStyleCnt="2" custScaleX="36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3C05A-9168-4770-AB7B-C69FDFE9EB68}" type="pres">
      <dgm:prSet presAssocID="{8DA3A335-FCC8-47C8-BF2A-F5E9ADE7686C}" presName="childShp" presStyleLbl="bgAccFollowNode1" presStyleIdx="1" presStyleCnt="2" custScaleX="139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F330B-87B2-4DA4-8043-1193B201C521}" srcId="{C784C37A-E9EF-43E4-BC15-C7507D35FDF1}" destId="{9650F168-A80C-4C8A-A673-6ABAC72B5E0B}" srcOrd="0" destOrd="0" parTransId="{86D78D66-E140-4CA8-9C9C-E92FF7CF9D61}" sibTransId="{C7D9AB58-DFC8-404F-88E1-9E6AF39D8C67}"/>
    <dgm:cxn modelId="{DF1F78B8-D20A-4069-AE10-CA553F67BA20}" srcId="{8DA3A335-FCC8-47C8-BF2A-F5E9ADE7686C}" destId="{0EE8CEC3-CE18-4094-87C4-F4D4214D254A}" srcOrd="0" destOrd="0" parTransId="{51887FE5-AA59-4091-88CF-6D58E44E8319}" sibTransId="{9C777CED-C026-42CD-858E-D65F3B5FE94A}"/>
    <dgm:cxn modelId="{CC6574D9-69E0-4C6D-B46E-47C90546BF6B}" type="presOf" srcId="{8DA3A335-FCC8-47C8-BF2A-F5E9ADE7686C}" destId="{DB29D45A-F8D4-4926-B2E8-3D77501BE9A1}" srcOrd="0" destOrd="0" presId="urn:microsoft.com/office/officeart/2005/8/layout/vList6"/>
    <dgm:cxn modelId="{84A77583-48EF-442A-8267-E84A3EAE5E4B}" srcId="{80CB2BE3-BB1D-40A9-8722-FBE091796DE8}" destId="{8DA3A335-FCC8-47C8-BF2A-F5E9ADE7686C}" srcOrd="1" destOrd="0" parTransId="{F422B6DF-CFF7-4A39-AC7D-456C4371F1C4}" sibTransId="{84A20DDD-0881-4C2F-89D8-C2846F1C3570}"/>
    <dgm:cxn modelId="{1529A9C1-E6A5-4F09-A71C-2508BA20B9E9}" type="presOf" srcId="{0EE8CEC3-CE18-4094-87C4-F4D4214D254A}" destId="{5593C05A-9168-4770-AB7B-C69FDFE9EB68}" srcOrd="0" destOrd="0" presId="urn:microsoft.com/office/officeart/2005/8/layout/vList6"/>
    <dgm:cxn modelId="{7C990D96-F54B-4F90-A44B-A1F57260211E}" type="presOf" srcId="{C784C37A-E9EF-43E4-BC15-C7507D35FDF1}" destId="{84ED9546-8D93-4621-91E1-C703F1592D57}" srcOrd="0" destOrd="0" presId="urn:microsoft.com/office/officeart/2005/8/layout/vList6"/>
    <dgm:cxn modelId="{4219B4BC-8B2A-423B-B868-4A004D3A18BA}" type="presOf" srcId="{9650F168-A80C-4C8A-A673-6ABAC72B5E0B}" destId="{E0B9644D-0091-4084-9550-E3D23A2FF379}" srcOrd="0" destOrd="0" presId="urn:microsoft.com/office/officeart/2005/8/layout/vList6"/>
    <dgm:cxn modelId="{8439FF9B-21D0-4CA3-AB0A-4B8D39D5CF69}" type="presOf" srcId="{80CB2BE3-BB1D-40A9-8722-FBE091796DE8}" destId="{8542BCD1-0720-4710-9A80-C7139C573E02}" srcOrd="0" destOrd="0" presId="urn:microsoft.com/office/officeart/2005/8/layout/vList6"/>
    <dgm:cxn modelId="{E7E07ECD-8BF1-474A-8366-DC859643B869}" srcId="{80CB2BE3-BB1D-40A9-8722-FBE091796DE8}" destId="{C784C37A-E9EF-43E4-BC15-C7507D35FDF1}" srcOrd="0" destOrd="0" parTransId="{E14AFDD5-7FC9-4A36-BBC5-D66DE9FD6DEE}" sibTransId="{B5DD8AEA-4E22-4126-BE83-CFD7A9BEC11C}"/>
    <dgm:cxn modelId="{8026BCBC-2A30-4008-B71E-0DC6008D687F}" type="presParOf" srcId="{8542BCD1-0720-4710-9A80-C7139C573E02}" destId="{5FA3E984-884B-4D98-B9DA-0DEEB9F8AB5F}" srcOrd="0" destOrd="0" presId="urn:microsoft.com/office/officeart/2005/8/layout/vList6"/>
    <dgm:cxn modelId="{AF0E9AA9-AD51-44C4-9B76-E541A6F1DFF7}" type="presParOf" srcId="{5FA3E984-884B-4D98-B9DA-0DEEB9F8AB5F}" destId="{84ED9546-8D93-4621-91E1-C703F1592D57}" srcOrd="0" destOrd="0" presId="urn:microsoft.com/office/officeart/2005/8/layout/vList6"/>
    <dgm:cxn modelId="{305E3D15-149C-447D-8FE9-93294B9B0399}" type="presParOf" srcId="{5FA3E984-884B-4D98-B9DA-0DEEB9F8AB5F}" destId="{E0B9644D-0091-4084-9550-E3D23A2FF379}" srcOrd="1" destOrd="0" presId="urn:microsoft.com/office/officeart/2005/8/layout/vList6"/>
    <dgm:cxn modelId="{98DE264B-8C8A-4E24-A86E-4304CD376005}" type="presParOf" srcId="{8542BCD1-0720-4710-9A80-C7139C573E02}" destId="{9BDC54E2-632F-43A0-A64A-B3CE658F6A18}" srcOrd="1" destOrd="0" presId="urn:microsoft.com/office/officeart/2005/8/layout/vList6"/>
    <dgm:cxn modelId="{87DF1EA8-055B-4A8B-BC8B-AC4F1C13C655}" type="presParOf" srcId="{8542BCD1-0720-4710-9A80-C7139C573E02}" destId="{F1C6115A-2AE9-4395-845E-713B1FFB8944}" srcOrd="2" destOrd="0" presId="urn:microsoft.com/office/officeart/2005/8/layout/vList6"/>
    <dgm:cxn modelId="{1635C254-99D4-4B22-B4DB-EB2C2134E990}" type="presParOf" srcId="{F1C6115A-2AE9-4395-845E-713B1FFB8944}" destId="{DB29D45A-F8D4-4926-B2E8-3D77501BE9A1}" srcOrd="0" destOrd="0" presId="urn:microsoft.com/office/officeart/2005/8/layout/vList6"/>
    <dgm:cxn modelId="{B0317453-7699-4468-B358-7FB7A388C620}" type="presParOf" srcId="{F1C6115A-2AE9-4395-845E-713B1FFB8944}" destId="{5593C05A-9168-4770-AB7B-C69FDFE9EB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1E1C89-A73D-4FF2-9CE2-C0C328BE2EAD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CA7559C-2F69-40F8-A317-C6B441B718FD}">
      <dgm:prSet phldrT="[Текст]"/>
      <dgm:spPr/>
      <dgm:t>
        <a:bodyPr/>
        <a:lstStyle/>
        <a:p>
          <a:endParaRPr lang="ru-RU" dirty="0"/>
        </a:p>
      </dgm:t>
    </dgm:pt>
    <dgm:pt modelId="{7A759245-FDD6-4582-B1E2-F086A19368C6}" type="parTrans" cxnId="{D342639D-7A04-4833-8065-29BBC8868986}">
      <dgm:prSet/>
      <dgm:spPr/>
      <dgm:t>
        <a:bodyPr/>
        <a:lstStyle/>
        <a:p>
          <a:endParaRPr lang="ru-RU"/>
        </a:p>
      </dgm:t>
    </dgm:pt>
    <dgm:pt modelId="{6894E979-1CB5-4A16-87AE-A4369DC9E470}" type="sibTrans" cxnId="{D342639D-7A04-4833-8065-29BBC8868986}">
      <dgm:prSet/>
      <dgm:spPr/>
      <dgm:t>
        <a:bodyPr/>
        <a:lstStyle/>
        <a:p>
          <a:endParaRPr lang="ru-RU"/>
        </a:p>
      </dgm:t>
    </dgm:pt>
    <dgm:pt modelId="{FB7A7E09-A1A3-46D0-8256-FC4D5D236930}">
      <dgm:prSet phldrT="[Текст]"/>
      <dgm:spPr/>
      <dgm:t>
        <a:bodyPr/>
        <a:lstStyle/>
        <a:p>
          <a:r>
            <a:rPr lang="ru-RU" dirty="0" smtClean="0"/>
            <a:t>2) профессиональные программы (основные и дополнительные)</a:t>
          </a:r>
          <a:endParaRPr lang="ru-RU" dirty="0"/>
        </a:p>
      </dgm:t>
    </dgm:pt>
    <dgm:pt modelId="{53773831-6567-43A1-B348-F65501C74E47}" type="parTrans" cxnId="{62BFF870-85E4-443B-846F-B1B0D0A2AA94}">
      <dgm:prSet/>
      <dgm:spPr/>
      <dgm:t>
        <a:bodyPr/>
        <a:lstStyle/>
        <a:p>
          <a:endParaRPr lang="ru-RU"/>
        </a:p>
      </dgm:t>
    </dgm:pt>
    <dgm:pt modelId="{EBC6E734-934C-4166-B545-A5E783129103}" type="sibTrans" cxnId="{62BFF870-85E4-443B-846F-B1B0D0A2AA94}">
      <dgm:prSet/>
      <dgm:spPr/>
      <dgm:t>
        <a:bodyPr/>
        <a:lstStyle/>
        <a:p>
          <a:endParaRPr lang="ru-RU"/>
        </a:p>
      </dgm:t>
    </dgm:pt>
    <dgm:pt modelId="{5A22CEDD-8901-44D0-BC4E-55C089D260C9}">
      <dgm:prSet phldrT="[Текст]"/>
      <dgm:spPr/>
      <dgm:t>
        <a:bodyPr/>
        <a:lstStyle/>
        <a:p>
          <a:r>
            <a:rPr lang="ru-RU" dirty="0" smtClean="0"/>
            <a:t>3) программы профессиональной подготовки</a:t>
          </a:r>
          <a:endParaRPr lang="ru-RU" dirty="0"/>
        </a:p>
      </dgm:t>
    </dgm:pt>
    <dgm:pt modelId="{AC515AB4-EEA2-4B43-B0B3-74BC1645EFA5}" type="parTrans" cxnId="{5008F3C6-2FFB-4040-BDF7-3803446A9FA5}">
      <dgm:prSet/>
      <dgm:spPr/>
      <dgm:t>
        <a:bodyPr/>
        <a:lstStyle/>
        <a:p>
          <a:endParaRPr lang="ru-RU"/>
        </a:p>
      </dgm:t>
    </dgm:pt>
    <dgm:pt modelId="{DA9ADC35-8ADC-4F67-A32B-2A1E216A7705}" type="sibTrans" cxnId="{5008F3C6-2FFB-4040-BDF7-3803446A9FA5}">
      <dgm:prSet/>
      <dgm:spPr/>
      <dgm:t>
        <a:bodyPr/>
        <a:lstStyle/>
        <a:p>
          <a:endParaRPr lang="ru-RU"/>
        </a:p>
      </dgm:t>
    </dgm:pt>
    <dgm:pt modelId="{8C268E69-B0B6-4B10-A18E-92A4355E0764}">
      <dgm:prSet phldrT="[Текст]"/>
      <dgm:spPr/>
      <dgm:t>
        <a:bodyPr/>
        <a:lstStyle/>
        <a:p>
          <a:r>
            <a:rPr lang="ru-RU" dirty="0" smtClean="0"/>
            <a:t>1) общеобразовательные программы (основные и дополнительные)</a:t>
          </a:r>
          <a:endParaRPr lang="ru-RU" dirty="0"/>
        </a:p>
      </dgm:t>
    </dgm:pt>
    <dgm:pt modelId="{4847500E-1B06-4D83-AA18-85A75BA60805}" type="sibTrans" cxnId="{60F319EE-1C28-467E-BB80-5FA0FE691925}">
      <dgm:prSet/>
      <dgm:spPr/>
      <dgm:t>
        <a:bodyPr/>
        <a:lstStyle/>
        <a:p>
          <a:endParaRPr lang="ru-RU"/>
        </a:p>
      </dgm:t>
    </dgm:pt>
    <dgm:pt modelId="{E4C4E408-F891-4FA0-8A15-79D92943CC90}" type="parTrans" cxnId="{60F319EE-1C28-467E-BB80-5FA0FE691925}">
      <dgm:prSet/>
      <dgm:spPr/>
      <dgm:t>
        <a:bodyPr/>
        <a:lstStyle/>
        <a:p>
          <a:endParaRPr lang="ru-RU"/>
        </a:p>
      </dgm:t>
    </dgm:pt>
    <dgm:pt modelId="{AC0E0752-E0F3-4D8A-AC64-F14CFB5B4837}" type="pres">
      <dgm:prSet presAssocID="{EC1E1C89-A73D-4FF2-9CE2-C0C328BE2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B7C13-E1E5-414C-88D9-245F3D3A7F43}" type="pres">
      <dgm:prSet presAssocID="{8C268E69-B0B6-4B10-A18E-92A4355E07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7693F-7C5D-47FB-A7C1-02634850D615}" type="pres">
      <dgm:prSet presAssocID="{8C268E69-B0B6-4B10-A18E-92A4355E076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33DE7-B7AD-4C4F-8E43-5D7A524B4738}" type="pres">
      <dgm:prSet presAssocID="{FB7A7E09-A1A3-46D0-8256-FC4D5D236930}" presName="parentText" presStyleLbl="node1" presStyleIdx="1" presStyleCnt="3" custScaleY="111664" custLinFactY="-10192" custLinFactNeighborX="-9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D4237-8438-4474-9F63-57E8D5D7DD82}" type="pres">
      <dgm:prSet presAssocID="{EBC6E734-934C-4166-B545-A5E783129103}" presName="spacer" presStyleCnt="0"/>
      <dgm:spPr/>
      <dgm:t>
        <a:bodyPr/>
        <a:lstStyle/>
        <a:p>
          <a:endParaRPr lang="ru-RU"/>
        </a:p>
      </dgm:t>
    </dgm:pt>
    <dgm:pt modelId="{7924A4F5-09B4-44F2-A33D-F92402F3807A}" type="pres">
      <dgm:prSet presAssocID="{5A22CEDD-8901-44D0-BC4E-55C089D260C9}" presName="parentText" presStyleLbl="node1" presStyleIdx="2" presStyleCnt="3" custLinFactY="-2693" custLinFactNeighborX="-9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8F3C6-2FFB-4040-BDF7-3803446A9FA5}" srcId="{EC1E1C89-A73D-4FF2-9CE2-C0C328BE2EAD}" destId="{5A22CEDD-8901-44D0-BC4E-55C089D260C9}" srcOrd="2" destOrd="0" parTransId="{AC515AB4-EEA2-4B43-B0B3-74BC1645EFA5}" sibTransId="{DA9ADC35-8ADC-4F67-A32B-2A1E216A7705}"/>
    <dgm:cxn modelId="{06526411-CE6C-49F2-B0EF-DE8F31D1EBA2}" type="presOf" srcId="{EC1E1C89-A73D-4FF2-9CE2-C0C328BE2EAD}" destId="{AC0E0752-E0F3-4D8A-AC64-F14CFB5B4837}" srcOrd="0" destOrd="0" presId="urn:microsoft.com/office/officeart/2005/8/layout/vList2"/>
    <dgm:cxn modelId="{62BFF870-85E4-443B-846F-B1B0D0A2AA94}" srcId="{EC1E1C89-A73D-4FF2-9CE2-C0C328BE2EAD}" destId="{FB7A7E09-A1A3-46D0-8256-FC4D5D236930}" srcOrd="1" destOrd="0" parTransId="{53773831-6567-43A1-B348-F65501C74E47}" sibTransId="{EBC6E734-934C-4166-B545-A5E783129103}"/>
    <dgm:cxn modelId="{60F319EE-1C28-467E-BB80-5FA0FE691925}" srcId="{EC1E1C89-A73D-4FF2-9CE2-C0C328BE2EAD}" destId="{8C268E69-B0B6-4B10-A18E-92A4355E0764}" srcOrd="0" destOrd="0" parTransId="{E4C4E408-F891-4FA0-8A15-79D92943CC90}" sibTransId="{4847500E-1B06-4D83-AA18-85A75BA60805}"/>
    <dgm:cxn modelId="{D2726142-21C1-4ECC-B705-955CE2F77F55}" type="presOf" srcId="{FB7A7E09-A1A3-46D0-8256-FC4D5D236930}" destId="{E2733DE7-B7AD-4C4F-8E43-5D7A524B4738}" srcOrd="0" destOrd="0" presId="urn:microsoft.com/office/officeart/2005/8/layout/vList2"/>
    <dgm:cxn modelId="{D342639D-7A04-4833-8065-29BBC8868986}" srcId="{8C268E69-B0B6-4B10-A18E-92A4355E0764}" destId="{6CA7559C-2F69-40F8-A317-C6B441B718FD}" srcOrd="0" destOrd="0" parTransId="{7A759245-FDD6-4582-B1E2-F086A19368C6}" sibTransId="{6894E979-1CB5-4A16-87AE-A4369DC9E470}"/>
    <dgm:cxn modelId="{4864F5EC-25A2-4637-91B1-43E72589AE20}" type="presOf" srcId="{5A22CEDD-8901-44D0-BC4E-55C089D260C9}" destId="{7924A4F5-09B4-44F2-A33D-F92402F3807A}" srcOrd="0" destOrd="0" presId="urn:microsoft.com/office/officeart/2005/8/layout/vList2"/>
    <dgm:cxn modelId="{A7F63FBC-B8E8-4727-ABF6-591B1F1CDA22}" type="presOf" srcId="{6CA7559C-2F69-40F8-A317-C6B441B718FD}" destId="{97B7693F-7C5D-47FB-A7C1-02634850D615}" srcOrd="0" destOrd="0" presId="urn:microsoft.com/office/officeart/2005/8/layout/vList2"/>
    <dgm:cxn modelId="{08B7E455-7134-48EE-A81F-CF2213F6FBA2}" type="presOf" srcId="{8C268E69-B0B6-4B10-A18E-92A4355E0764}" destId="{5ADB7C13-E1E5-414C-88D9-245F3D3A7F43}" srcOrd="0" destOrd="0" presId="urn:microsoft.com/office/officeart/2005/8/layout/vList2"/>
    <dgm:cxn modelId="{B733D355-629C-4FA6-B687-89FC81604532}" type="presParOf" srcId="{AC0E0752-E0F3-4D8A-AC64-F14CFB5B4837}" destId="{5ADB7C13-E1E5-414C-88D9-245F3D3A7F43}" srcOrd="0" destOrd="0" presId="urn:microsoft.com/office/officeart/2005/8/layout/vList2"/>
    <dgm:cxn modelId="{20F32FC7-B73F-470F-8FE5-E56D892DB095}" type="presParOf" srcId="{AC0E0752-E0F3-4D8A-AC64-F14CFB5B4837}" destId="{97B7693F-7C5D-47FB-A7C1-02634850D615}" srcOrd="1" destOrd="0" presId="urn:microsoft.com/office/officeart/2005/8/layout/vList2"/>
    <dgm:cxn modelId="{1A3C879E-8838-4BD8-A287-381598FF5FB3}" type="presParOf" srcId="{AC0E0752-E0F3-4D8A-AC64-F14CFB5B4837}" destId="{E2733DE7-B7AD-4C4F-8E43-5D7A524B4738}" srcOrd="2" destOrd="0" presId="urn:microsoft.com/office/officeart/2005/8/layout/vList2"/>
    <dgm:cxn modelId="{4DAA57FD-DA2B-4023-8D0B-1550A7281528}" type="presParOf" srcId="{AC0E0752-E0F3-4D8A-AC64-F14CFB5B4837}" destId="{A73D4237-8438-4474-9F63-57E8D5D7DD82}" srcOrd="3" destOrd="0" presId="urn:microsoft.com/office/officeart/2005/8/layout/vList2"/>
    <dgm:cxn modelId="{D2464839-7A0F-4859-95AF-3F241C98DAD4}" type="presParOf" srcId="{AC0E0752-E0F3-4D8A-AC64-F14CFB5B4837}" destId="{7924A4F5-09B4-44F2-A33D-F92402F380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2BDBF9-2B2B-4E21-B475-2544C9A739B8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C4FD4A-A8A7-4BB1-82C9-5D6BBCA8364C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000" dirty="0" smtClean="0"/>
            <a:t>1) основные образовательные программы</a:t>
          </a:r>
        </a:p>
      </dgm:t>
    </dgm:pt>
    <dgm:pt modelId="{F8D0142D-AA37-450A-AEF8-1DC1630C57AC}" type="parTrans" cxnId="{1F715566-B30F-4236-B87B-7BED6C392AD5}">
      <dgm:prSet/>
      <dgm:spPr/>
      <dgm:t>
        <a:bodyPr/>
        <a:lstStyle/>
        <a:p>
          <a:endParaRPr lang="ru-RU"/>
        </a:p>
      </dgm:t>
    </dgm:pt>
    <dgm:pt modelId="{A013520C-2724-44ED-AC8D-67CE16C2C97E}" type="sibTrans" cxnId="{1F715566-B30F-4236-B87B-7BED6C392AD5}">
      <dgm:prSet/>
      <dgm:spPr/>
      <dgm:t>
        <a:bodyPr/>
        <a:lstStyle/>
        <a:p>
          <a:endParaRPr lang="ru-RU"/>
        </a:p>
      </dgm:t>
    </dgm:pt>
    <dgm:pt modelId="{DC859DF5-7BBE-46E0-803E-A07B90547D52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dirty="0" smtClean="0"/>
            <a:t>2) дополнительные образовательные программы</a:t>
          </a:r>
          <a:endParaRPr lang="ru-RU" sz="2000" dirty="0"/>
        </a:p>
      </dgm:t>
    </dgm:pt>
    <dgm:pt modelId="{CCB39EB7-2CC6-43CF-BE61-C21881A5E0B4}" type="parTrans" cxnId="{3DACF4A5-2FC8-4D8D-BC38-D10DE04FD53E}">
      <dgm:prSet/>
      <dgm:spPr/>
      <dgm:t>
        <a:bodyPr/>
        <a:lstStyle/>
        <a:p>
          <a:endParaRPr lang="ru-RU"/>
        </a:p>
      </dgm:t>
    </dgm:pt>
    <dgm:pt modelId="{CD10CDA3-324D-488D-8EC7-4E62BFFDD36D}" type="sibTrans" cxnId="{3DACF4A5-2FC8-4D8D-BC38-D10DE04FD53E}">
      <dgm:prSet/>
      <dgm:spPr/>
      <dgm:t>
        <a:bodyPr/>
        <a:lstStyle/>
        <a:p>
          <a:endParaRPr lang="ru-RU"/>
        </a:p>
      </dgm:t>
    </dgm:pt>
    <dgm:pt modelId="{7E9C4562-564B-4FBE-8C6E-A6A5B0114545}">
      <dgm:prSet custT="1"/>
      <dgm:spPr/>
      <dgm:t>
        <a:bodyPr/>
        <a:lstStyle/>
        <a:p>
          <a:r>
            <a:rPr lang="ru-RU" sz="1600" dirty="0" smtClean="0"/>
            <a:t>основные общеобразовательные программы</a:t>
          </a:r>
          <a:endParaRPr lang="ru-RU" sz="1600" dirty="0"/>
        </a:p>
      </dgm:t>
    </dgm:pt>
    <dgm:pt modelId="{2DF0C95E-BBAB-4AB4-AB8A-76563B3135D7}" type="parTrans" cxnId="{F59BC413-4DBA-46B0-85E7-FD2EEFC359F4}">
      <dgm:prSet/>
      <dgm:spPr/>
      <dgm:t>
        <a:bodyPr/>
        <a:lstStyle/>
        <a:p>
          <a:endParaRPr lang="ru-RU"/>
        </a:p>
      </dgm:t>
    </dgm:pt>
    <dgm:pt modelId="{76EE5A59-CC71-4782-AD28-F1C52A65697A}" type="sibTrans" cxnId="{F59BC413-4DBA-46B0-85E7-FD2EEFC359F4}">
      <dgm:prSet/>
      <dgm:spPr/>
      <dgm:t>
        <a:bodyPr/>
        <a:lstStyle/>
        <a:p>
          <a:endParaRPr lang="ru-RU"/>
        </a:p>
      </dgm:t>
    </dgm:pt>
    <dgm:pt modelId="{E94DAB90-3916-48C3-AA74-C60869D00C00}">
      <dgm:prSet custT="1"/>
      <dgm:spPr/>
      <dgm:t>
        <a:bodyPr/>
        <a:lstStyle/>
        <a:p>
          <a:r>
            <a:rPr lang="ru-RU" sz="1600" dirty="0" smtClean="0"/>
            <a:t>основные профессиональные образовательные программы</a:t>
          </a:r>
          <a:endParaRPr lang="ru-RU" sz="1600" dirty="0"/>
        </a:p>
      </dgm:t>
    </dgm:pt>
    <dgm:pt modelId="{457A30BB-FD5D-4ED8-B89A-E70DCF065571}" type="parTrans" cxnId="{B556547A-5806-4B18-9667-0653AE8B8ADB}">
      <dgm:prSet/>
      <dgm:spPr/>
      <dgm:t>
        <a:bodyPr/>
        <a:lstStyle/>
        <a:p>
          <a:endParaRPr lang="ru-RU"/>
        </a:p>
      </dgm:t>
    </dgm:pt>
    <dgm:pt modelId="{B125376F-20EA-4D7B-AADB-6BF9B260CAED}" type="sibTrans" cxnId="{B556547A-5806-4B18-9667-0653AE8B8ADB}">
      <dgm:prSet/>
      <dgm:spPr/>
      <dgm:t>
        <a:bodyPr/>
        <a:lstStyle/>
        <a:p>
          <a:endParaRPr lang="ru-RU"/>
        </a:p>
      </dgm:t>
    </dgm:pt>
    <dgm:pt modelId="{7F476C87-35B3-4408-832A-EF96293D4372}">
      <dgm:prSet custT="1"/>
      <dgm:spPr/>
      <dgm:t>
        <a:bodyPr/>
        <a:lstStyle/>
        <a:p>
          <a:r>
            <a:rPr lang="ru-RU" sz="1600" dirty="0" smtClean="0"/>
            <a:t>дополнительные общеобразовательные программы</a:t>
          </a:r>
          <a:endParaRPr lang="ru-RU" sz="1600" dirty="0"/>
        </a:p>
      </dgm:t>
    </dgm:pt>
    <dgm:pt modelId="{4EAA354F-A5F4-4D97-8135-B36A8AF4C1CD}" type="parTrans" cxnId="{25D37363-1471-4609-A6BF-34C414548D0B}">
      <dgm:prSet/>
      <dgm:spPr/>
      <dgm:t>
        <a:bodyPr/>
        <a:lstStyle/>
        <a:p>
          <a:endParaRPr lang="ru-RU"/>
        </a:p>
      </dgm:t>
    </dgm:pt>
    <dgm:pt modelId="{FACB00AF-9AC0-4E23-890F-1966C0A0287E}" type="sibTrans" cxnId="{25D37363-1471-4609-A6BF-34C414548D0B}">
      <dgm:prSet/>
      <dgm:spPr/>
      <dgm:t>
        <a:bodyPr/>
        <a:lstStyle/>
        <a:p>
          <a:endParaRPr lang="ru-RU"/>
        </a:p>
      </dgm:t>
    </dgm:pt>
    <dgm:pt modelId="{DFC22279-5D2F-498B-8F53-CA46D807D96E}">
      <dgm:prSet custT="1"/>
      <dgm:spPr/>
      <dgm:t>
        <a:bodyPr/>
        <a:lstStyle/>
        <a:p>
          <a:r>
            <a:rPr lang="ru-RU" sz="1600" dirty="0" smtClean="0"/>
            <a:t>дополнительные профессиональные программы</a:t>
          </a:r>
          <a:endParaRPr lang="ru-RU" sz="1600" dirty="0"/>
        </a:p>
      </dgm:t>
    </dgm:pt>
    <dgm:pt modelId="{E25E7D19-89A7-4B20-95E2-099BB4CDAE5A}" type="parTrans" cxnId="{37DAA9DA-95DF-4170-BB7A-1666D695327B}">
      <dgm:prSet/>
      <dgm:spPr/>
      <dgm:t>
        <a:bodyPr/>
        <a:lstStyle/>
        <a:p>
          <a:endParaRPr lang="ru-RU"/>
        </a:p>
      </dgm:t>
    </dgm:pt>
    <dgm:pt modelId="{6A1D7F09-9B00-4790-A2B8-DBE7286C5DA5}" type="sibTrans" cxnId="{37DAA9DA-95DF-4170-BB7A-1666D695327B}">
      <dgm:prSet/>
      <dgm:spPr/>
      <dgm:t>
        <a:bodyPr/>
        <a:lstStyle/>
        <a:p>
          <a:endParaRPr lang="ru-RU"/>
        </a:p>
      </dgm:t>
    </dgm:pt>
    <dgm:pt modelId="{D527B2FE-F060-4EC3-BDEC-F3D62EA1E895}">
      <dgm:prSet custT="1"/>
      <dgm:spPr/>
      <dgm:t>
        <a:bodyPr/>
        <a:lstStyle/>
        <a:p>
          <a:r>
            <a:rPr lang="ru-RU" sz="1600" dirty="0" smtClean="0"/>
            <a:t>программы профессионального обучения</a:t>
          </a:r>
          <a:endParaRPr lang="ru-RU" sz="1600" dirty="0"/>
        </a:p>
      </dgm:t>
    </dgm:pt>
    <dgm:pt modelId="{55ED0694-03D9-4D4F-84D4-376550A20C72}" type="parTrans" cxnId="{3D896B5E-F1A3-4417-8DED-DF822624A60B}">
      <dgm:prSet/>
      <dgm:spPr/>
      <dgm:t>
        <a:bodyPr/>
        <a:lstStyle/>
        <a:p>
          <a:endParaRPr lang="ru-RU"/>
        </a:p>
      </dgm:t>
    </dgm:pt>
    <dgm:pt modelId="{FBEE0774-8999-462C-88EF-07A76A33CB3E}" type="sibTrans" cxnId="{3D896B5E-F1A3-4417-8DED-DF822624A60B}">
      <dgm:prSet/>
      <dgm:spPr/>
      <dgm:t>
        <a:bodyPr/>
        <a:lstStyle/>
        <a:p>
          <a:endParaRPr lang="ru-RU"/>
        </a:p>
      </dgm:t>
    </dgm:pt>
    <dgm:pt modelId="{1C349B56-E11A-458A-939D-CD3714112425}" type="pres">
      <dgm:prSet presAssocID="{332BDBF9-2B2B-4E21-B475-2544C9A739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F4E172-567A-4345-ADA7-3324EE238047}" type="pres">
      <dgm:prSet presAssocID="{18C4FD4A-A8A7-4BB1-82C9-5D6BBCA8364C}" presName="parentText" presStyleLbl="node1" presStyleIdx="0" presStyleCnt="2" custScaleY="82600" custLinFactNeighborX="-16563" custLinFactNeighborY="-24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46093-23F5-49B2-BBC8-1CD548A21C56}" type="pres">
      <dgm:prSet presAssocID="{18C4FD4A-A8A7-4BB1-82C9-5D6BBCA8364C}" presName="childText" presStyleLbl="revTx" presStyleIdx="0" presStyleCnt="2" custScaleY="98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91B02-1BB1-492B-8EB8-A6F19B19A39E}" type="pres">
      <dgm:prSet presAssocID="{DC859DF5-7BBE-46E0-803E-A07B90547D52}" presName="parentText" presStyleLbl="node1" presStyleIdx="1" presStyleCnt="2" custScaleY="73578" custLinFactNeighborX="1639" custLinFactNeighborY="2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DAA08-45C8-4400-8103-F2FE0256EDE3}" type="pres">
      <dgm:prSet presAssocID="{DC859DF5-7BBE-46E0-803E-A07B90547D52}" presName="childText" presStyleLbl="revTx" presStyleIdx="1" presStyleCnt="2" custScaleY="114493" custLinFactNeighborX="-4918" custLinFactNeighborY="3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DB1245-F3E7-4F01-8F4C-D1ACE77C4265}" type="presOf" srcId="{7F476C87-35B3-4408-832A-EF96293D4372}" destId="{F7BDAA08-45C8-4400-8103-F2FE0256EDE3}" srcOrd="0" destOrd="0" presId="urn:microsoft.com/office/officeart/2005/8/layout/vList2"/>
    <dgm:cxn modelId="{3DACF4A5-2FC8-4D8D-BC38-D10DE04FD53E}" srcId="{332BDBF9-2B2B-4E21-B475-2544C9A739B8}" destId="{DC859DF5-7BBE-46E0-803E-A07B90547D52}" srcOrd="1" destOrd="0" parTransId="{CCB39EB7-2CC6-43CF-BE61-C21881A5E0B4}" sibTransId="{CD10CDA3-324D-488D-8EC7-4E62BFFDD36D}"/>
    <dgm:cxn modelId="{F59BC413-4DBA-46B0-85E7-FD2EEFC359F4}" srcId="{18C4FD4A-A8A7-4BB1-82C9-5D6BBCA8364C}" destId="{7E9C4562-564B-4FBE-8C6E-A6A5B0114545}" srcOrd="0" destOrd="0" parTransId="{2DF0C95E-BBAB-4AB4-AB8A-76563B3135D7}" sibTransId="{76EE5A59-CC71-4782-AD28-F1C52A65697A}"/>
    <dgm:cxn modelId="{1F715566-B30F-4236-B87B-7BED6C392AD5}" srcId="{332BDBF9-2B2B-4E21-B475-2544C9A739B8}" destId="{18C4FD4A-A8A7-4BB1-82C9-5D6BBCA8364C}" srcOrd="0" destOrd="0" parTransId="{F8D0142D-AA37-450A-AEF8-1DC1630C57AC}" sibTransId="{A013520C-2724-44ED-AC8D-67CE16C2C97E}"/>
    <dgm:cxn modelId="{37DAA9DA-95DF-4170-BB7A-1666D695327B}" srcId="{DC859DF5-7BBE-46E0-803E-A07B90547D52}" destId="{DFC22279-5D2F-498B-8F53-CA46D807D96E}" srcOrd="1" destOrd="0" parTransId="{E25E7D19-89A7-4B20-95E2-099BB4CDAE5A}" sibTransId="{6A1D7F09-9B00-4790-A2B8-DBE7286C5DA5}"/>
    <dgm:cxn modelId="{CC6A1666-BE1B-40CC-AE8E-342FCFF8939B}" type="presOf" srcId="{DC859DF5-7BBE-46E0-803E-A07B90547D52}" destId="{EF491B02-1BB1-492B-8EB8-A6F19B19A39E}" srcOrd="0" destOrd="0" presId="urn:microsoft.com/office/officeart/2005/8/layout/vList2"/>
    <dgm:cxn modelId="{B556547A-5806-4B18-9667-0653AE8B8ADB}" srcId="{18C4FD4A-A8A7-4BB1-82C9-5D6BBCA8364C}" destId="{E94DAB90-3916-48C3-AA74-C60869D00C00}" srcOrd="1" destOrd="0" parTransId="{457A30BB-FD5D-4ED8-B89A-E70DCF065571}" sibTransId="{B125376F-20EA-4D7B-AADB-6BF9B260CAED}"/>
    <dgm:cxn modelId="{6637F6FB-2859-4BDC-A477-DC0393E245B1}" type="presOf" srcId="{18C4FD4A-A8A7-4BB1-82C9-5D6BBCA8364C}" destId="{A5F4E172-567A-4345-ADA7-3324EE238047}" srcOrd="0" destOrd="0" presId="urn:microsoft.com/office/officeart/2005/8/layout/vList2"/>
    <dgm:cxn modelId="{3D896B5E-F1A3-4417-8DED-DF822624A60B}" srcId="{18C4FD4A-A8A7-4BB1-82C9-5D6BBCA8364C}" destId="{D527B2FE-F060-4EC3-BDEC-F3D62EA1E895}" srcOrd="2" destOrd="0" parTransId="{55ED0694-03D9-4D4F-84D4-376550A20C72}" sibTransId="{FBEE0774-8999-462C-88EF-07A76A33CB3E}"/>
    <dgm:cxn modelId="{25D37363-1471-4609-A6BF-34C414548D0B}" srcId="{DC859DF5-7BBE-46E0-803E-A07B90547D52}" destId="{7F476C87-35B3-4408-832A-EF96293D4372}" srcOrd="0" destOrd="0" parTransId="{4EAA354F-A5F4-4D97-8135-B36A8AF4C1CD}" sibTransId="{FACB00AF-9AC0-4E23-890F-1966C0A0287E}"/>
    <dgm:cxn modelId="{35C8D3A6-A3E4-4928-870E-D2BCB388B838}" type="presOf" srcId="{E94DAB90-3916-48C3-AA74-C60869D00C00}" destId="{35646093-23F5-49B2-BBC8-1CD548A21C56}" srcOrd="0" destOrd="1" presId="urn:microsoft.com/office/officeart/2005/8/layout/vList2"/>
    <dgm:cxn modelId="{5175394B-CFCA-489C-AAA0-3BA47B1BD4AD}" type="presOf" srcId="{7E9C4562-564B-4FBE-8C6E-A6A5B0114545}" destId="{35646093-23F5-49B2-BBC8-1CD548A21C56}" srcOrd="0" destOrd="0" presId="urn:microsoft.com/office/officeart/2005/8/layout/vList2"/>
    <dgm:cxn modelId="{FFFC8381-EAFA-4E1F-9AB7-9BFC70D43DB7}" type="presOf" srcId="{DFC22279-5D2F-498B-8F53-CA46D807D96E}" destId="{F7BDAA08-45C8-4400-8103-F2FE0256EDE3}" srcOrd="0" destOrd="1" presId="urn:microsoft.com/office/officeart/2005/8/layout/vList2"/>
    <dgm:cxn modelId="{DCA3BAE7-54C6-4FDF-B2F8-DD489CDA8E7F}" type="presOf" srcId="{332BDBF9-2B2B-4E21-B475-2544C9A739B8}" destId="{1C349B56-E11A-458A-939D-CD3714112425}" srcOrd="0" destOrd="0" presId="urn:microsoft.com/office/officeart/2005/8/layout/vList2"/>
    <dgm:cxn modelId="{00AC162B-ECF3-483E-B877-CCB992A4E560}" type="presOf" srcId="{D527B2FE-F060-4EC3-BDEC-F3D62EA1E895}" destId="{35646093-23F5-49B2-BBC8-1CD548A21C56}" srcOrd="0" destOrd="2" presId="urn:microsoft.com/office/officeart/2005/8/layout/vList2"/>
    <dgm:cxn modelId="{80422877-D54D-49A8-8F76-BB2C3A4DEBB0}" type="presParOf" srcId="{1C349B56-E11A-458A-939D-CD3714112425}" destId="{A5F4E172-567A-4345-ADA7-3324EE238047}" srcOrd="0" destOrd="0" presId="urn:microsoft.com/office/officeart/2005/8/layout/vList2"/>
    <dgm:cxn modelId="{C6110EA4-155F-4D04-BCCA-E431A1C8659C}" type="presParOf" srcId="{1C349B56-E11A-458A-939D-CD3714112425}" destId="{35646093-23F5-49B2-BBC8-1CD548A21C56}" srcOrd="1" destOrd="0" presId="urn:microsoft.com/office/officeart/2005/8/layout/vList2"/>
    <dgm:cxn modelId="{5A8403B5-35A0-41D3-A1D2-1BF998228E3E}" type="presParOf" srcId="{1C349B56-E11A-458A-939D-CD3714112425}" destId="{EF491B02-1BB1-492B-8EB8-A6F19B19A39E}" srcOrd="2" destOrd="0" presId="urn:microsoft.com/office/officeart/2005/8/layout/vList2"/>
    <dgm:cxn modelId="{511967F5-5D98-49F8-B854-B83C7910D561}" type="presParOf" srcId="{1C349B56-E11A-458A-939D-CD3714112425}" destId="{F7BDAA08-45C8-4400-8103-F2FE0256ED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9A23F7-CE6D-4CBD-AF61-E8186003CD11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296B18-6E97-45A9-B08E-E873422BDF44}">
      <dgm:prSet phldrT="[Текст]" custT="1"/>
      <dgm:spPr/>
      <dgm:t>
        <a:bodyPr/>
        <a:lstStyle/>
        <a:p>
          <a:pPr algn="l"/>
          <a:r>
            <a:rPr lang="ru-RU" sz="2600" dirty="0" smtClean="0"/>
            <a:t>Основные общеобразовательные программы</a:t>
          </a:r>
          <a:endParaRPr lang="ru-RU" sz="2600" dirty="0"/>
        </a:p>
      </dgm:t>
    </dgm:pt>
    <dgm:pt modelId="{AF85F406-581D-4FA5-9BC5-E7E695127245}" type="parTrans" cxnId="{E309EB2A-3A6C-4DCC-B957-5F9D2C1CEB00}">
      <dgm:prSet/>
      <dgm:spPr/>
      <dgm:t>
        <a:bodyPr/>
        <a:lstStyle/>
        <a:p>
          <a:endParaRPr lang="ru-RU"/>
        </a:p>
      </dgm:t>
    </dgm:pt>
    <dgm:pt modelId="{CF3934FB-E08E-4C0F-A754-6F9BA1049549}" type="sibTrans" cxnId="{E309EB2A-3A6C-4DCC-B957-5F9D2C1CEB00}">
      <dgm:prSet/>
      <dgm:spPr/>
      <dgm:t>
        <a:bodyPr/>
        <a:lstStyle/>
        <a:p>
          <a:endParaRPr lang="ru-RU"/>
        </a:p>
      </dgm:t>
    </dgm:pt>
    <dgm:pt modelId="{C6B6342F-B0B5-4C80-A4CB-FB7D5D7EEE9D}">
      <dgm:prSet phldrT="[Текст]" custT="1"/>
      <dgm:spPr/>
      <dgm:t>
        <a:bodyPr/>
        <a:lstStyle/>
        <a:p>
          <a:r>
            <a:rPr lang="ru-RU" sz="2000" dirty="0" smtClean="0"/>
            <a:t>образовательные программы дошкольного образования</a:t>
          </a:r>
          <a:endParaRPr lang="ru-RU" sz="2000" dirty="0"/>
        </a:p>
      </dgm:t>
    </dgm:pt>
    <dgm:pt modelId="{7B9BFE5B-5A47-47A6-A9F2-ECAC88991634}" type="parTrans" cxnId="{CF960252-82D6-4C12-86C3-D7FF9B81474A}">
      <dgm:prSet/>
      <dgm:spPr/>
      <dgm:t>
        <a:bodyPr/>
        <a:lstStyle/>
        <a:p>
          <a:endParaRPr lang="ru-RU"/>
        </a:p>
      </dgm:t>
    </dgm:pt>
    <dgm:pt modelId="{2F970330-2D33-403F-8409-C5B8D90EE604}" type="sibTrans" cxnId="{CF960252-82D6-4C12-86C3-D7FF9B81474A}">
      <dgm:prSet/>
      <dgm:spPr/>
      <dgm:t>
        <a:bodyPr/>
        <a:lstStyle/>
        <a:p>
          <a:endParaRPr lang="ru-RU"/>
        </a:p>
      </dgm:t>
    </dgm:pt>
    <dgm:pt modelId="{D0D5C1B5-2E16-4F59-A76F-8A6643000392}">
      <dgm:prSet phldrT="[Текст]" custT="1"/>
      <dgm:spPr/>
      <dgm:t>
        <a:bodyPr/>
        <a:lstStyle/>
        <a:p>
          <a:r>
            <a:rPr lang="ru-RU" sz="2000" dirty="0" smtClean="0"/>
            <a:t>образовательные программы начального общего образования</a:t>
          </a:r>
          <a:endParaRPr lang="ru-RU" sz="2000" dirty="0"/>
        </a:p>
      </dgm:t>
    </dgm:pt>
    <dgm:pt modelId="{0ECA7EAE-0EAB-4D54-B200-402EDAAE9A75}" type="parTrans" cxnId="{18BF5860-6E4A-4442-87F2-0BC2487ACB49}">
      <dgm:prSet/>
      <dgm:spPr/>
      <dgm:t>
        <a:bodyPr/>
        <a:lstStyle/>
        <a:p>
          <a:endParaRPr lang="ru-RU"/>
        </a:p>
      </dgm:t>
    </dgm:pt>
    <dgm:pt modelId="{6EDB1EA8-C0AA-42AF-9474-ACEF817000AB}" type="sibTrans" cxnId="{18BF5860-6E4A-4442-87F2-0BC2487ACB49}">
      <dgm:prSet/>
      <dgm:spPr/>
      <dgm:t>
        <a:bodyPr/>
        <a:lstStyle/>
        <a:p>
          <a:endParaRPr lang="ru-RU"/>
        </a:p>
      </dgm:t>
    </dgm:pt>
    <dgm:pt modelId="{6DADC952-F87B-4F6A-889E-CCD23FFAD80F}">
      <dgm:prSet phldrT="[Текст]" custT="1"/>
      <dgm:spPr/>
      <dgm:t>
        <a:bodyPr/>
        <a:lstStyle/>
        <a:p>
          <a:r>
            <a:rPr lang="ru-RU" sz="2000" dirty="0" smtClean="0"/>
            <a:t>образовательные программы основного общего образования</a:t>
          </a:r>
          <a:endParaRPr lang="ru-RU" sz="2000" dirty="0"/>
        </a:p>
      </dgm:t>
    </dgm:pt>
    <dgm:pt modelId="{1FE00319-6E66-4E2E-B488-04CAD0F6AD60}" type="parTrans" cxnId="{921CC70A-B3D3-4C8E-9EC5-A7C4858E828B}">
      <dgm:prSet/>
      <dgm:spPr/>
      <dgm:t>
        <a:bodyPr/>
        <a:lstStyle/>
        <a:p>
          <a:endParaRPr lang="ru-RU"/>
        </a:p>
      </dgm:t>
    </dgm:pt>
    <dgm:pt modelId="{039DD702-6C69-418F-8A6A-636531D43BF4}" type="sibTrans" cxnId="{921CC70A-B3D3-4C8E-9EC5-A7C4858E828B}">
      <dgm:prSet/>
      <dgm:spPr/>
      <dgm:t>
        <a:bodyPr/>
        <a:lstStyle/>
        <a:p>
          <a:endParaRPr lang="ru-RU"/>
        </a:p>
      </dgm:t>
    </dgm:pt>
    <dgm:pt modelId="{111DD0BD-9C11-4CBD-A146-41164426A4B7}">
      <dgm:prSet phldrT="[Текст]" custT="1"/>
      <dgm:spPr/>
      <dgm:t>
        <a:bodyPr/>
        <a:lstStyle/>
        <a:p>
          <a:r>
            <a:rPr lang="ru-RU" sz="2000" dirty="0" smtClean="0"/>
            <a:t>образовательные программы среднего общего образования</a:t>
          </a:r>
          <a:endParaRPr lang="ru-RU" sz="2000" dirty="0"/>
        </a:p>
      </dgm:t>
    </dgm:pt>
    <dgm:pt modelId="{51DDC01B-55D6-41EE-80BF-E3010D61C138}" type="parTrans" cxnId="{8659A812-0659-46BD-AC6B-D6B9A9ADDE37}">
      <dgm:prSet/>
      <dgm:spPr/>
      <dgm:t>
        <a:bodyPr/>
        <a:lstStyle/>
        <a:p>
          <a:endParaRPr lang="ru-RU"/>
        </a:p>
      </dgm:t>
    </dgm:pt>
    <dgm:pt modelId="{0D07C136-E957-45FB-BECD-B7F655ADFD8C}" type="sibTrans" cxnId="{8659A812-0659-46BD-AC6B-D6B9A9ADDE37}">
      <dgm:prSet/>
      <dgm:spPr/>
      <dgm:t>
        <a:bodyPr/>
        <a:lstStyle/>
        <a:p>
          <a:endParaRPr lang="ru-RU"/>
        </a:p>
      </dgm:t>
    </dgm:pt>
    <dgm:pt modelId="{4BD5E860-622C-4586-A527-662BF1F01E23}" type="pres">
      <dgm:prSet presAssocID="{869A23F7-CE6D-4CBD-AF61-E8186003CD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D90820-5A92-435C-ACD1-9A6C3AD831D9}" type="pres">
      <dgm:prSet presAssocID="{2A296B18-6E97-45A9-B08E-E873422BDF44}" presName="root" presStyleCnt="0"/>
      <dgm:spPr/>
      <dgm:t>
        <a:bodyPr/>
        <a:lstStyle/>
        <a:p>
          <a:endParaRPr lang="ru-RU"/>
        </a:p>
      </dgm:t>
    </dgm:pt>
    <dgm:pt modelId="{D8FC66F4-B0CA-4930-A6D0-7150C56BC3B3}" type="pres">
      <dgm:prSet presAssocID="{2A296B18-6E97-45A9-B08E-E873422BDF44}" presName="rootComposite" presStyleCnt="0"/>
      <dgm:spPr/>
      <dgm:t>
        <a:bodyPr/>
        <a:lstStyle/>
        <a:p>
          <a:endParaRPr lang="ru-RU"/>
        </a:p>
      </dgm:t>
    </dgm:pt>
    <dgm:pt modelId="{08FAA780-0C35-4EB4-80C5-ECE52FB7DB0B}" type="pres">
      <dgm:prSet presAssocID="{2A296B18-6E97-45A9-B08E-E873422BDF44}" presName="rootText" presStyleLbl="node1" presStyleIdx="0" presStyleCnt="1" custScaleX="321100" custLinFactNeighborX="-34071" custLinFactNeighborY="-18"/>
      <dgm:spPr/>
      <dgm:t>
        <a:bodyPr/>
        <a:lstStyle/>
        <a:p>
          <a:endParaRPr lang="ru-RU"/>
        </a:p>
      </dgm:t>
    </dgm:pt>
    <dgm:pt modelId="{9C0778B0-EC35-40C4-B12D-EBEFBF62B8C8}" type="pres">
      <dgm:prSet presAssocID="{2A296B18-6E97-45A9-B08E-E873422BDF44}" presName="rootConnector" presStyleLbl="node1" presStyleIdx="0" presStyleCnt="1"/>
      <dgm:spPr/>
      <dgm:t>
        <a:bodyPr/>
        <a:lstStyle/>
        <a:p>
          <a:endParaRPr lang="ru-RU"/>
        </a:p>
      </dgm:t>
    </dgm:pt>
    <dgm:pt modelId="{2E7D72DF-E96C-48BC-9FDB-B609CB5FFFD8}" type="pres">
      <dgm:prSet presAssocID="{2A296B18-6E97-45A9-B08E-E873422BDF44}" presName="childShape" presStyleCnt="0"/>
      <dgm:spPr/>
      <dgm:t>
        <a:bodyPr/>
        <a:lstStyle/>
        <a:p>
          <a:endParaRPr lang="ru-RU"/>
        </a:p>
      </dgm:t>
    </dgm:pt>
    <dgm:pt modelId="{383C93B0-E4BC-42A5-8FBC-9CD836C2A3A7}" type="pres">
      <dgm:prSet presAssocID="{7B9BFE5B-5A47-47A6-A9F2-ECAC8899163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FDEA6C6-C6B1-4DC1-82F5-19EA2BC7FB7E}" type="pres">
      <dgm:prSet presAssocID="{C6B6342F-B0B5-4C80-A4CB-FB7D5D7EEE9D}" presName="childText" presStyleLbl="bgAcc1" presStyleIdx="0" presStyleCnt="4" custScaleX="473144" custScaleY="56630" custLinFactNeighborX="-6246" custLinFactNeighborY="-3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75A3C-C38B-49F3-8B26-440A4FCCA9BD}" type="pres">
      <dgm:prSet presAssocID="{0ECA7EAE-0EAB-4D54-B200-402EDAAE9A7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1B204B8-4B91-45F2-9499-F74AB1321A80}" type="pres">
      <dgm:prSet presAssocID="{D0D5C1B5-2E16-4F59-A76F-8A6643000392}" presName="childText" presStyleLbl="bgAcc1" presStyleIdx="1" presStyleCnt="4" custScaleX="472624" custScaleY="62077" custLinFactNeighborX="-6246" custLinFactNeighborY="-2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16DE0-1C18-476A-8F0E-59B0BC334F44}" type="pres">
      <dgm:prSet presAssocID="{1FE00319-6E66-4E2E-B488-04CAD0F6AD6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A3B5DEB5-2536-4547-844F-634C4C356E8C}" type="pres">
      <dgm:prSet presAssocID="{6DADC952-F87B-4F6A-889E-CCD23FFAD80F}" presName="childText" presStyleLbl="bgAcc1" presStyleIdx="2" presStyleCnt="4" custScaleX="472663" custScaleY="61974" custLinFactNeighborX="-10245" custLinFactNeighborY="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1F185-0794-4650-9C76-1B5B7A7B7B22}" type="pres">
      <dgm:prSet presAssocID="{51DDC01B-55D6-41EE-80BF-E3010D61C13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AEEC632-AC88-431E-A332-348A4C46E118}" type="pres">
      <dgm:prSet presAssocID="{111DD0BD-9C11-4CBD-A146-41164426A4B7}" presName="childText" presStyleLbl="bgAcc1" presStyleIdx="3" presStyleCnt="4" custScaleX="473322" custScaleY="69796" custLinFactNeighborX="-10246" custLinFactNeighborY="-3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2FC834-3A3B-4909-AAD6-DC464966E7A7}" type="presOf" srcId="{7B9BFE5B-5A47-47A6-A9F2-ECAC88991634}" destId="{383C93B0-E4BC-42A5-8FBC-9CD836C2A3A7}" srcOrd="0" destOrd="0" presId="urn:microsoft.com/office/officeart/2005/8/layout/hierarchy3"/>
    <dgm:cxn modelId="{F79CE0DB-F243-404E-854E-CC4DFDA88F75}" type="presOf" srcId="{869A23F7-CE6D-4CBD-AF61-E8186003CD11}" destId="{4BD5E860-622C-4586-A527-662BF1F01E23}" srcOrd="0" destOrd="0" presId="urn:microsoft.com/office/officeart/2005/8/layout/hierarchy3"/>
    <dgm:cxn modelId="{CF960252-82D6-4C12-86C3-D7FF9B81474A}" srcId="{2A296B18-6E97-45A9-B08E-E873422BDF44}" destId="{C6B6342F-B0B5-4C80-A4CB-FB7D5D7EEE9D}" srcOrd="0" destOrd="0" parTransId="{7B9BFE5B-5A47-47A6-A9F2-ECAC88991634}" sibTransId="{2F970330-2D33-403F-8409-C5B8D90EE604}"/>
    <dgm:cxn modelId="{5F0FBB65-C00F-461C-B1FF-A6ABB034F5F1}" type="presOf" srcId="{51DDC01B-55D6-41EE-80BF-E3010D61C138}" destId="{6491F185-0794-4650-9C76-1B5B7A7B7B22}" srcOrd="0" destOrd="0" presId="urn:microsoft.com/office/officeart/2005/8/layout/hierarchy3"/>
    <dgm:cxn modelId="{7A6DF8C1-D816-46C1-B1F4-A3F97ADEE401}" type="presOf" srcId="{C6B6342F-B0B5-4C80-A4CB-FB7D5D7EEE9D}" destId="{5FDEA6C6-C6B1-4DC1-82F5-19EA2BC7FB7E}" srcOrd="0" destOrd="0" presId="urn:microsoft.com/office/officeart/2005/8/layout/hierarchy3"/>
    <dgm:cxn modelId="{921CC70A-B3D3-4C8E-9EC5-A7C4858E828B}" srcId="{2A296B18-6E97-45A9-B08E-E873422BDF44}" destId="{6DADC952-F87B-4F6A-889E-CCD23FFAD80F}" srcOrd="2" destOrd="0" parTransId="{1FE00319-6E66-4E2E-B488-04CAD0F6AD60}" sibTransId="{039DD702-6C69-418F-8A6A-636531D43BF4}"/>
    <dgm:cxn modelId="{18BF5860-6E4A-4442-87F2-0BC2487ACB49}" srcId="{2A296B18-6E97-45A9-B08E-E873422BDF44}" destId="{D0D5C1B5-2E16-4F59-A76F-8A6643000392}" srcOrd="1" destOrd="0" parTransId="{0ECA7EAE-0EAB-4D54-B200-402EDAAE9A75}" sibTransId="{6EDB1EA8-C0AA-42AF-9474-ACEF817000AB}"/>
    <dgm:cxn modelId="{2CA53272-ACB2-412A-8D3E-7677C4F972E6}" type="presOf" srcId="{2A296B18-6E97-45A9-B08E-E873422BDF44}" destId="{08FAA780-0C35-4EB4-80C5-ECE52FB7DB0B}" srcOrd="0" destOrd="0" presId="urn:microsoft.com/office/officeart/2005/8/layout/hierarchy3"/>
    <dgm:cxn modelId="{F1B66964-7B77-44CE-B07C-F44CF97B105C}" type="presOf" srcId="{D0D5C1B5-2E16-4F59-A76F-8A6643000392}" destId="{F1B204B8-4B91-45F2-9499-F74AB1321A80}" srcOrd="0" destOrd="0" presId="urn:microsoft.com/office/officeart/2005/8/layout/hierarchy3"/>
    <dgm:cxn modelId="{E309EB2A-3A6C-4DCC-B957-5F9D2C1CEB00}" srcId="{869A23F7-CE6D-4CBD-AF61-E8186003CD11}" destId="{2A296B18-6E97-45A9-B08E-E873422BDF44}" srcOrd="0" destOrd="0" parTransId="{AF85F406-581D-4FA5-9BC5-E7E695127245}" sibTransId="{CF3934FB-E08E-4C0F-A754-6F9BA1049549}"/>
    <dgm:cxn modelId="{CBA3D02D-362A-4BE4-8F9B-C971DDFB5526}" type="presOf" srcId="{1FE00319-6E66-4E2E-B488-04CAD0F6AD60}" destId="{D5316DE0-1C18-476A-8F0E-59B0BC334F44}" srcOrd="0" destOrd="0" presId="urn:microsoft.com/office/officeart/2005/8/layout/hierarchy3"/>
    <dgm:cxn modelId="{01E83BB3-EDF3-4AE1-8215-CE1204A74ACC}" type="presOf" srcId="{2A296B18-6E97-45A9-B08E-E873422BDF44}" destId="{9C0778B0-EC35-40C4-B12D-EBEFBF62B8C8}" srcOrd="1" destOrd="0" presId="urn:microsoft.com/office/officeart/2005/8/layout/hierarchy3"/>
    <dgm:cxn modelId="{4A020F30-2E20-45CC-B43D-0700F1F1EE1E}" type="presOf" srcId="{111DD0BD-9C11-4CBD-A146-41164426A4B7}" destId="{AAEEC632-AC88-431E-A332-348A4C46E118}" srcOrd="0" destOrd="0" presId="urn:microsoft.com/office/officeart/2005/8/layout/hierarchy3"/>
    <dgm:cxn modelId="{15A6EE3C-39B5-4129-8499-D8B4E8897EE3}" type="presOf" srcId="{0ECA7EAE-0EAB-4D54-B200-402EDAAE9A75}" destId="{40675A3C-C38B-49F3-8B26-440A4FCCA9BD}" srcOrd="0" destOrd="0" presId="urn:microsoft.com/office/officeart/2005/8/layout/hierarchy3"/>
    <dgm:cxn modelId="{8659A812-0659-46BD-AC6B-D6B9A9ADDE37}" srcId="{2A296B18-6E97-45A9-B08E-E873422BDF44}" destId="{111DD0BD-9C11-4CBD-A146-41164426A4B7}" srcOrd="3" destOrd="0" parTransId="{51DDC01B-55D6-41EE-80BF-E3010D61C138}" sibTransId="{0D07C136-E957-45FB-BECD-B7F655ADFD8C}"/>
    <dgm:cxn modelId="{C62C3ABE-AFE1-438C-9EC3-A4220CB0C0E2}" type="presOf" srcId="{6DADC952-F87B-4F6A-889E-CCD23FFAD80F}" destId="{A3B5DEB5-2536-4547-844F-634C4C356E8C}" srcOrd="0" destOrd="0" presId="urn:microsoft.com/office/officeart/2005/8/layout/hierarchy3"/>
    <dgm:cxn modelId="{3F0D2383-961E-4582-BE15-3730C3FC040A}" type="presParOf" srcId="{4BD5E860-622C-4586-A527-662BF1F01E23}" destId="{89D90820-5A92-435C-ACD1-9A6C3AD831D9}" srcOrd="0" destOrd="0" presId="urn:microsoft.com/office/officeart/2005/8/layout/hierarchy3"/>
    <dgm:cxn modelId="{CC6070CE-CF1C-4BC5-B19D-10AB11A9A004}" type="presParOf" srcId="{89D90820-5A92-435C-ACD1-9A6C3AD831D9}" destId="{D8FC66F4-B0CA-4930-A6D0-7150C56BC3B3}" srcOrd="0" destOrd="0" presId="urn:microsoft.com/office/officeart/2005/8/layout/hierarchy3"/>
    <dgm:cxn modelId="{FA8CC3AB-B985-438F-99FE-D99EDF0BB4C5}" type="presParOf" srcId="{D8FC66F4-B0CA-4930-A6D0-7150C56BC3B3}" destId="{08FAA780-0C35-4EB4-80C5-ECE52FB7DB0B}" srcOrd="0" destOrd="0" presId="urn:microsoft.com/office/officeart/2005/8/layout/hierarchy3"/>
    <dgm:cxn modelId="{15D16DDA-A7C2-4A79-AA91-B2B232232A80}" type="presParOf" srcId="{D8FC66F4-B0CA-4930-A6D0-7150C56BC3B3}" destId="{9C0778B0-EC35-40C4-B12D-EBEFBF62B8C8}" srcOrd="1" destOrd="0" presId="urn:microsoft.com/office/officeart/2005/8/layout/hierarchy3"/>
    <dgm:cxn modelId="{C4399196-0E63-47EB-A1EA-18B637CBFE37}" type="presParOf" srcId="{89D90820-5A92-435C-ACD1-9A6C3AD831D9}" destId="{2E7D72DF-E96C-48BC-9FDB-B609CB5FFFD8}" srcOrd="1" destOrd="0" presId="urn:microsoft.com/office/officeart/2005/8/layout/hierarchy3"/>
    <dgm:cxn modelId="{1FDF58E7-C066-4BF8-B850-F60C2D90805E}" type="presParOf" srcId="{2E7D72DF-E96C-48BC-9FDB-B609CB5FFFD8}" destId="{383C93B0-E4BC-42A5-8FBC-9CD836C2A3A7}" srcOrd="0" destOrd="0" presId="urn:microsoft.com/office/officeart/2005/8/layout/hierarchy3"/>
    <dgm:cxn modelId="{FF26712F-6D39-4CC7-A159-245B9235DB1C}" type="presParOf" srcId="{2E7D72DF-E96C-48BC-9FDB-B609CB5FFFD8}" destId="{5FDEA6C6-C6B1-4DC1-82F5-19EA2BC7FB7E}" srcOrd="1" destOrd="0" presId="urn:microsoft.com/office/officeart/2005/8/layout/hierarchy3"/>
    <dgm:cxn modelId="{52B8CA2E-83C5-4869-85A0-B7882EB0FD16}" type="presParOf" srcId="{2E7D72DF-E96C-48BC-9FDB-B609CB5FFFD8}" destId="{40675A3C-C38B-49F3-8B26-440A4FCCA9BD}" srcOrd="2" destOrd="0" presId="urn:microsoft.com/office/officeart/2005/8/layout/hierarchy3"/>
    <dgm:cxn modelId="{8DBD7C3F-5BD4-447B-A078-8E4B016A1874}" type="presParOf" srcId="{2E7D72DF-E96C-48BC-9FDB-B609CB5FFFD8}" destId="{F1B204B8-4B91-45F2-9499-F74AB1321A80}" srcOrd="3" destOrd="0" presId="urn:microsoft.com/office/officeart/2005/8/layout/hierarchy3"/>
    <dgm:cxn modelId="{5F10401C-55BC-4F20-B7D8-D199BFA67CC3}" type="presParOf" srcId="{2E7D72DF-E96C-48BC-9FDB-B609CB5FFFD8}" destId="{D5316DE0-1C18-476A-8F0E-59B0BC334F44}" srcOrd="4" destOrd="0" presId="urn:microsoft.com/office/officeart/2005/8/layout/hierarchy3"/>
    <dgm:cxn modelId="{D61E6FD5-2AD6-4B34-B254-4B7DBCEF01B7}" type="presParOf" srcId="{2E7D72DF-E96C-48BC-9FDB-B609CB5FFFD8}" destId="{A3B5DEB5-2536-4547-844F-634C4C356E8C}" srcOrd="5" destOrd="0" presId="urn:microsoft.com/office/officeart/2005/8/layout/hierarchy3"/>
    <dgm:cxn modelId="{DE3AFBB8-AB59-493C-B8A6-DC14CD99C274}" type="presParOf" srcId="{2E7D72DF-E96C-48BC-9FDB-B609CB5FFFD8}" destId="{6491F185-0794-4650-9C76-1B5B7A7B7B22}" srcOrd="6" destOrd="0" presId="urn:microsoft.com/office/officeart/2005/8/layout/hierarchy3"/>
    <dgm:cxn modelId="{549182F6-0624-4CB9-8604-2DB8D90232AF}" type="presParOf" srcId="{2E7D72DF-E96C-48BC-9FDB-B609CB5FFFD8}" destId="{AAEEC632-AC88-431E-A332-348A4C46E11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9A23F7-CE6D-4CBD-AF61-E8186003CD11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B11EA7D-A075-4F0B-80FA-DDEFA2C2E925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pPr algn="l"/>
          <a:r>
            <a:rPr lang="ru-RU" dirty="0" smtClean="0"/>
            <a:t>Основные профессиональные образовательные программы</a:t>
          </a:r>
          <a:endParaRPr lang="ru-RU" dirty="0"/>
        </a:p>
      </dgm:t>
    </dgm:pt>
    <dgm:pt modelId="{A7AED02A-3659-46CF-99E7-205524551551}" type="parTrans" cxnId="{33F89452-187C-4FCA-9464-2D8F7BCAB14C}">
      <dgm:prSet/>
      <dgm:spPr/>
      <dgm:t>
        <a:bodyPr/>
        <a:lstStyle/>
        <a:p>
          <a:endParaRPr lang="ru-RU"/>
        </a:p>
      </dgm:t>
    </dgm:pt>
    <dgm:pt modelId="{49740284-9CCC-49CE-9660-1C9E31ABE623}" type="sibTrans" cxnId="{33F89452-187C-4FCA-9464-2D8F7BCAB14C}">
      <dgm:prSet/>
      <dgm:spPr/>
      <dgm:t>
        <a:bodyPr/>
        <a:lstStyle/>
        <a:p>
          <a:endParaRPr lang="ru-RU"/>
        </a:p>
      </dgm:t>
    </dgm:pt>
    <dgm:pt modelId="{D62E22F5-23F3-464A-9D3A-8836AD27603D}">
      <dgm:prSet phldrT="[Текст]" custT="1"/>
      <dgm:spPr/>
      <dgm:t>
        <a:bodyPr/>
        <a:lstStyle/>
        <a:p>
          <a:r>
            <a:rPr lang="ru-RU" sz="2000" dirty="0" smtClean="0"/>
            <a:t>образовательные программы среднего профессионального образования:</a:t>
          </a:r>
          <a:endParaRPr lang="ru-RU" sz="2000" dirty="0"/>
        </a:p>
      </dgm:t>
    </dgm:pt>
    <dgm:pt modelId="{F6107B6C-CF76-4306-A76D-6546DF57441C}" type="parTrans" cxnId="{943FB80B-368D-4DA2-9EBD-B99A1A85EA53}">
      <dgm:prSet/>
      <dgm:spPr/>
      <dgm:t>
        <a:bodyPr/>
        <a:lstStyle/>
        <a:p>
          <a:endParaRPr lang="ru-RU"/>
        </a:p>
      </dgm:t>
    </dgm:pt>
    <dgm:pt modelId="{0374E6A9-34C5-4E00-8B2A-D6D2E56968DC}" type="sibTrans" cxnId="{943FB80B-368D-4DA2-9EBD-B99A1A85EA53}">
      <dgm:prSet/>
      <dgm:spPr/>
      <dgm:t>
        <a:bodyPr/>
        <a:lstStyle/>
        <a:p>
          <a:endParaRPr lang="ru-RU"/>
        </a:p>
      </dgm:t>
    </dgm:pt>
    <dgm:pt modelId="{028C78F4-86D2-441D-9D76-F887CAA316E0}">
      <dgm:prSet phldrT="[Текст]" custT="1"/>
      <dgm:spPr/>
      <dgm:t>
        <a:bodyPr/>
        <a:lstStyle/>
        <a:p>
          <a:r>
            <a:rPr lang="ru-RU" sz="2000" dirty="0" smtClean="0"/>
            <a:t>образовательные программы высшего образования:</a:t>
          </a:r>
          <a:endParaRPr lang="ru-RU" sz="2000" dirty="0"/>
        </a:p>
      </dgm:t>
    </dgm:pt>
    <dgm:pt modelId="{1E9CF8D8-18FD-4384-A20C-C459546634D6}" type="parTrans" cxnId="{4AD8DA5A-18EA-4A36-886A-358A24214D07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D3E4EC1-36CB-44D6-BC5F-5C617F974C0E}" type="sibTrans" cxnId="{4AD8DA5A-18EA-4A36-886A-358A24214D07}">
      <dgm:prSet/>
      <dgm:spPr/>
      <dgm:t>
        <a:bodyPr/>
        <a:lstStyle/>
        <a:p>
          <a:endParaRPr lang="ru-RU"/>
        </a:p>
      </dgm:t>
    </dgm:pt>
    <dgm:pt modelId="{A8D3E6EC-B1F5-4D43-A753-F4ECE6C25637}">
      <dgm:prSet phldrT="[Текст]" custT="1"/>
      <dgm:spPr/>
      <dgm:t>
        <a:bodyPr/>
        <a:lstStyle/>
        <a:p>
          <a:r>
            <a:rPr lang="ru-RU" sz="2000" dirty="0" smtClean="0"/>
            <a:t> программы подготовки квалифицированных рабочих</a:t>
          </a:r>
          <a:endParaRPr lang="ru-RU" sz="2000" dirty="0"/>
        </a:p>
      </dgm:t>
    </dgm:pt>
    <dgm:pt modelId="{A420ED4C-2FD2-48AA-80CF-68D2FF7901AC}" type="parTrans" cxnId="{D00ABC77-74C4-4452-B6E6-6777F0C50EB3}">
      <dgm:prSet/>
      <dgm:spPr/>
      <dgm:t>
        <a:bodyPr/>
        <a:lstStyle/>
        <a:p>
          <a:endParaRPr lang="ru-RU"/>
        </a:p>
      </dgm:t>
    </dgm:pt>
    <dgm:pt modelId="{335D1E40-636D-4BDE-9D71-4817E8FF839E}" type="sibTrans" cxnId="{D00ABC77-74C4-4452-B6E6-6777F0C50EB3}">
      <dgm:prSet/>
      <dgm:spPr/>
      <dgm:t>
        <a:bodyPr/>
        <a:lstStyle/>
        <a:p>
          <a:endParaRPr lang="ru-RU"/>
        </a:p>
      </dgm:t>
    </dgm:pt>
    <dgm:pt modelId="{4DF7E5B0-2BA3-4098-8DC6-CBB1CC13E559}">
      <dgm:prSet phldrT="[Текст]" custT="1"/>
      <dgm:spPr/>
      <dgm:t>
        <a:bodyPr/>
        <a:lstStyle/>
        <a:p>
          <a:r>
            <a:rPr lang="ru-RU" sz="2000" dirty="0" smtClean="0"/>
            <a:t>программы подготовки специалистов среднего звена</a:t>
          </a:r>
          <a:endParaRPr lang="ru-RU" sz="2000" dirty="0"/>
        </a:p>
      </dgm:t>
    </dgm:pt>
    <dgm:pt modelId="{445645E7-C100-46C5-B122-3CC11FA16AAE}" type="parTrans" cxnId="{4E557E98-64FA-4C21-8268-2543E15A7271}">
      <dgm:prSet/>
      <dgm:spPr/>
      <dgm:t>
        <a:bodyPr/>
        <a:lstStyle/>
        <a:p>
          <a:endParaRPr lang="ru-RU"/>
        </a:p>
      </dgm:t>
    </dgm:pt>
    <dgm:pt modelId="{DEF9D344-AA59-4550-A771-9E20A3E0B8B5}" type="sibTrans" cxnId="{4E557E98-64FA-4C21-8268-2543E15A7271}">
      <dgm:prSet/>
      <dgm:spPr/>
      <dgm:t>
        <a:bodyPr/>
        <a:lstStyle/>
        <a:p>
          <a:endParaRPr lang="ru-RU"/>
        </a:p>
      </dgm:t>
    </dgm:pt>
    <dgm:pt modelId="{707EBC0E-5529-4F91-AAB2-AA8064239E2E}">
      <dgm:prSet phldrT="[Текст]" custT="1"/>
      <dgm:spPr/>
      <dgm:t>
        <a:bodyPr/>
        <a:lstStyle/>
        <a:p>
          <a:r>
            <a:rPr lang="ru-RU" sz="2000" dirty="0" smtClean="0"/>
            <a:t>программы бакалавриата</a:t>
          </a:r>
          <a:endParaRPr lang="ru-RU" sz="2000" dirty="0"/>
        </a:p>
      </dgm:t>
    </dgm:pt>
    <dgm:pt modelId="{86A5BDBC-9BA0-47F9-9AFB-E832D6595C3C}" type="parTrans" cxnId="{325ACB15-E5CC-42E0-9342-517D6218C17C}">
      <dgm:prSet/>
      <dgm:spPr/>
      <dgm:t>
        <a:bodyPr/>
        <a:lstStyle/>
        <a:p>
          <a:endParaRPr lang="ru-RU"/>
        </a:p>
      </dgm:t>
    </dgm:pt>
    <dgm:pt modelId="{1F4C728E-8497-4806-8969-2F7594F49C96}" type="sibTrans" cxnId="{325ACB15-E5CC-42E0-9342-517D6218C17C}">
      <dgm:prSet/>
      <dgm:spPr/>
      <dgm:t>
        <a:bodyPr/>
        <a:lstStyle/>
        <a:p>
          <a:endParaRPr lang="ru-RU"/>
        </a:p>
      </dgm:t>
    </dgm:pt>
    <dgm:pt modelId="{B3F2B50B-EAF6-416A-A1D9-31177F04071D}">
      <dgm:prSet phldrT="[Текст]" custT="1"/>
      <dgm:spPr/>
      <dgm:t>
        <a:bodyPr/>
        <a:lstStyle/>
        <a:p>
          <a:r>
            <a:rPr lang="ru-RU" sz="2000" dirty="0" smtClean="0"/>
            <a:t>программы подготовки специалиста, программы магистратуры</a:t>
          </a:r>
          <a:endParaRPr lang="ru-RU" sz="2000" dirty="0"/>
        </a:p>
      </dgm:t>
    </dgm:pt>
    <dgm:pt modelId="{835E2186-A5F1-4593-A5DA-4D1073B8E486}" type="parTrans" cxnId="{645E6359-A06F-443D-8C25-6FF90BA6906F}">
      <dgm:prSet/>
      <dgm:spPr/>
      <dgm:t>
        <a:bodyPr/>
        <a:lstStyle/>
        <a:p>
          <a:endParaRPr lang="ru-RU"/>
        </a:p>
      </dgm:t>
    </dgm:pt>
    <dgm:pt modelId="{48AD2484-10B2-42DF-8494-BFC75084EB90}" type="sibTrans" cxnId="{645E6359-A06F-443D-8C25-6FF90BA6906F}">
      <dgm:prSet/>
      <dgm:spPr/>
      <dgm:t>
        <a:bodyPr/>
        <a:lstStyle/>
        <a:p>
          <a:endParaRPr lang="ru-RU"/>
        </a:p>
      </dgm:t>
    </dgm:pt>
    <dgm:pt modelId="{88C19B5B-5469-46E2-8B1C-97A0962F4895}">
      <dgm:prSet phldrT="[Текст]" custT="1"/>
      <dgm:spPr/>
      <dgm:t>
        <a:bodyPr/>
        <a:lstStyle/>
        <a:p>
          <a:r>
            <a:rPr lang="ru-RU" sz="2000" dirty="0" smtClean="0"/>
            <a:t>программы подготовки научно-педагогических кадров в аспирантуре (адъюнктуре), программы ординатуры, программы </a:t>
          </a:r>
          <a:r>
            <a:rPr lang="ru-RU" sz="2000" dirty="0" err="1" smtClean="0"/>
            <a:t>ассистентуры-стажировки</a:t>
          </a:r>
          <a:endParaRPr lang="ru-RU" sz="2000" dirty="0"/>
        </a:p>
      </dgm:t>
    </dgm:pt>
    <dgm:pt modelId="{94B4D44A-9E9A-4717-8246-1CD8F0ABBACF}" type="parTrans" cxnId="{EBD7372C-3F3C-4E00-81F9-C003F8BA62BB}">
      <dgm:prSet/>
      <dgm:spPr/>
      <dgm:t>
        <a:bodyPr/>
        <a:lstStyle/>
        <a:p>
          <a:endParaRPr lang="ru-RU"/>
        </a:p>
      </dgm:t>
    </dgm:pt>
    <dgm:pt modelId="{E1D6E2B3-90ED-47B5-BD3C-E2D078D5E285}" type="sibTrans" cxnId="{EBD7372C-3F3C-4E00-81F9-C003F8BA62BB}">
      <dgm:prSet/>
      <dgm:spPr/>
      <dgm:t>
        <a:bodyPr/>
        <a:lstStyle/>
        <a:p>
          <a:endParaRPr lang="ru-RU"/>
        </a:p>
      </dgm:t>
    </dgm:pt>
    <dgm:pt modelId="{4BD5E860-622C-4586-A527-662BF1F01E23}" type="pres">
      <dgm:prSet presAssocID="{869A23F7-CE6D-4CBD-AF61-E8186003CD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50519C-8FB3-456F-811F-6A60F128B4A1}" type="pres">
      <dgm:prSet presAssocID="{8B11EA7D-A075-4F0B-80FA-DDEFA2C2E925}" presName="root" presStyleCnt="0"/>
      <dgm:spPr/>
      <dgm:t>
        <a:bodyPr/>
        <a:lstStyle/>
        <a:p>
          <a:endParaRPr lang="ru-RU"/>
        </a:p>
      </dgm:t>
    </dgm:pt>
    <dgm:pt modelId="{191268A9-0405-4351-81F6-C5A3A481A00D}" type="pres">
      <dgm:prSet presAssocID="{8B11EA7D-A075-4F0B-80FA-DDEFA2C2E925}" presName="rootComposite" presStyleCnt="0"/>
      <dgm:spPr/>
      <dgm:t>
        <a:bodyPr/>
        <a:lstStyle/>
        <a:p>
          <a:endParaRPr lang="ru-RU"/>
        </a:p>
      </dgm:t>
    </dgm:pt>
    <dgm:pt modelId="{E45F2B14-3080-4002-A907-F95D87918CCA}" type="pres">
      <dgm:prSet presAssocID="{8B11EA7D-A075-4F0B-80FA-DDEFA2C2E925}" presName="rootText" presStyleLbl="node1" presStyleIdx="0" presStyleCnt="1" custScaleX="321407"/>
      <dgm:spPr/>
      <dgm:t>
        <a:bodyPr/>
        <a:lstStyle/>
        <a:p>
          <a:endParaRPr lang="ru-RU"/>
        </a:p>
      </dgm:t>
    </dgm:pt>
    <dgm:pt modelId="{4C35CF60-DFCF-4786-9A47-0918868DB566}" type="pres">
      <dgm:prSet presAssocID="{8B11EA7D-A075-4F0B-80FA-DDEFA2C2E925}" presName="rootConnector" presStyleLbl="node1" presStyleIdx="0" presStyleCnt="1"/>
      <dgm:spPr/>
      <dgm:t>
        <a:bodyPr/>
        <a:lstStyle/>
        <a:p>
          <a:endParaRPr lang="ru-RU"/>
        </a:p>
      </dgm:t>
    </dgm:pt>
    <dgm:pt modelId="{FCD20107-FAFB-4656-B0EE-67D26D107A8F}" type="pres">
      <dgm:prSet presAssocID="{8B11EA7D-A075-4F0B-80FA-DDEFA2C2E925}" presName="childShape" presStyleCnt="0"/>
      <dgm:spPr/>
      <dgm:t>
        <a:bodyPr/>
        <a:lstStyle/>
        <a:p>
          <a:endParaRPr lang="ru-RU"/>
        </a:p>
      </dgm:t>
    </dgm:pt>
    <dgm:pt modelId="{094B32C6-84EB-4A9C-A866-E1C5EFE6063F}" type="pres">
      <dgm:prSet presAssocID="{F6107B6C-CF76-4306-A76D-6546DF57441C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51BC7BD-F132-4329-B9C1-67A5A38A3D7F}" type="pres">
      <dgm:prSet presAssocID="{D62E22F5-23F3-464A-9D3A-8836AD27603D}" presName="childText" presStyleLbl="bgAcc1" presStyleIdx="0" presStyleCnt="2" custScaleX="550264" custScaleY="161655" custLinFactNeighborX="2943" custLinFactNeighborY="2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46AC9-837E-4014-9417-23A969690545}" type="pres">
      <dgm:prSet presAssocID="{1E9CF8D8-18FD-4384-A20C-C459546634D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7511E98-5052-4D9F-B8D6-D01B4A88BDBB}" type="pres">
      <dgm:prSet presAssocID="{028C78F4-86D2-441D-9D76-F887CAA316E0}" presName="childText" presStyleLbl="bgAcc1" presStyleIdx="1" presStyleCnt="2" custScaleX="549787" custScaleY="251919" custLinFactNeighborX="2943" custLinFactNeighborY="5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3FB80B-368D-4DA2-9EBD-B99A1A85EA53}" srcId="{8B11EA7D-A075-4F0B-80FA-DDEFA2C2E925}" destId="{D62E22F5-23F3-464A-9D3A-8836AD27603D}" srcOrd="0" destOrd="0" parTransId="{F6107B6C-CF76-4306-A76D-6546DF57441C}" sibTransId="{0374E6A9-34C5-4E00-8B2A-D6D2E56968DC}"/>
    <dgm:cxn modelId="{6E3D770F-30DA-4F94-852F-3EAECB5606BA}" type="presOf" srcId="{8B11EA7D-A075-4F0B-80FA-DDEFA2C2E925}" destId="{E45F2B14-3080-4002-A907-F95D87918CCA}" srcOrd="0" destOrd="0" presId="urn:microsoft.com/office/officeart/2005/8/layout/hierarchy3"/>
    <dgm:cxn modelId="{4E557E98-64FA-4C21-8268-2543E15A7271}" srcId="{D62E22F5-23F3-464A-9D3A-8836AD27603D}" destId="{4DF7E5B0-2BA3-4098-8DC6-CBB1CC13E559}" srcOrd="1" destOrd="0" parTransId="{445645E7-C100-46C5-B122-3CC11FA16AAE}" sibTransId="{DEF9D344-AA59-4550-A771-9E20A3E0B8B5}"/>
    <dgm:cxn modelId="{325ACB15-E5CC-42E0-9342-517D6218C17C}" srcId="{028C78F4-86D2-441D-9D76-F887CAA316E0}" destId="{707EBC0E-5529-4F91-AAB2-AA8064239E2E}" srcOrd="0" destOrd="0" parTransId="{86A5BDBC-9BA0-47F9-9AFB-E832D6595C3C}" sibTransId="{1F4C728E-8497-4806-8969-2F7594F49C96}"/>
    <dgm:cxn modelId="{D00ABC77-74C4-4452-B6E6-6777F0C50EB3}" srcId="{D62E22F5-23F3-464A-9D3A-8836AD27603D}" destId="{A8D3E6EC-B1F5-4D43-A753-F4ECE6C25637}" srcOrd="0" destOrd="0" parTransId="{A420ED4C-2FD2-48AA-80CF-68D2FF7901AC}" sibTransId="{335D1E40-636D-4BDE-9D71-4817E8FF839E}"/>
    <dgm:cxn modelId="{4AD8DA5A-18EA-4A36-886A-358A24214D07}" srcId="{8B11EA7D-A075-4F0B-80FA-DDEFA2C2E925}" destId="{028C78F4-86D2-441D-9D76-F887CAA316E0}" srcOrd="1" destOrd="0" parTransId="{1E9CF8D8-18FD-4384-A20C-C459546634D6}" sibTransId="{9D3E4EC1-36CB-44D6-BC5F-5C617F974C0E}"/>
    <dgm:cxn modelId="{485877DD-AD74-4424-9FE7-09F7728FF97D}" type="presOf" srcId="{1E9CF8D8-18FD-4384-A20C-C459546634D6}" destId="{C7C46AC9-837E-4014-9417-23A969690545}" srcOrd="0" destOrd="0" presId="urn:microsoft.com/office/officeart/2005/8/layout/hierarchy3"/>
    <dgm:cxn modelId="{A53AD6C9-AFE7-4676-9418-461F8AE06D8A}" type="presOf" srcId="{8B11EA7D-A075-4F0B-80FA-DDEFA2C2E925}" destId="{4C35CF60-DFCF-4786-9A47-0918868DB566}" srcOrd="1" destOrd="0" presId="urn:microsoft.com/office/officeart/2005/8/layout/hierarchy3"/>
    <dgm:cxn modelId="{70AB1692-5B11-4FB5-AB0A-B176E365C1AD}" type="presOf" srcId="{869A23F7-CE6D-4CBD-AF61-E8186003CD11}" destId="{4BD5E860-622C-4586-A527-662BF1F01E23}" srcOrd="0" destOrd="0" presId="urn:microsoft.com/office/officeart/2005/8/layout/hierarchy3"/>
    <dgm:cxn modelId="{780A8CE8-4BD9-4B2A-8C38-5986048836B2}" type="presOf" srcId="{028C78F4-86D2-441D-9D76-F887CAA316E0}" destId="{37511E98-5052-4D9F-B8D6-D01B4A88BDBB}" srcOrd="0" destOrd="0" presId="urn:microsoft.com/office/officeart/2005/8/layout/hierarchy3"/>
    <dgm:cxn modelId="{645E6359-A06F-443D-8C25-6FF90BA6906F}" srcId="{028C78F4-86D2-441D-9D76-F887CAA316E0}" destId="{B3F2B50B-EAF6-416A-A1D9-31177F04071D}" srcOrd="1" destOrd="0" parTransId="{835E2186-A5F1-4593-A5DA-4D1073B8E486}" sibTransId="{48AD2484-10B2-42DF-8494-BFC75084EB90}"/>
    <dgm:cxn modelId="{33F89452-187C-4FCA-9464-2D8F7BCAB14C}" srcId="{869A23F7-CE6D-4CBD-AF61-E8186003CD11}" destId="{8B11EA7D-A075-4F0B-80FA-DDEFA2C2E925}" srcOrd="0" destOrd="0" parTransId="{A7AED02A-3659-46CF-99E7-205524551551}" sibTransId="{49740284-9CCC-49CE-9660-1C9E31ABE623}"/>
    <dgm:cxn modelId="{BE6A2C33-59B6-4E6E-86D0-CCB61BB644C1}" type="presOf" srcId="{707EBC0E-5529-4F91-AAB2-AA8064239E2E}" destId="{37511E98-5052-4D9F-B8D6-D01B4A88BDBB}" srcOrd="0" destOrd="1" presId="urn:microsoft.com/office/officeart/2005/8/layout/hierarchy3"/>
    <dgm:cxn modelId="{7A2560BE-A461-43EA-A477-E644C2481147}" type="presOf" srcId="{4DF7E5B0-2BA3-4098-8DC6-CBB1CC13E559}" destId="{A51BC7BD-F132-4329-B9C1-67A5A38A3D7F}" srcOrd="0" destOrd="2" presId="urn:microsoft.com/office/officeart/2005/8/layout/hierarchy3"/>
    <dgm:cxn modelId="{EBD7372C-3F3C-4E00-81F9-C003F8BA62BB}" srcId="{028C78F4-86D2-441D-9D76-F887CAA316E0}" destId="{88C19B5B-5469-46E2-8B1C-97A0962F4895}" srcOrd="2" destOrd="0" parTransId="{94B4D44A-9E9A-4717-8246-1CD8F0ABBACF}" sibTransId="{E1D6E2B3-90ED-47B5-BD3C-E2D078D5E285}"/>
    <dgm:cxn modelId="{7B5C1961-5905-416E-B24B-2E143B22BBBC}" type="presOf" srcId="{F6107B6C-CF76-4306-A76D-6546DF57441C}" destId="{094B32C6-84EB-4A9C-A866-E1C5EFE6063F}" srcOrd="0" destOrd="0" presId="urn:microsoft.com/office/officeart/2005/8/layout/hierarchy3"/>
    <dgm:cxn modelId="{59964168-7E23-42E2-8103-578AE35FBCA9}" type="presOf" srcId="{D62E22F5-23F3-464A-9D3A-8836AD27603D}" destId="{A51BC7BD-F132-4329-B9C1-67A5A38A3D7F}" srcOrd="0" destOrd="0" presId="urn:microsoft.com/office/officeart/2005/8/layout/hierarchy3"/>
    <dgm:cxn modelId="{A9D40EE1-54E2-468C-A4B7-6CB403738288}" type="presOf" srcId="{88C19B5B-5469-46E2-8B1C-97A0962F4895}" destId="{37511E98-5052-4D9F-B8D6-D01B4A88BDBB}" srcOrd="0" destOrd="3" presId="urn:microsoft.com/office/officeart/2005/8/layout/hierarchy3"/>
    <dgm:cxn modelId="{1D1F1410-E5DE-479F-8BBA-6EA6E3F3502E}" type="presOf" srcId="{B3F2B50B-EAF6-416A-A1D9-31177F04071D}" destId="{37511E98-5052-4D9F-B8D6-D01B4A88BDBB}" srcOrd="0" destOrd="2" presId="urn:microsoft.com/office/officeart/2005/8/layout/hierarchy3"/>
    <dgm:cxn modelId="{EFDAFE2A-B489-4A5A-B509-BD429803CAEE}" type="presOf" srcId="{A8D3E6EC-B1F5-4D43-A753-F4ECE6C25637}" destId="{A51BC7BD-F132-4329-B9C1-67A5A38A3D7F}" srcOrd="0" destOrd="1" presId="urn:microsoft.com/office/officeart/2005/8/layout/hierarchy3"/>
    <dgm:cxn modelId="{F7C9C9B3-3F88-4C21-903C-F0F8EBCE7382}" type="presParOf" srcId="{4BD5E860-622C-4586-A527-662BF1F01E23}" destId="{8E50519C-8FB3-456F-811F-6A60F128B4A1}" srcOrd="0" destOrd="0" presId="urn:microsoft.com/office/officeart/2005/8/layout/hierarchy3"/>
    <dgm:cxn modelId="{512C3D3A-C23A-4449-BABF-2C5EE8E850C9}" type="presParOf" srcId="{8E50519C-8FB3-456F-811F-6A60F128B4A1}" destId="{191268A9-0405-4351-81F6-C5A3A481A00D}" srcOrd="0" destOrd="0" presId="urn:microsoft.com/office/officeart/2005/8/layout/hierarchy3"/>
    <dgm:cxn modelId="{814FCBF2-B9E9-42A8-B6FA-BD195B4D8B73}" type="presParOf" srcId="{191268A9-0405-4351-81F6-C5A3A481A00D}" destId="{E45F2B14-3080-4002-A907-F95D87918CCA}" srcOrd="0" destOrd="0" presId="urn:microsoft.com/office/officeart/2005/8/layout/hierarchy3"/>
    <dgm:cxn modelId="{C5FB033A-54C5-4120-BF74-76F9D47506A0}" type="presParOf" srcId="{191268A9-0405-4351-81F6-C5A3A481A00D}" destId="{4C35CF60-DFCF-4786-9A47-0918868DB566}" srcOrd="1" destOrd="0" presId="urn:microsoft.com/office/officeart/2005/8/layout/hierarchy3"/>
    <dgm:cxn modelId="{FD24C554-AEB8-482F-A084-91231B538A4A}" type="presParOf" srcId="{8E50519C-8FB3-456F-811F-6A60F128B4A1}" destId="{FCD20107-FAFB-4656-B0EE-67D26D107A8F}" srcOrd="1" destOrd="0" presId="urn:microsoft.com/office/officeart/2005/8/layout/hierarchy3"/>
    <dgm:cxn modelId="{ACCCE8B8-D80F-46D2-AA4A-93BCC6989A66}" type="presParOf" srcId="{FCD20107-FAFB-4656-B0EE-67D26D107A8F}" destId="{094B32C6-84EB-4A9C-A866-E1C5EFE6063F}" srcOrd="0" destOrd="0" presId="urn:microsoft.com/office/officeart/2005/8/layout/hierarchy3"/>
    <dgm:cxn modelId="{18439670-35D7-4BCA-BF01-1F3F19FD8DBA}" type="presParOf" srcId="{FCD20107-FAFB-4656-B0EE-67D26D107A8F}" destId="{A51BC7BD-F132-4329-B9C1-67A5A38A3D7F}" srcOrd="1" destOrd="0" presId="urn:microsoft.com/office/officeart/2005/8/layout/hierarchy3"/>
    <dgm:cxn modelId="{4A2969D8-2D59-403A-854B-7A361C0BBF0B}" type="presParOf" srcId="{FCD20107-FAFB-4656-B0EE-67D26D107A8F}" destId="{C7C46AC9-837E-4014-9417-23A969690545}" srcOrd="2" destOrd="0" presId="urn:microsoft.com/office/officeart/2005/8/layout/hierarchy3"/>
    <dgm:cxn modelId="{E7757FE0-C94E-453D-9D1C-6E0AA358BDA5}" type="presParOf" srcId="{FCD20107-FAFB-4656-B0EE-67D26D107A8F}" destId="{37511E98-5052-4D9F-B8D6-D01B4A88BD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9A23F7-CE6D-4CBD-AF61-E8186003CD11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95B2C9B-4E72-4BC8-A32E-460E86B57178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600" dirty="0" smtClean="0"/>
            <a:t>Программы профессионального обучения</a:t>
          </a:r>
          <a:endParaRPr lang="ru-RU" sz="2600" dirty="0"/>
        </a:p>
      </dgm:t>
    </dgm:pt>
    <dgm:pt modelId="{58BC649F-B1A8-45F4-B6C2-EA0127FECB61}" type="parTrans" cxnId="{AD74B0D4-FCFC-407E-9385-30FBAEBDF869}">
      <dgm:prSet/>
      <dgm:spPr/>
      <dgm:t>
        <a:bodyPr/>
        <a:lstStyle/>
        <a:p>
          <a:endParaRPr lang="ru-RU"/>
        </a:p>
      </dgm:t>
    </dgm:pt>
    <dgm:pt modelId="{2EFE8B6D-9050-4A81-ABB0-52F2B1B56D77}" type="sibTrans" cxnId="{AD74B0D4-FCFC-407E-9385-30FBAEBDF869}">
      <dgm:prSet/>
      <dgm:spPr/>
      <dgm:t>
        <a:bodyPr/>
        <a:lstStyle/>
        <a:p>
          <a:endParaRPr lang="ru-RU"/>
        </a:p>
      </dgm:t>
    </dgm:pt>
    <dgm:pt modelId="{0AB153A6-880A-488C-9150-82F7786595B3}">
      <dgm:prSet phldrT="[Текст]" custT="1"/>
      <dgm:spPr/>
      <dgm:t>
        <a:bodyPr/>
        <a:lstStyle/>
        <a:p>
          <a:pPr algn="l"/>
          <a:r>
            <a:rPr lang="ru-RU" sz="2000" dirty="0" smtClean="0"/>
            <a:t>программы профессиональной подготовки по профессиям рабочих, должностям служащих</a:t>
          </a:r>
          <a:endParaRPr lang="ru-RU" sz="2000" dirty="0"/>
        </a:p>
      </dgm:t>
    </dgm:pt>
    <dgm:pt modelId="{6EA5F108-70CB-4FC7-973B-0BB54AF9463E}" type="parTrans" cxnId="{3A890BFA-DA4D-42B6-8D31-BC5AD3A567C6}">
      <dgm:prSet/>
      <dgm:spPr/>
      <dgm:t>
        <a:bodyPr/>
        <a:lstStyle/>
        <a:p>
          <a:endParaRPr lang="ru-RU"/>
        </a:p>
      </dgm:t>
    </dgm:pt>
    <dgm:pt modelId="{96520A9F-A504-4D88-88F9-7E11DBE0F53A}" type="sibTrans" cxnId="{3A890BFA-DA4D-42B6-8D31-BC5AD3A567C6}">
      <dgm:prSet/>
      <dgm:spPr/>
      <dgm:t>
        <a:bodyPr/>
        <a:lstStyle/>
        <a:p>
          <a:endParaRPr lang="ru-RU"/>
        </a:p>
      </dgm:t>
    </dgm:pt>
    <dgm:pt modelId="{A3385445-2663-4A76-952A-576223DCFF76}">
      <dgm:prSet phldrT="[Текст]" custT="1"/>
      <dgm:spPr/>
      <dgm:t>
        <a:bodyPr/>
        <a:lstStyle/>
        <a:p>
          <a:pPr algn="l"/>
          <a:r>
            <a:rPr lang="ru-RU" sz="2000" dirty="0" smtClean="0"/>
            <a:t>программы переподготовки рабочих, служащих</a:t>
          </a:r>
          <a:endParaRPr lang="ru-RU" sz="2000" dirty="0"/>
        </a:p>
      </dgm:t>
    </dgm:pt>
    <dgm:pt modelId="{A934B56B-055D-4E6B-81DA-52897D144C7A}" type="parTrans" cxnId="{FF52804C-168C-4A14-85E0-8AF8B5A445D7}">
      <dgm:prSet/>
      <dgm:spPr/>
      <dgm:t>
        <a:bodyPr/>
        <a:lstStyle/>
        <a:p>
          <a:endParaRPr lang="ru-RU"/>
        </a:p>
      </dgm:t>
    </dgm:pt>
    <dgm:pt modelId="{4FF149CB-8727-4D56-B0BF-FB63662FD8B2}" type="sibTrans" cxnId="{FF52804C-168C-4A14-85E0-8AF8B5A445D7}">
      <dgm:prSet/>
      <dgm:spPr/>
      <dgm:t>
        <a:bodyPr/>
        <a:lstStyle/>
        <a:p>
          <a:endParaRPr lang="ru-RU"/>
        </a:p>
      </dgm:t>
    </dgm:pt>
    <dgm:pt modelId="{EFDFBF52-349C-48A2-8D83-3D48FB418CE6}">
      <dgm:prSet phldrT="[Текст]" custT="1"/>
      <dgm:spPr/>
      <dgm:t>
        <a:bodyPr/>
        <a:lstStyle/>
        <a:p>
          <a:pPr algn="l"/>
          <a:r>
            <a:rPr lang="ru-RU" sz="2000" dirty="0" smtClean="0"/>
            <a:t>программы повышения квалификации рабочих, служащих</a:t>
          </a:r>
          <a:endParaRPr lang="ru-RU" sz="2000" dirty="0"/>
        </a:p>
      </dgm:t>
    </dgm:pt>
    <dgm:pt modelId="{E35229B2-89B2-4C2D-9D10-CA98B6BE7B0B}" type="parTrans" cxnId="{3B5DA13A-6CFB-4402-ABF5-5AE51FE1181F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40D62A2-DE13-4E32-909D-1EDE15EBAA59}" type="sibTrans" cxnId="{3B5DA13A-6CFB-4402-ABF5-5AE51FE1181F}">
      <dgm:prSet/>
      <dgm:spPr/>
      <dgm:t>
        <a:bodyPr/>
        <a:lstStyle/>
        <a:p>
          <a:endParaRPr lang="ru-RU"/>
        </a:p>
      </dgm:t>
    </dgm:pt>
    <dgm:pt modelId="{4BD5E860-622C-4586-A527-662BF1F01E23}" type="pres">
      <dgm:prSet presAssocID="{869A23F7-CE6D-4CBD-AF61-E8186003CD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681CBF-FF1A-4521-932F-2EAA434B746B}" type="pres">
      <dgm:prSet presAssocID="{695B2C9B-4E72-4BC8-A32E-460E86B57178}" presName="root" presStyleCnt="0"/>
      <dgm:spPr/>
      <dgm:t>
        <a:bodyPr/>
        <a:lstStyle/>
        <a:p>
          <a:endParaRPr lang="ru-RU"/>
        </a:p>
      </dgm:t>
    </dgm:pt>
    <dgm:pt modelId="{970DEBE4-F57C-4DEB-B652-E60E651F91BD}" type="pres">
      <dgm:prSet presAssocID="{695B2C9B-4E72-4BC8-A32E-460E86B57178}" presName="rootComposite" presStyleCnt="0"/>
      <dgm:spPr/>
      <dgm:t>
        <a:bodyPr/>
        <a:lstStyle/>
        <a:p>
          <a:endParaRPr lang="ru-RU"/>
        </a:p>
      </dgm:t>
    </dgm:pt>
    <dgm:pt modelId="{B8699486-844A-4B05-83AC-434070541664}" type="pres">
      <dgm:prSet presAssocID="{695B2C9B-4E72-4BC8-A32E-460E86B57178}" presName="rootText" presStyleLbl="node1" presStyleIdx="0" presStyleCnt="1" custScaleX="302066" custScaleY="68487" custLinFactNeighborX="-20624" custLinFactNeighborY="-169"/>
      <dgm:spPr/>
      <dgm:t>
        <a:bodyPr/>
        <a:lstStyle/>
        <a:p>
          <a:endParaRPr lang="ru-RU"/>
        </a:p>
      </dgm:t>
    </dgm:pt>
    <dgm:pt modelId="{0B647C87-33A6-48A0-9A82-737B3F66A994}" type="pres">
      <dgm:prSet presAssocID="{695B2C9B-4E72-4BC8-A32E-460E86B57178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375359-A72E-45B8-9AA3-9C0225EE6B8C}" type="pres">
      <dgm:prSet presAssocID="{695B2C9B-4E72-4BC8-A32E-460E86B57178}" presName="childShape" presStyleCnt="0"/>
      <dgm:spPr/>
      <dgm:t>
        <a:bodyPr/>
        <a:lstStyle/>
        <a:p>
          <a:endParaRPr lang="ru-RU"/>
        </a:p>
      </dgm:t>
    </dgm:pt>
    <dgm:pt modelId="{518101FF-57A5-4994-9DAF-C83A809DA2FA}" type="pres">
      <dgm:prSet presAssocID="{6EA5F108-70CB-4FC7-973B-0BB54AF9463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73E17C8-BD0B-416B-8D6B-38D76D0FBBA9}" type="pres">
      <dgm:prSet presAssocID="{0AB153A6-880A-488C-9150-82F7786595B3}" presName="childText" presStyleLbl="bgAcc1" presStyleIdx="0" presStyleCnt="3" custScaleX="358905" custScaleY="78475" custLinFactNeighborX="29820" custLinFactNeighborY="-8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ABDED-A225-4695-B3C0-E281E136D184}" type="pres">
      <dgm:prSet presAssocID="{A934B56B-055D-4E6B-81DA-52897D144C7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34D966D-117E-4F7A-8912-FABF99D0B9F7}" type="pres">
      <dgm:prSet presAssocID="{A3385445-2663-4A76-952A-576223DCFF76}" presName="childText" presStyleLbl="bgAcc1" presStyleIdx="1" presStyleCnt="3" custScaleX="356793" custScaleY="64746" custLinFactNeighborX="29820" custLinFactNeighborY="-9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9CBD-3BFB-4843-B9E2-A12D2BA3BAF0}" type="pres">
      <dgm:prSet presAssocID="{E35229B2-89B2-4C2D-9D10-CA98B6BE7B0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91504A9-41AE-4E38-A052-574D517CEED1}" type="pres">
      <dgm:prSet presAssocID="{EFDFBF52-349C-48A2-8D83-3D48FB418CE6}" presName="childText" presStyleLbl="bgAcc1" presStyleIdx="2" presStyleCnt="3" custScaleX="353094" custScaleY="64746" custLinFactX="31198" custLinFactNeighborX="100000" custLinFactNeighborY="-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2804C-168C-4A14-85E0-8AF8B5A445D7}" srcId="{695B2C9B-4E72-4BC8-A32E-460E86B57178}" destId="{A3385445-2663-4A76-952A-576223DCFF76}" srcOrd="1" destOrd="0" parTransId="{A934B56B-055D-4E6B-81DA-52897D144C7A}" sibTransId="{4FF149CB-8727-4D56-B0BF-FB63662FD8B2}"/>
    <dgm:cxn modelId="{D51F7509-93AE-4129-8280-F3072E0F9E6D}" type="presOf" srcId="{EFDFBF52-349C-48A2-8D83-3D48FB418CE6}" destId="{391504A9-41AE-4E38-A052-574D517CEED1}" srcOrd="0" destOrd="0" presId="urn:microsoft.com/office/officeart/2005/8/layout/hierarchy3"/>
    <dgm:cxn modelId="{DE604724-1D7C-440B-BCAA-924DE4FAD07D}" type="presOf" srcId="{6EA5F108-70CB-4FC7-973B-0BB54AF9463E}" destId="{518101FF-57A5-4994-9DAF-C83A809DA2FA}" srcOrd="0" destOrd="0" presId="urn:microsoft.com/office/officeart/2005/8/layout/hierarchy3"/>
    <dgm:cxn modelId="{3A890BFA-DA4D-42B6-8D31-BC5AD3A567C6}" srcId="{695B2C9B-4E72-4BC8-A32E-460E86B57178}" destId="{0AB153A6-880A-488C-9150-82F7786595B3}" srcOrd="0" destOrd="0" parTransId="{6EA5F108-70CB-4FC7-973B-0BB54AF9463E}" sibTransId="{96520A9F-A504-4D88-88F9-7E11DBE0F53A}"/>
    <dgm:cxn modelId="{B6348973-CC15-46E0-B5C4-D607ED9808F1}" type="presOf" srcId="{695B2C9B-4E72-4BC8-A32E-460E86B57178}" destId="{B8699486-844A-4B05-83AC-434070541664}" srcOrd="0" destOrd="0" presId="urn:microsoft.com/office/officeart/2005/8/layout/hierarchy3"/>
    <dgm:cxn modelId="{23AFE3B1-F67B-42A2-AE72-D66798A08E80}" type="presOf" srcId="{869A23F7-CE6D-4CBD-AF61-E8186003CD11}" destId="{4BD5E860-622C-4586-A527-662BF1F01E23}" srcOrd="0" destOrd="0" presId="urn:microsoft.com/office/officeart/2005/8/layout/hierarchy3"/>
    <dgm:cxn modelId="{AD74B0D4-FCFC-407E-9385-30FBAEBDF869}" srcId="{869A23F7-CE6D-4CBD-AF61-E8186003CD11}" destId="{695B2C9B-4E72-4BC8-A32E-460E86B57178}" srcOrd="0" destOrd="0" parTransId="{58BC649F-B1A8-45F4-B6C2-EA0127FECB61}" sibTransId="{2EFE8B6D-9050-4A81-ABB0-52F2B1B56D77}"/>
    <dgm:cxn modelId="{A209BA11-AF14-4C8D-B5C7-0559FC193425}" type="presOf" srcId="{A3385445-2663-4A76-952A-576223DCFF76}" destId="{434D966D-117E-4F7A-8912-FABF99D0B9F7}" srcOrd="0" destOrd="0" presId="urn:microsoft.com/office/officeart/2005/8/layout/hierarchy3"/>
    <dgm:cxn modelId="{3B5DA13A-6CFB-4402-ABF5-5AE51FE1181F}" srcId="{695B2C9B-4E72-4BC8-A32E-460E86B57178}" destId="{EFDFBF52-349C-48A2-8D83-3D48FB418CE6}" srcOrd="2" destOrd="0" parTransId="{E35229B2-89B2-4C2D-9D10-CA98B6BE7B0B}" sibTransId="{D40D62A2-DE13-4E32-909D-1EDE15EBAA59}"/>
    <dgm:cxn modelId="{8DD3A6FD-A2FA-40CF-BA36-CAF6C971B721}" type="presOf" srcId="{695B2C9B-4E72-4BC8-A32E-460E86B57178}" destId="{0B647C87-33A6-48A0-9A82-737B3F66A994}" srcOrd="1" destOrd="0" presId="urn:microsoft.com/office/officeart/2005/8/layout/hierarchy3"/>
    <dgm:cxn modelId="{6716AA48-2EB3-423B-9A6D-B15D800636DB}" type="presOf" srcId="{E35229B2-89B2-4C2D-9D10-CA98B6BE7B0B}" destId="{A7B79CBD-3BFB-4843-B9E2-A12D2BA3BAF0}" srcOrd="0" destOrd="0" presId="urn:microsoft.com/office/officeart/2005/8/layout/hierarchy3"/>
    <dgm:cxn modelId="{BEA7382F-0C07-4DF6-AD48-4CE7C843E2D0}" type="presOf" srcId="{A934B56B-055D-4E6B-81DA-52897D144C7A}" destId="{F2BABDED-A225-4695-B3C0-E281E136D184}" srcOrd="0" destOrd="0" presId="urn:microsoft.com/office/officeart/2005/8/layout/hierarchy3"/>
    <dgm:cxn modelId="{CEE3A84B-D931-4481-8975-3799ADADDF2F}" type="presOf" srcId="{0AB153A6-880A-488C-9150-82F7786595B3}" destId="{D73E17C8-BD0B-416B-8D6B-38D76D0FBBA9}" srcOrd="0" destOrd="0" presId="urn:microsoft.com/office/officeart/2005/8/layout/hierarchy3"/>
    <dgm:cxn modelId="{B564FE34-ACFB-4535-A263-2B4FD9DF01D4}" type="presParOf" srcId="{4BD5E860-622C-4586-A527-662BF1F01E23}" destId="{DA681CBF-FF1A-4521-932F-2EAA434B746B}" srcOrd="0" destOrd="0" presId="urn:microsoft.com/office/officeart/2005/8/layout/hierarchy3"/>
    <dgm:cxn modelId="{F0C51644-6DED-4DD7-855D-C1FED091C7C8}" type="presParOf" srcId="{DA681CBF-FF1A-4521-932F-2EAA434B746B}" destId="{970DEBE4-F57C-4DEB-B652-E60E651F91BD}" srcOrd="0" destOrd="0" presId="urn:microsoft.com/office/officeart/2005/8/layout/hierarchy3"/>
    <dgm:cxn modelId="{90A3A585-DF16-476C-A9DC-A60ECCB020FB}" type="presParOf" srcId="{970DEBE4-F57C-4DEB-B652-E60E651F91BD}" destId="{B8699486-844A-4B05-83AC-434070541664}" srcOrd="0" destOrd="0" presId="urn:microsoft.com/office/officeart/2005/8/layout/hierarchy3"/>
    <dgm:cxn modelId="{0CBC5291-6FD5-411B-B45D-8448E0C02529}" type="presParOf" srcId="{970DEBE4-F57C-4DEB-B652-E60E651F91BD}" destId="{0B647C87-33A6-48A0-9A82-737B3F66A994}" srcOrd="1" destOrd="0" presId="urn:microsoft.com/office/officeart/2005/8/layout/hierarchy3"/>
    <dgm:cxn modelId="{59B98393-244B-44C8-B8D9-5B227C3D6329}" type="presParOf" srcId="{DA681CBF-FF1A-4521-932F-2EAA434B746B}" destId="{68375359-A72E-45B8-9AA3-9C0225EE6B8C}" srcOrd="1" destOrd="0" presId="urn:microsoft.com/office/officeart/2005/8/layout/hierarchy3"/>
    <dgm:cxn modelId="{448DAF0F-9C75-4A1E-A687-DFA4B17A674A}" type="presParOf" srcId="{68375359-A72E-45B8-9AA3-9C0225EE6B8C}" destId="{518101FF-57A5-4994-9DAF-C83A809DA2FA}" srcOrd="0" destOrd="0" presId="urn:microsoft.com/office/officeart/2005/8/layout/hierarchy3"/>
    <dgm:cxn modelId="{481A8F6C-0E87-4351-91E7-7A5ADF968D4D}" type="presParOf" srcId="{68375359-A72E-45B8-9AA3-9C0225EE6B8C}" destId="{D73E17C8-BD0B-416B-8D6B-38D76D0FBBA9}" srcOrd="1" destOrd="0" presId="urn:microsoft.com/office/officeart/2005/8/layout/hierarchy3"/>
    <dgm:cxn modelId="{C95A942C-7FF4-4AF4-B3E0-F4BB036ADDAE}" type="presParOf" srcId="{68375359-A72E-45B8-9AA3-9C0225EE6B8C}" destId="{F2BABDED-A225-4695-B3C0-E281E136D184}" srcOrd="2" destOrd="0" presId="urn:microsoft.com/office/officeart/2005/8/layout/hierarchy3"/>
    <dgm:cxn modelId="{976D2766-01F0-4F00-9682-2A2B05ED3811}" type="presParOf" srcId="{68375359-A72E-45B8-9AA3-9C0225EE6B8C}" destId="{434D966D-117E-4F7A-8912-FABF99D0B9F7}" srcOrd="3" destOrd="0" presId="urn:microsoft.com/office/officeart/2005/8/layout/hierarchy3"/>
    <dgm:cxn modelId="{487EF4FD-CC6F-4F0C-ADB0-A1DB23C621B1}" type="presParOf" srcId="{68375359-A72E-45B8-9AA3-9C0225EE6B8C}" destId="{A7B79CBD-3BFB-4843-B9E2-A12D2BA3BAF0}" srcOrd="4" destOrd="0" presId="urn:microsoft.com/office/officeart/2005/8/layout/hierarchy3"/>
    <dgm:cxn modelId="{619FCDE8-F802-405A-85BA-22829C6BA8C6}" type="presParOf" srcId="{68375359-A72E-45B8-9AA3-9C0225EE6B8C}" destId="{391504A9-41AE-4E38-A052-574D517CEED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2256D1-F379-4833-85B2-01FE1A73A1EC}" type="doc">
      <dgm:prSet loTypeId="urn:microsoft.com/office/officeart/2005/8/layout/hierarchy3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C58C225-62B8-4CED-A126-8AE27955A3CD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600" dirty="0" smtClean="0"/>
            <a:t>Дополнительные общеобразовательные программы</a:t>
          </a:r>
          <a:endParaRPr lang="ru-RU" sz="2600" dirty="0"/>
        </a:p>
      </dgm:t>
    </dgm:pt>
    <dgm:pt modelId="{B6A1C1E5-2335-46F4-BBB6-9E5132727F44}" type="parTrans" cxnId="{6AE9B834-5E47-4DDC-9462-42F3F62D139C}">
      <dgm:prSet/>
      <dgm:spPr/>
      <dgm:t>
        <a:bodyPr/>
        <a:lstStyle/>
        <a:p>
          <a:endParaRPr lang="ru-RU"/>
        </a:p>
      </dgm:t>
    </dgm:pt>
    <dgm:pt modelId="{7E5B6DB7-C94B-49F1-AD1E-E7CC353A4864}" type="sibTrans" cxnId="{6AE9B834-5E47-4DDC-9462-42F3F62D139C}">
      <dgm:prSet/>
      <dgm:spPr/>
      <dgm:t>
        <a:bodyPr/>
        <a:lstStyle/>
        <a:p>
          <a:endParaRPr lang="ru-RU"/>
        </a:p>
      </dgm:t>
    </dgm:pt>
    <dgm:pt modelId="{93BFF7D2-2AB7-4BCB-8177-49FFFC3EE679}">
      <dgm:prSet phldrT="[Текст]" custT="1"/>
      <dgm:spPr/>
      <dgm:t>
        <a:bodyPr/>
        <a:lstStyle/>
        <a:p>
          <a:pPr algn="l"/>
          <a:r>
            <a:rPr lang="ru-RU" sz="2000" dirty="0" smtClean="0"/>
            <a:t>дополнительные </a:t>
          </a:r>
          <a:r>
            <a:rPr lang="ru-RU" sz="2000" dirty="0" err="1" smtClean="0"/>
            <a:t>общеразвивающие</a:t>
          </a:r>
          <a:r>
            <a:rPr lang="ru-RU" sz="2000" dirty="0" smtClean="0"/>
            <a:t> программы</a:t>
          </a:r>
        </a:p>
      </dgm:t>
    </dgm:pt>
    <dgm:pt modelId="{8B61D155-B671-4245-ACA6-F0E8D070EE32}" type="parTrans" cxnId="{99BE9B0D-BB9A-49CE-98F2-9F06621F2F22}">
      <dgm:prSet/>
      <dgm:spPr/>
      <dgm:t>
        <a:bodyPr/>
        <a:lstStyle/>
        <a:p>
          <a:endParaRPr lang="ru-RU"/>
        </a:p>
      </dgm:t>
    </dgm:pt>
    <dgm:pt modelId="{8325556A-98C6-47E8-89F3-6692C5B5E2DC}" type="sibTrans" cxnId="{99BE9B0D-BB9A-49CE-98F2-9F06621F2F22}">
      <dgm:prSet/>
      <dgm:spPr/>
      <dgm:t>
        <a:bodyPr/>
        <a:lstStyle/>
        <a:p>
          <a:endParaRPr lang="ru-RU"/>
        </a:p>
      </dgm:t>
    </dgm:pt>
    <dgm:pt modelId="{080C0904-4C67-4AD4-95E1-DC350F02E929}">
      <dgm:prSet phldrT="[Текст]" custT="1"/>
      <dgm:spPr/>
      <dgm:t>
        <a:bodyPr/>
        <a:lstStyle/>
        <a:p>
          <a:pPr algn="l"/>
          <a:r>
            <a:rPr lang="ru-RU" sz="2000" dirty="0" smtClean="0"/>
            <a:t>дополнительные предпрофессиональные программы</a:t>
          </a:r>
          <a:endParaRPr lang="ru-RU" sz="2000" dirty="0"/>
        </a:p>
      </dgm:t>
    </dgm:pt>
    <dgm:pt modelId="{87148F0C-C17F-41B7-BB5B-42BE3276AF83}" type="parTrans" cxnId="{1CD74091-6A38-4721-BD9B-97AE69C0D295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EF35F2F1-B932-47F5-B6C5-6257D7781738}" type="sibTrans" cxnId="{1CD74091-6A38-4721-BD9B-97AE69C0D295}">
      <dgm:prSet/>
      <dgm:spPr/>
      <dgm:t>
        <a:bodyPr/>
        <a:lstStyle/>
        <a:p>
          <a:endParaRPr lang="ru-RU"/>
        </a:p>
      </dgm:t>
    </dgm:pt>
    <dgm:pt modelId="{DA35A9A1-2458-48EB-B8B7-560B6AA5EEEB}" type="pres">
      <dgm:prSet presAssocID="{BD2256D1-F379-4833-85B2-01FE1A73A1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D0DF2E-FA67-418C-84DE-4A20B1DB1664}" type="pres">
      <dgm:prSet presAssocID="{BC58C225-62B8-4CED-A126-8AE27955A3CD}" presName="root" presStyleCnt="0"/>
      <dgm:spPr/>
      <dgm:t>
        <a:bodyPr/>
        <a:lstStyle/>
        <a:p>
          <a:endParaRPr lang="ru-RU"/>
        </a:p>
      </dgm:t>
    </dgm:pt>
    <dgm:pt modelId="{82E4A148-81DC-447E-94A6-DDEF7C6BAC42}" type="pres">
      <dgm:prSet presAssocID="{BC58C225-62B8-4CED-A126-8AE27955A3CD}" presName="rootComposite" presStyleCnt="0"/>
      <dgm:spPr/>
      <dgm:t>
        <a:bodyPr/>
        <a:lstStyle/>
        <a:p>
          <a:endParaRPr lang="ru-RU"/>
        </a:p>
      </dgm:t>
    </dgm:pt>
    <dgm:pt modelId="{D9B4A932-5E58-49AA-828A-0A06E228E880}" type="pres">
      <dgm:prSet presAssocID="{BC58C225-62B8-4CED-A126-8AE27955A3CD}" presName="rootText" presStyleLbl="node1" presStyleIdx="0" presStyleCnt="1" custScaleX="243500"/>
      <dgm:spPr/>
      <dgm:t>
        <a:bodyPr/>
        <a:lstStyle/>
        <a:p>
          <a:endParaRPr lang="ru-RU"/>
        </a:p>
      </dgm:t>
    </dgm:pt>
    <dgm:pt modelId="{7CD8DFF7-6D24-4ADC-8391-916238EAE8CE}" type="pres">
      <dgm:prSet presAssocID="{BC58C225-62B8-4CED-A126-8AE27955A3CD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4F1067-56EF-4DC4-A99F-E4192A819313}" type="pres">
      <dgm:prSet presAssocID="{BC58C225-62B8-4CED-A126-8AE27955A3CD}" presName="childShape" presStyleCnt="0"/>
      <dgm:spPr/>
      <dgm:t>
        <a:bodyPr/>
        <a:lstStyle/>
        <a:p>
          <a:endParaRPr lang="ru-RU"/>
        </a:p>
      </dgm:t>
    </dgm:pt>
    <dgm:pt modelId="{576119F7-04E6-4E44-BBA3-B51D7E57403D}" type="pres">
      <dgm:prSet presAssocID="{8B61D155-B671-4245-ACA6-F0E8D070EE32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8961EC5-7D49-46A5-B17A-F5B719F28766}" type="pres">
      <dgm:prSet presAssocID="{93BFF7D2-2AB7-4BCB-8177-49FFFC3EE679}" presName="childText" presStyleLbl="bgAcc1" presStyleIdx="0" presStyleCnt="2" custScaleX="314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0FE4F-20AC-40F8-AA85-A2B14C380E5C}" type="pres">
      <dgm:prSet presAssocID="{87148F0C-C17F-41B7-BB5B-42BE3276AF8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A01E82B-999B-47E7-9190-199750B16E52}" type="pres">
      <dgm:prSet presAssocID="{080C0904-4C67-4AD4-95E1-DC350F02E929}" presName="childText" presStyleLbl="bgAcc1" presStyleIdx="1" presStyleCnt="2" custScaleX="316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74091-6A38-4721-BD9B-97AE69C0D295}" srcId="{BC58C225-62B8-4CED-A126-8AE27955A3CD}" destId="{080C0904-4C67-4AD4-95E1-DC350F02E929}" srcOrd="1" destOrd="0" parTransId="{87148F0C-C17F-41B7-BB5B-42BE3276AF83}" sibTransId="{EF35F2F1-B932-47F5-B6C5-6257D7781738}"/>
    <dgm:cxn modelId="{99BE9B0D-BB9A-49CE-98F2-9F06621F2F22}" srcId="{BC58C225-62B8-4CED-A126-8AE27955A3CD}" destId="{93BFF7D2-2AB7-4BCB-8177-49FFFC3EE679}" srcOrd="0" destOrd="0" parTransId="{8B61D155-B671-4245-ACA6-F0E8D070EE32}" sibTransId="{8325556A-98C6-47E8-89F3-6692C5B5E2DC}"/>
    <dgm:cxn modelId="{3DD4BFD4-41C6-4789-934A-D26758797E68}" type="presOf" srcId="{93BFF7D2-2AB7-4BCB-8177-49FFFC3EE679}" destId="{E8961EC5-7D49-46A5-B17A-F5B719F28766}" srcOrd="0" destOrd="0" presId="urn:microsoft.com/office/officeart/2005/8/layout/hierarchy3"/>
    <dgm:cxn modelId="{6EE70926-E3E9-45ED-801E-8073C0F8B1C5}" type="presOf" srcId="{8B61D155-B671-4245-ACA6-F0E8D070EE32}" destId="{576119F7-04E6-4E44-BBA3-B51D7E57403D}" srcOrd="0" destOrd="0" presId="urn:microsoft.com/office/officeart/2005/8/layout/hierarchy3"/>
    <dgm:cxn modelId="{896C786E-9EFD-47D9-8C9C-B471CEE2B91D}" type="presOf" srcId="{BD2256D1-F379-4833-85B2-01FE1A73A1EC}" destId="{DA35A9A1-2458-48EB-B8B7-560B6AA5EEEB}" srcOrd="0" destOrd="0" presId="urn:microsoft.com/office/officeart/2005/8/layout/hierarchy3"/>
    <dgm:cxn modelId="{7B07FE71-6653-4648-B10E-7C2F328BC0EF}" type="presOf" srcId="{BC58C225-62B8-4CED-A126-8AE27955A3CD}" destId="{7CD8DFF7-6D24-4ADC-8391-916238EAE8CE}" srcOrd="1" destOrd="0" presId="urn:microsoft.com/office/officeart/2005/8/layout/hierarchy3"/>
    <dgm:cxn modelId="{6AE9B834-5E47-4DDC-9462-42F3F62D139C}" srcId="{BD2256D1-F379-4833-85B2-01FE1A73A1EC}" destId="{BC58C225-62B8-4CED-A126-8AE27955A3CD}" srcOrd="0" destOrd="0" parTransId="{B6A1C1E5-2335-46F4-BBB6-9E5132727F44}" sibTransId="{7E5B6DB7-C94B-49F1-AD1E-E7CC353A4864}"/>
    <dgm:cxn modelId="{FD09CFC2-85A5-4162-A66C-1E9FE32691D3}" type="presOf" srcId="{BC58C225-62B8-4CED-A126-8AE27955A3CD}" destId="{D9B4A932-5E58-49AA-828A-0A06E228E880}" srcOrd="0" destOrd="0" presId="urn:microsoft.com/office/officeart/2005/8/layout/hierarchy3"/>
    <dgm:cxn modelId="{4D658A2F-A911-4505-BB8B-F7331012D5FF}" type="presOf" srcId="{080C0904-4C67-4AD4-95E1-DC350F02E929}" destId="{BA01E82B-999B-47E7-9190-199750B16E52}" srcOrd="0" destOrd="0" presId="urn:microsoft.com/office/officeart/2005/8/layout/hierarchy3"/>
    <dgm:cxn modelId="{B2ADCA8B-4F00-46AC-840F-0E3E1EA1B0B5}" type="presOf" srcId="{87148F0C-C17F-41B7-BB5B-42BE3276AF83}" destId="{BB10FE4F-20AC-40F8-AA85-A2B14C380E5C}" srcOrd="0" destOrd="0" presId="urn:microsoft.com/office/officeart/2005/8/layout/hierarchy3"/>
    <dgm:cxn modelId="{FC570217-BB60-4232-9FAB-03FCD0A8F858}" type="presParOf" srcId="{DA35A9A1-2458-48EB-B8B7-560B6AA5EEEB}" destId="{90D0DF2E-FA67-418C-84DE-4A20B1DB1664}" srcOrd="0" destOrd="0" presId="urn:microsoft.com/office/officeart/2005/8/layout/hierarchy3"/>
    <dgm:cxn modelId="{FFA61DFD-DD97-4F26-98BA-C2D6E786D900}" type="presParOf" srcId="{90D0DF2E-FA67-418C-84DE-4A20B1DB1664}" destId="{82E4A148-81DC-447E-94A6-DDEF7C6BAC42}" srcOrd="0" destOrd="0" presId="urn:microsoft.com/office/officeart/2005/8/layout/hierarchy3"/>
    <dgm:cxn modelId="{5FC783A2-F3E5-46C8-BD21-688FA96538B5}" type="presParOf" srcId="{82E4A148-81DC-447E-94A6-DDEF7C6BAC42}" destId="{D9B4A932-5E58-49AA-828A-0A06E228E880}" srcOrd="0" destOrd="0" presId="urn:microsoft.com/office/officeart/2005/8/layout/hierarchy3"/>
    <dgm:cxn modelId="{00843DBB-2CBB-4845-94F7-9D1F7E9B4D7A}" type="presParOf" srcId="{82E4A148-81DC-447E-94A6-DDEF7C6BAC42}" destId="{7CD8DFF7-6D24-4ADC-8391-916238EAE8CE}" srcOrd="1" destOrd="0" presId="urn:microsoft.com/office/officeart/2005/8/layout/hierarchy3"/>
    <dgm:cxn modelId="{C7179373-1727-4559-90BE-F25DCE91EDCC}" type="presParOf" srcId="{90D0DF2E-FA67-418C-84DE-4A20B1DB1664}" destId="{904F1067-56EF-4DC4-A99F-E4192A819313}" srcOrd="1" destOrd="0" presId="urn:microsoft.com/office/officeart/2005/8/layout/hierarchy3"/>
    <dgm:cxn modelId="{D4FFDC79-BF4D-4E82-80AA-027F3805E3E7}" type="presParOf" srcId="{904F1067-56EF-4DC4-A99F-E4192A819313}" destId="{576119F7-04E6-4E44-BBA3-B51D7E57403D}" srcOrd="0" destOrd="0" presId="urn:microsoft.com/office/officeart/2005/8/layout/hierarchy3"/>
    <dgm:cxn modelId="{A39186D5-939D-4631-9FB4-C5CD4BA42EBD}" type="presParOf" srcId="{904F1067-56EF-4DC4-A99F-E4192A819313}" destId="{E8961EC5-7D49-46A5-B17A-F5B719F28766}" srcOrd="1" destOrd="0" presId="urn:microsoft.com/office/officeart/2005/8/layout/hierarchy3"/>
    <dgm:cxn modelId="{62E43FE3-38FC-45AA-848C-D8737FC651FA}" type="presParOf" srcId="{904F1067-56EF-4DC4-A99F-E4192A819313}" destId="{BB10FE4F-20AC-40F8-AA85-A2B14C380E5C}" srcOrd="2" destOrd="0" presId="urn:microsoft.com/office/officeart/2005/8/layout/hierarchy3"/>
    <dgm:cxn modelId="{CC44AB1B-EC31-464A-9245-8026A2827EF2}" type="presParOf" srcId="{904F1067-56EF-4DC4-A99F-E4192A819313}" destId="{BA01E82B-999B-47E7-9190-199750B16E5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2256D1-F379-4833-85B2-01FE1A73A1EC}" type="doc">
      <dgm:prSet loTypeId="urn:microsoft.com/office/officeart/2005/8/layout/hierarchy3" loCatId="list" qsTypeId="urn:microsoft.com/office/officeart/2005/8/quickstyle/simple1#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E251924-8B3C-4AEC-B0D5-1EA1FEE32EA8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600" dirty="0" smtClean="0"/>
            <a:t>Дополнительные профессиональные программы</a:t>
          </a:r>
          <a:endParaRPr lang="ru-RU" sz="2600" dirty="0"/>
        </a:p>
      </dgm:t>
    </dgm:pt>
    <dgm:pt modelId="{ABC009C9-2B58-49A0-9F14-FC2360AEC6B1}" type="parTrans" cxnId="{70C816A5-EA4B-4BE7-B1D7-6DE0120C9BD1}">
      <dgm:prSet/>
      <dgm:spPr/>
      <dgm:t>
        <a:bodyPr/>
        <a:lstStyle/>
        <a:p>
          <a:endParaRPr lang="ru-RU"/>
        </a:p>
      </dgm:t>
    </dgm:pt>
    <dgm:pt modelId="{346F58D4-2A89-46A7-B7E8-78B21551A4DB}" type="sibTrans" cxnId="{70C816A5-EA4B-4BE7-B1D7-6DE0120C9BD1}">
      <dgm:prSet/>
      <dgm:spPr/>
      <dgm:t>
        <a:bodyPr/>
        <a:lstStyle/>
        <a:p>
          <a:endParaRPr lang="ru-RU"/>
        </a:p>
      </dgm:t>
    </dgm:pt>
    <dgm:pt modelId="{5EFF9C0C-644B-493A-8B7E-BB22AE9FF44E}">
      <dgm:prSet phldrT="[Текст]" custT="1"/>
      <dgm:spPr/>
      <dgm:t>
        <a:bodyPr/>
        <a:lstStyle/>
        <a:p>
          <a:pPr algn="l"/>
          <a:r>
            <a:rPr lang="ru-RU" sz="2000" dirty="0" smtClean="0"/>
            <a:t>программы повышения квалификации</a:t>
          </a:r>
          <a:endParaRPr lang="ru-RU" sz="2000" dirty="0"/>
        </a:p>
      </dgm:t>
    </dgm:pt>
    <dgm:pt modelId="{EE8D3D0F-2E76-48FC-A844-66AD4BF5B9D1}" type="parTrans" cxnId="{DA97BDF9-6F03-49F1-B030-1AE6B14E0E28}">
      <dgm:prSet/>
      <dgm:spPr/>
      <dgm:t>
        <a:bodyPr/>
        <a:lstStyle/>
        <a:p>
          <a:endParaRPr lang="ru-RU"/>
        </a:p>
      </dgm:t>
    </dgm:pt>
    <dgm:pt modelId="{82F233C0-A8B9-49D7-B80A-B18A199AA270}" type="sibTrans" cxnId="{DA97BDF9-6F03-49F1-B030-1AE6B14E0E28}">
      <dgm:prSet/>
      <dgm:spPr/>
      <dgm:t>
        <a:bodyPr/>
        <a:lstStyle/>
        <a:p>
          <a:endParaRPr lang="ru-RU"/>
        </a:p>
      </dgm:t>
    </dgm:pt>
    <dgm:pt modelId="{8F9E1C4F-CD63-4E76-8212-B3046A970D0A}">
      <dgm:prSet phldrT="[Текст]" custT="1"/>
      <dgm:spPr/>
      <dgm:t>
        <a:bodyPr/>
        <a:lstStyle/>
        <a:p>
          <a:pPr algn="l"/>
          <a:r>
            <a:rPr lang="ru-RU" sz="2000" dirty="0" smtClean="0"/>
            <a:t>программы профессиональной переподготовки</a:t>
          </a:r>
          <a:endParaRPr lang="ru-RU" sz="2000" dirty="0"/>
        </a:p>
      </dgm:t>
    </dgm:pt>
    <dgm:pt modelId="{927015B0-461B-4E62-8BD6-F4AD9D3A525C}" type="parTrans" cxnId="{4DF6AC8C-8EE2-491D-A79B-49FAFC8AF0CB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9ECAEF2-B129-4ED0-95FD-6FCF79EBEA8C}" type="sibTrans" cxnId="{4DF6AC8C-8EE2-491D-A79B-49FAFC8AF0CB}">
      <dgm:prSet/>
      <dgm:spPr/>
      <dgm:t>
        <a:bodyPr/>
        <a:lstStyle/>
        <a:p>
          <a:endParaRPr lang="ru-RU"/>
        </a:p>
      </dgm:t>
    </dgm:pt>
    <dgm:pt modelId="{DA35A9A1-2458-48EB-B8B7-560B6AA5EEEB}" type="pres">
      <dgm:prSet presAssocID="{BD2256D1-F379-4833-85B2-01FE1A73A1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DDAF22-32F5-4752-A1FC-6A04C7210966}" type="pres">
      <dgm:prSet presAssocID="{4E251924-8B3C-4AEC-B0D5-1EA1FEE32EA8}" presName="root" presStyleCnt="0"/>
      <dgm:spPr/>
      <dgm:t>
        <a:bodyPr/>
        <a:lstStyle/>
        <a:p>
          <a:endParaRPr lang="ru-RU"/>
        </a:p>
      </dgm:t>
    </dgm:pt>
    <dgm:pt modelId="{060D36FA-185E-45AB-9B3E-8DDEEEBFEC55}" type="pres">
      <dgm:prSet presAssocID="{4E251924-8B3C-4AEC-B0D5-1EA1FEE32EA8}" presName="rootComposite" presStyleCnt="0"/>
      <dgm:spPr/>
      <dgm:t>
        <a:bodyPr/>
        <a:lstStyle/>
        <a:p>
          <a:endParaRPr lang="ru-RU"/>
        </a:p>
      </dgm:t>
    </dgm:pt>
    <dgm:pt modelId="{306E51DE-2A60-409C-A8F6-5173CF3A178D}" type="pres">
      <dgm:prSet presAssocID="{4E251924-8B3C-4AEC-B0D5-1EA1FEE32EA8}" presName="rootText" presStyleLbl="node1" presStyleIdx="0" presStyleCnt="1" custScaleX="183530" custLinFactNeighborX="-58823" custLinFactNeighborY="-59"/>
      <dgm:spPr/>
      <dgm:t>
        <a:bodyPr/>
        <a:lstStyle/>
        <a:p>
          <a:endParaRPr lang="ru-RU"/>
        </a:p>
      </dgm:t>
    </dgm:pt>
    <dgm:pt modelId="{9E7B0969-BEDC-4A16-8FE1-2CCE27B85C15}" type="pres">
      <dgm:prSet presAssocID="{4E251924-8B3C-4AEC-B0D5-1EA1FEE32EA8}" presName="rootConnector" presStyleLbl="node1" presStyleIdx="0" presStyleCnt="1"/>
      <dgm:spPr/>
      <dgm:t>
        <a:bodyPr/>
        <a:lstStyle/>
        <a:p>
          <a:endParaRPr lang="ru-RU"/>
        </a:p>
      </dgm:t>
    </dgm:pt>
    <dgm:pt modelId="{C60ED7A5-6EB8-4F4E-B559-9EBD00EEE1D2}" type="pres">
      <dgm:prSet presAssocID="{4E251924-8B3C-4AEC-B0D5-1EA1FEE32EA8}" presName="childShape" presStyleCnt="0"/>
      <dgm:spPr/>
      <dgm:t>
        <a:bodyPr/>
        <a:lstStyle/>
        <a:p>
          <a:endParaRPr lang="ru-RU"/>
        </a:p>
      </dgm:t>
    </dgm:pt>
    <dgm:pt modelId="{7A5B40EF-14B5-445B-B1B3-C127E2F33275}" type="pres">
      <dgm:prSet presAssocID="{EE8D3D0F-2E76-48FC-A844-66AD4BF5B9D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87AD13C-3113-4273-A133-C4F9B65FA5F7}" type="pres">
      <dgm:prSet presAssocID="{5EFF9C0C-644B-493A-8B7E-BB22AE9FF44E}" presName="childText" presStyleLbl="bgAcc1" presStyleIdx="0" presStyleCnt="2" custScaleX="278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928D3-8FAE-4B6A-ACFE-C9ADE83FE20E}" type="pres">
      <dgm:prSet presAssocID="{927015B0-461B-4E62-8BD6-F4AD9D3A525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810EFA5-46C7-42E6-BB96-1D17CC856AE2}" type="pres">
      <dgm:prSet presAssocID="{8F9E1C4F-CD63-4E76-8212-B3046A970D0A}" presName="childText" presStyleLbl="bgAcc1" presStyleIdx="1" presStyleCnt="2" custScaleX="276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D9A490-E463-4099-9DAA-71BCF6C6FCCC}" type="presOf" srcId="{EE8D3D0F-2E76-48FC-A844-66AD4BF5B9D1}" destId="{7A5B40EF-14B5-445B-B1B3-C127E2F33275}" srcOrd="0" destOrd="0" presId="urn:microsoft.com/office/officeart/2005/8/layout/hierarchy3"/>
    <dgm:cxn modelId="{860056AA-C5F8-40BC-AAFA-40A9D8C718EA}" type="presOf" srcId="{BD2256D1-F379-4833-85B2-01FE1A73A1EC}" destId="{DA35A9A1-2458-48EB-B8B7-560B6AA5EEEB}" srcOrd="0" destOrd="0" presId="urn:microsoft.com/office/officeart/2005/8/layout/hierarchy3"/>
    <dgm:cxn modelId="{B226C855-D748-4740-B7F0-F2D6A52EEDD8}" type="presOf" srcId="{4E251924-8B3C-4AEC-B0D5-1EA1FEE32EA8}" destId="{306E51DE-2A60-409C-A8F6-5173CF3A178D}" srcOrd="0" destOrd="0" presId="urn:microsoft.com/office/officeart/2005/8/layout/hierarchy3"/>
    <dgm:cxn modelId="{71FA4330-C08E-4D24-B008-C701D6672BF8}" type="presOf" srcId="{927015B0-461B-4E62-8BD6-F4AD9D3A525C}" destId="{33E928D3-8FAE-4B6A-ACFE-C9ADE83FE20E}" srcOrd="0" destOrd="0" presId="urn:microsoft.com/office/officeart/2005/8/layout/hierarchy3"/>
    <dgm:cxn modelId="{AD856FB6-487A-4C4B-BDCC-5BF2308CE00F}" type="presOf" srcId="{4E251924-8B3C-4AEC-B0D5-1EA1FEE32EA8}" destId="{9E7B0969-BEDC-4A16-8FE1-2CCE27B85C15}" srcOrd="1" destOrd="0" presId="urn:microsoft.com/office/officeart/2005/8/layout/hierarchy3"/>
    <dgm:cxn modelId="{DA97BDF9-6F03-49F1-B030-1AE6B14E0E28}" srcId="{4E251924-8B3C-4AEC-B0D5-1EA1FEE32EA8}" destId="{5EFF9C0C-644B-493A-8B7E-BB22AE9FF44E}" srcOrd="0" destOrd="0" parTransId="{EE8D3D0F-2E76-48FC-A844-66AD4BF5B9D1}" sibTransId="{82F233C0-A8B9-49D7-B80A-B18A199AA270}"/>
    <dgm:cxn modelId="{70C816A5-EA4B-4BE7-B1D7-6DE0120C9BD1}" srcId="{BD2256D1-F379-4833-85B2-01FE1A73A1EC}" destId="{4E251924-8B3C-4AEC-B0D5-1EA1FEE32EA8}" srcOrd="0" destOrd="0" parTransId="{ABC009C9-2B58-49A0-9F14-FC2360AEC6B1}" sibTransId="{346F58D4-2A89-46A7-B7E8-78B21551A4DB}"/>
    <dgm:cxn modelId="{0024A88A-AA76-4927-AD8D-B447E3133937}" type="presOf" srcId="{8F9E1C4F-CD63-4E76-8212-B3046A970D0A}" destId="{A810EFA5-46C7-42E6-BB96-1D17CC856AE2}" srcOrd="0" destOrd="0" presId="urn:microsoft.com/office/officeart/2005/8/layout/hierarchy3"/>
    <dgm:cxn modelId="{4DF6AC8C-8EE2-491D-A79B-49FAFC8AF0CB}" srcId="{4E251924-8B3C-4AEC-B0D5-1EA1FEE32EA8}" destId="{8F9E1C4F-CD63-4E76-8212-B3046A970D0A}" srcOrd="1" destOrd="0" parTransId="{927015B0-461B-4E62-8BD6-F4AD9D3A525C}" sibTransId="{09ECAEF2-B129-4ED0-95FD-6FCF79EBEA8C}"/>
    <dgm:cxn modelId="{64C1C7D0-C284-4D2F-8227-063150420A38}" type="presOf" srcId="{5EFF9C0C-644B-493A-8B7E-BB22AE9FF44E}" destId="{887AD13C-3113-4273-A133-C4F9B65FA5F7}" srcOrd="0" destOrd="0" presId="urn:microsoft.com/office/officeart/2005/8/layout/hierarchy3"/>
    <dgm:cxn modelId="{E68CB607-8FD1-4407-84BB-6E97B963EB60}" type="presParOf" srcId="{DA35A9A1-2458-48EB-B8B7-560B6AA5EEEB}" destId="{D9DDAF22-32F5-4752-A1FC-6A04C7210966}" srcOrd="0" destOrd="0" presId="urn:microsoft.com/office/officeart/2005/8/layout/hierarchy3"/>
    <dgm:cxn modelId="{C0C7661D-7D71-4049-B651-D68BD5C9A812}" type="presParOf" srcId="{D9DDAF22-32F5-4752-A1FC-6A04C7210966}" destId="{060D36FA-185E-45AB-9B3E-8DDEEEBFEC55}" srcOrd="0" destOrd="0" presId="urn:microsoft.com/office/officeart/2005/8/layout/hierarchy3"/>
    <dgm:cxn modelId="{A423E770-99AF-4906-9E75-24A875361F52}" type="presParOf" srcId="{060D36FA-185E-45AB-9B3E-8DDEEEBFEC55}" destId="{306E51DE-2A60-409C-A8F6-5173CF3A178D}" srcOrd="0" destOrd="0" presId="urn:microsoft.com/office/officeart/2005/8/layout/hierarchy3"/>
    <dgm:cxn modelId="{6320C935-D727-4A9E-83F8-2BAB771BAF08}" type="presParOf" srcId="{060D36FA-185E-45AB-9B3E-8DDEEEBFEC55}" destId="{9E7B0969-BEDC-4A16-8FE1-2CCE27B85C15}" srcOrd="1" destOrd="0" presId="urn:microsoft.com/office/officeart/2005/8/layout/hierarchy3"/>
    <dgm:cxn modelId="{8AE85D89-CB49-4FCE-BEC4-2E99D7DDB6BE}" type="presParOf" srcId="{D9DDAF22-32F5-4752-A1FC-6A04C7210966}" destId="{C60ED7A5-6EB8-4F4E-B559-9EBD00EEE1D2}" srcOrd="1" destOrd="0" presId="urn:microsoft.com/office/officeart/2005/8/layout/hierarchy3"/>
    <dgm:cxn modelId="{37200F2C-E081-412D-9BC5-DECEFF1EF039}" type="presParOf" srcId="{C60ED7A5-6EB8-4F4E-B559-9EBD00EEE1D2}" destId="{7A5B40EF-14B5-445B-B1B3-C127E2F33275}" srcOrd="0" destOrd="0" presId="urn:microsoft.com/office/officeart/2005/8/layout/hierarchy3"/>
    <dgm:cxn modelId="{8E45361D-4C1D-4315-B048-6EA34FD66B69}" type="presParOf" srcId="{C60ED7A5-6EB8-4F4E-B559-9EBD00EEE1D2}" destId="{887AD13C-3113-4273-A133-C4F9B65FA5F7}" srcOrd="1" destOrd="0" presId="urn:microsoft.com/office/officeart/2005/8/layout/hierarchy3"/>
    <dgm:cxn modelId="{3E67BA58-5E57-4580-802C-3A4C196FA497}" type="presParOf" srcId="{C60ED7A5-6EB8-4F4E-B559-9EBD00EEE1D2}" destId="{33E928D3-8FAE-4B6A-ACFE-C9ADE83FE20E}" srcOrd="2" destOrd="0" presId="urn:microsoft.com/office/officeart/2005/8/layout/hierarchy3"/>
    <dgm:cxn modelId="{6D90C7B1-7349-4E4B-BEB3-E0586E09FDB4}" type="presParOf" srcId="{C60ED7A5-6EB8-4F4E-B559-9EBD00EEE1D2}" destId="{A810EFA5-46C7-42E6-BB96-1D17CC856AE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2F98EC2-3D94-4FB1-B9A4-BCE95EFC16B5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E05C7E-2911-442B-BEBF-4A43C8D6BF30}">
      <dgm:prSet phldrT="[Текст]" custT="1"/>
      <dgm:spPr/>
      <dgm:t>
        <a:bodyPr/>
        <a:lstStyle/>
        <a:p>
          <a:r>
            <a:rPr lang="ru-RU" sz="2100" dirty="0" smtClean="0"/>
            <a:t>Урегулирована сетевая форма реализации  образовательных программ (ч. 3 ст. 15). Осуществляется на основании договора, в котором указывается:</a:t>
          </a:r>
          <a:endParaRPr lang="ru-RU" sz="2100" dirty="0"/>
        </a:p>
      </dgm:t>
    </dgm:pt>
    <dgm:pt modelId="{42013620-4185-4CDC-A372-15B985EBA664}" type="parTrans" cxnId="{83A30BD6-D070-4E16-94BC-5B5A9713DAF9}">
      <dgm:prSet/>
      <dgm:spPr/>
      <dgm:t>
        <a:bodyPr/>
        <a:lstStyle/>
        <a:p>
          <a:endParaRPr lang="ru-RU"/>
        </a:p>
      </dgm:t>
    </dgm:pt>
    <dgm:pt modelId="{399B5C88-DCCB-4E17-9F76-CC2F9DA71469}" type="sibTrans" cxnId="{83A30BD6-D070-4E16-94BC-5B5A9713DAF9}">
      <dgm:prSet/>
      <dgm:spPr/>
      <dgm:t>
        <a:bodyPr/>
        <a:lstStyle/>
        <a:p>
          <a:endParaRPr lang="ru-RU"/>
        </a:p>
      </dgm:t>
    </dgm:pt>
    <dgm:pt modelId="{14ABA0A4-4886-4040-BB00-9D6A59080E47}">
      <dgm:prSet phldrT="[Текст]"/>
      <dgm:spPr/>
      <dgm:t>
        <a:bodyPr/>
        <a:lstStyle/>
        <a:p>
          <a:r>
            <a:rPr lang="ru-RU" dirty="0" smtClean="0"/>
            <a:t>вид, уровень и (или) направленность образовательной программы (ее части)</a:t>
          </a:r>
          <a:endParaRPr lang="ru-RU" dirty="0"/>
        </a:p>
      </dgm:t>
    </dgm:pt>
    <dgm:pt modelId="{55AAE23C-88A1-4A49-8434-02BC9FA57B91}" type="parTrans" cxnId="{57DAB56A-503F-4612-8562-3488B404BB2D}">
      <dgm:prSet/>
      <dgm:spPr/>
      <dgm:t>
        <a:bodyPr/>
        <a:lstStyle/>
        <a:p>
          <a:endParaRPr lang="ru-RU"/>
        </a:p>
      </dgm:t>
    </dgm:pt>
    <dgm:pt modelId="{607ABAFD-124B-4359-B72D-1B33D4502E8E}" type="sibTrans" cxnId="{57DAB56A-503F-4612-8562-3488B404BB2D}">
      <dgm:prSet/>
      <dgm:spPr/>
      <dgm:t>
        <a:bodyPr/>
        <a:lstStyle/>
        <a:p>
          <a:endParaRPr lang="ru-RU"/>
        </a:p>
      </dgm:t>
    </dgm:pt>
    <dgm:pt modelId="{39BB5039-D538-4DF0-80EE-BFACA55681A0}">
      <dgm:prSet phldrT="[Текст]"/>
      <dgm:spPr/>
      <dgm:t>
        <a:bodyPr/>
        <a:lstStyle/>
        <a:p>
          <a:r>
            <a:rPr lang="ru-RU" dirty="0" smtClean="0"/>
            <a:t>статус обучающихся</a:t>
          </a:r>
          <a:endParaRPr lang="ru-RU" dirty="0"/>
        </a:p>
      </dgm:t>
    </dgm:pt>
    <dgm:pt modelId="{04EC3ABD-01E6-4D30-8BA1-EFB666E18041}" type="parTrans" cxnId="{B271EB4C-059D-4B4A-878F-2B8E646C0CEE}">
      <dgm:prSet/>
      <dgm:spPr/>
      <dgm:t>
        <a:bodyPr/>
        <a:lstStyle/>
        <a:p>
          <a:endParaRPr lang="ru-RU"/>
        </a:p>
      </dgm:t>
    </dgm:pt>
    <dgm:pt modelId="{5A3E5C8E-8D8E-4444-803C-77EBE580C082}" type="sibTrans" cxnId="{B271EB4C-059D-4B4A-878F-2B8E646C0CEE}">
      <dgm:prSet/>
      <dgm:spPr/>
      <dgm:t>
        <a:bodyPr/>
        <a:lstStyle/>
        <a:p>
          <a:endParaRPr lang="ru-RU"/>
        </a:p>
      </dgm:t>
    </dgm:pt>
    <dgm:pt modelId="{B9A2F035-A090-476D-897A-5368B8046F7A}">
      <dgm:prSet phldrT="[Текст]"/>
      <dgm:spPr/>
      <dgm:t>
        <a:bodyPr/>
        <a:lstStyle/>
        <a:p>
          <a:r>
            <a:rPr lang="ru-RU" dirty="0" smtClean="0"/>
            <a:t>правила приема</a:t>
          </a:r>
          <a:endParaRPr lang="ru-RU" dirty="0"/>
        </a:p>
      </dgm:t>
    </dgm:pt>
    <dgm:pt modelId="{E7141ACE-8135-44E9-BF31-76F45AB9D511}" type="parTrans" cxnId="{383E82C1-069D-42CA-90FA-EE23180A8CF5}">
      <dgm:prSet/>
      <dgm:spPr/>
      <dgm:t>
        <a:bodyPr/>
        <a:lstStyle/>
        <a:p>
          <a:endParaRPr lang="ru-RU"/>
        </a:p>
      </dgm:t>
    </dgm:pt>
    <dgm:pt modelId="{1F101F39-9461-46F2-ADDD-423BD773D851}" type="sibTrans" cxnId="{383E82C1-069D-42CA-90FA-EE23180A8CF5}">
      <dgm:prSet/>
      <dgm:spPr/>
      <dgm:t>
        <a:bodyPr/>
        <a:lstStyle/>
        <a:p>
          <a:endParaRPr lang="ru-RU"/>
        </a:p>
      </dgm:t>
    </dgm:pt>
    <dgm:pt modelId="{8F707973-97E3-4CCB-A822-7D06BF7B8E74}">
      <dgm:prSet phldrT="[Текст]"/>
      <dgm:spPr/>
      <dgm:t>
        <a:bodyPr/>
        <a:lstStyle/>
        <a:p>
          <a:r>
            <a:rPr lang="ru-RU" dirty="0" smtClean="0"/>
            <a:t>условия и порядок осуществления образовательной деятельности, в том числе распределение обязанностей между участниками сетевого взаимодействия</a:t>
          </a:r>
          <a:endParaRPr lang="ru-RU" dirty="0"/>
        </a:p>
      </dgm:t>
    </dgm:pt>
    <dgm:pt modelId="{903C018F-EFD6-431A-B3C9-52A55ACB07C7}" type="parTrans" cxnId="{14CDA454-1EBC-44C3-8059-DB542F1225D2}">
      <dgm:prSet/>
      <dgm:spPr/>
      <dgm:t>
        <a:bodyPr/>
        <a:lstStyle/>
        <a:p>
          <a:endParaRPr lang="ru-RU"/>
        </a:p>
      </dgm:t>
    </dgm:pt>
    <dgm:pt modelId="{F8A39507-D65C-4CD0-95B9-6F7BC3E70BB6}" type="sibTrans" cxnId="{14CDA454-1EBC-44C3-8059-DB542F1225D2}">
      <dgm:prSet/>
      <dgm:spPr/>
      <dgm:t>
        <a:bodyPr/>
        <a:lstStyle/>
        <a:p>
          <a:endParaRPr lang="ru-RU"/>
        </a:p>
      </dgm:t>
    </dgm:pt>
    <dgm:pt modelId="{A55FE225-E30F-498D-B612-1DB8D454A5F7}">
      <dgm:prSet phldrT="[Текст]"/>
      <dgm:spPr/>
      <dgm:t>
        <a:bodyPr/>
        <a:lstStyle/>
        <a:p>
          <a:r>
            <a:rPr lang="ru-RU" dirty="0" smtClean="0"/>
            <a:t>характер и объем ресурсов, используемых каждой организацией</a:t>
          </a:r>
          <a:endParaRPr lang="ru-RU" dirty="0"/>
        </a:p>
      </dgm:t>
    </dgm:pt>
    <dgm:pt modelId="{BCF1E83B-9D4F-450C-AD98-626BA7574841}" type="parTrans" cxnId="{EA1BCEFC-64F0-4998-9871-F35A597953D1}">
      <dgm:prSet/>
      <dgm:spPr/>
      <dgm:t>
        <a:bodyPr/>
        <a:lstStyle/>
        <a:p>
          <a:endParaRPr lang="ru-RU"/>
        </a:p>
      </dgm:t>
    </dgm:pt>
    <dgm:pt modelId="{336456EB-AD10-4B24-A366-45E509FAE47C}" type="sibTrans" cxnId="{EA1BCEFC-64F0-4998-9871-F35A597953D1}">
      <dgm:prSet/>
      <dgm:spPr/>
      <dgm:t>
        <a:bodyPr/>
        <a:lstStyle/>
        <a:p>
          <a:endParaRPr lang="ru-RU"/>
        </a:p>
      </dgm:t>
    </dgm:pt>
    <dgm:pt modelId="{11C4D2F1-09E2-4C50-9A5C-B35E2A875EC7}">
      <dgm:prSet phldrT="[Текст]"/>
      <dgm:spPr/>
      <dgm:t>
        <a:bodyPr/>
        <a:lstStyle/>
        <a:p>
          <a:r>
            <a:rPr lang="ru-RU" dirty="0" smtClean="0"/>
            <a:t>выдаваемые документ или документы об образовании и (или) о квалификации</a:t>
          </a:r>
          <a:endParaRPr lang="ru-RU" dirty="0"/>
        </a:p>
      </dgm:t>
    </dgm:pt>
    <dgm:pt modelId="{57F061E2-8C95-4B31-AC9D-3A175B6BCF73}" type="parTrans" cxnId="{388C5721-EAFF-42FC-B45A-59199562BEEF}">
      <dgm:prSet/>
      <dgm:spPr/>
      <dgm:t>
        <a:bodyPr/>
        <a:lstStyle/>
        <a:p>
          <a:endParaRPr lang="ru-RU"/>
        </a:p>
      </dgm:t>
    </dgm:pt>
    <dgm:pt modelId="{83BAE14C-88F8-41FE-A114-9F80CB70CE6B}" type="sibTrans" cxnId="{388C5721-EAFF-42FC-B45A-59199562BEEF}">
      <dgm:prSet/>
      <dgm:spPr/>
      <dgm:t>
        <a:bodyPr/>
        <a:lstStyle/>
        <a:p>
          <a:endParaRPr lang="ru-RU"/>
        </a:p>
      </dgm:t>
    </dgm:pt>
    <dgm:pt modelId="{3ECF8B35-6893-4618-BD1B-7C7481ED4C50}">
      <dgm:prSet phldrT="[Текст]"/>
      <dgm:spPr/>
      <dgm:t>
        <a:bodyPr/>
        <a:lstStyle/>
        <a:p>
          <a:r>
            <a:rPr lang="ru-RU" dirty="0" smtClean="0"/>
            <a:t>срок действия договора, порядок его изменения и прекращения</a:t>
          </a:r>
          <a:endParaRPr lang="ru-RU" dirty="0"/>
        </a:p>
      </dgm:t>
    </dgm:pt>
    <dgm:pt modelId="{EF5FE67D-32B9-4EDE-BF96-2FF72F9EA60A}" type="parTrans" cxnId="{BF620D74-B324-41BC-8A44-87AD4B395F95}">
      <dgm:prSet/>
      <dgm:spPr/>
      <dgm:t>
        <a:bodyPr/>
        <a:lstStyle/>
        <a:p>
          <a:endParaRPr lang="ru-RU"/>
        </a:p>
      </dgm:t>
    </dgm:pt>
    <dgm:pt modelId="{66224581-2A7C-4400-A126-B871484E1529}" type="sibTrans" cxnId="{BF620D74-B324-41BC-8A44-87AD4B395F95}">
      <dgm:prSet/>
      <dgm:spPr/>
      <dgm:t>
        <a:bodyPr/>
        <a:lstStyle/>
        <a:p>
          <a:endParaRPr lang="ru-RU"/>
        </a:p>
      </dgm:t>
    </dgm:pt>
    <dgm:pt modelId="{53961D00-9230-4954-9D95-93F3DB52F1D3}" type="pres">
      <dgm:prSet presAssocID="{A2F98EC2-3D94-4FB1-B9A4-BCE95EFC16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1CAA4C-CCC4-477C-BB99-BE666F6B366D}" type="pres">
      <dgm:prSet presAssocID="{0CE05C7E-2911-442B-BEBF-4A43C8D6BF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7A497-59CD-43DA-8ACC-8047ABDB0689}" type="pres">
      <dgm:prSet presAssocID="{0CE05C7E-2911-442B-BEBF-4A43C8D6BF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AB56A-503F-4612-8562-3488B404BB2D}" srcId="{0CE05C7E-2911-442B-BEBF-4A43C8D6BF30}" destId="{14ABA0A4-4886-4040-BB00-9D6A59080E47}" srcOrd="0" destOrd="0" parTransId="{55AAE23C-88A1-4A49-8434-02BC9FA57B91}" sibTransId="{607ABAFD-124B-4359-B72D-1B33D4502E8E}"/>
    <dgm:cxn modelId="{B271EB4C-059D-4B4A-878F-2B8E646C0CEE}" srcId="{0CE05C7E-2911-442B-BEBF-4A43C8D6BF30}" destId="{39BB5039-D538-4DF0-80EE-BFACA55681A0}" srcOrd="1" destOrd="0" parTransId="{04EC3ABD-01E6-4D30-8BA1-EFB666E18041}" sibTransId="{5A3E5C8E-8D8E-4444-803C-77EBE580C082}"/>
    <dgm:cxn modelId="{83A30BD6-D070-4E16-94BC-5B5A9713DAF9}" srcId="{A2F98EC2-3D94-4FB1-B9A4-BCE95EFC16B5}" destId="{0CE05C7E-2911-442B-BEBF-4A43C8D6BF30}" srcOrd="0" destOrd="0" parTransId="{42013620-4185-4CDC-A372-15B985EBA664}" sibTransId="{399B5C88-DCCB-4E17-9F76-CC2F9DA71469}"/>
    <dgm:cxn modelId="{EA1BCEFC-64F0-4998-9871-F35A597953D1}" srcId="{0CE05C7E-2911-442B-BEBF-4A43C8D6BF30}" destId="{A55FE225-E30F-498D-B612-1DB8D454A5F7}" srcOrd="4" destOrd="0" parTransId="{BCF1E83B-9D4F-450C-AD98-626BA7574841}" sibTransId="{336456EB-AD10-4B24-A366-45E509FAE47C}"/>
    <dgm:cxn modelId="{7A2EAA44-F515-4FCF-82F8-9AF4B39B6D6B}" type="presOf" srcId="{A55FE225-E30F-498D-B612-1DB8D454A5F7}" destId="{12F7A497-59CD-43DA-8ACC-8047ABDB0689}" srcOrd="0" destOrd="4" presId="urn:microsoft.com/office/officeart/2005/8/layout/vList2"/>
    <dgm:cxn modelId="{388C5721-EAFF-42FC-B45A-59199562BEEF}" srcId="{0CE05C7E-2911-442B-BEBF-4A43C8D6BF30}" destId="{11C4D2F1-09E2-4C50-9A5C-B35E2A875EC7}" srcOrd="5" destOrd="0" parTransId="{57F061E2-8C95-4B31-AC9D-3A175B6BCF73}" sibTransId="{83BAE14C-88F8-41FE-A114-9F80CB70CE6B}"/>
    <dgm:cxn modelId="{59CD39C0-7FD3-40ED-A9CA-DB3569070240}" type="presOf" srcId="{8F707973-97E3-4CCB-A822-7D06BF7B8E74}" destId="{12F7A497-59CD-43DA-8ACC-8047ABDB0689}" srcOrd="0" destOrd="3" presId="urn:microsoft.com/office/officeart/2005/8/layout/vList2"/>
    <dgm:cxn modelId="{BFAAEA03-E37B-4201-8EA7-6D742BC38073}" type="presOf" srcId="{3ECF8B35-6893-4618-BD1B-7C7481ED4C50}" destId="{12F7A497-59CD-43DA-8ACC-8047ABDB0689}" srcOrd="0" destOrd="6" presId="urn:microsoft.com/office/officeart/2005/8/layout/vList2"/>
    <dgm:cxn modelId="{F5049B7D-5381-4CF7-A176-A69C8BB16DB1}" type="presOf" srcId="{14ABA0A4-4886-4040-BB00-9D6A59080E47}" destId="{12F7A497-59CD-43DA-8ACC-8047ABDB0689}" srcOrd="0" destOrd="0" presId="urn:microsoft.com/office/officeart/2005/8/layout/vList2"/>
    <dgm:cxn modelId="{9E407491-0193-4C85-A6B9-F25F83588FF6}" type="presOf" srcId="{A2F98EC2-3D94-4FB1-B9A4-BCE95EFC16B5}" destId="{53961D00-9230-4954-9D95-93F3DB52F1D3}" srcOrd="0" destOrd="0" presId="urn:microsoft.com/office/officeart/2005/8/layout/vList2"/>
    <dgm:cxn modelId="{14CDA454-1EBC-44C3-8059-DB542F1225D2}" srcId="{0CE05C7E-2911-442B-BEBF-4A43C8D6BF30}" destId="{8F707973-97E3-4CCB-A822-7D06BF7B8E74}" srcOrd="3" destOrd="0" parTransId="{903C018F-EFD6-431A-B3C9-52A55ACB07C7}" sibTransId="{F8A39507-D65C-4CD0-95B9-6F7BC3E70BB6}"/>
    <dgm:cxn modelId="{BF620D74-B324-41BC-8A44-87AD4B395F95}" srcId="{0CE05C7E-2911-442B-BEBF-4A43C8D6BF30}" destId="{3ECF8B35-6893-4618-BD1B-7C7481ED4C50}" srcOrd="6" destOrd="0" parTransId="{EF5FE67D-32B9-4EDE-BF96-2FF72F9EA60A}" sibTransId="{66224581-2A7C-4400-A126-B871484E1529}"/>
    <dgm:cxn modelId="{383E82C1-069D-42CA-90FA-EE23180A8CF5}" srcId="{0CE05C7E-2911-442B-BEBF-4A43C8D6BF30}" destId="{B9A2F035-A090-476D-897A-5368B8046F7A}" srcOrd="2" destOrd="0" parTransId="{E7141ACE-8135-44E9-BF31-76F45AB9D511}" sibTransId="{1F101F39-9461-46F2-ADDD-423BD773D851}"/>
    <dgm:cxn modelId="{CC3B5C17-5592-49D2-A3EE-D78DCD22F5AB}" type="presOf" srcId="{B9A2F035-A090-476D-897A-5368B8046F7A}" destId="{12F7A497-59CD-43DA-8ACC-8047ABDB0689}" srcOrd="0" destOrd="2" presId="urn:microsoft.com/office/officeart/2005/8/layout/vList2"/>
    <dgm:cxn modelId="{6F81FE62-008B-4742-9AFD-12EC9AFD0A2C}" type="presOf" srcId="{0CE05C7E-2911-442B-BEBF-4A43C8D6BF30}" destId="{B11CAA4C-CCC4-477C-BB99-BE666F6B366D}" srcOrd="0" destOrd="0" presId="urn:microsoft.com/office/officeart/2005/8/layout/vList2"/>
    <dgm:cxn modelId="{61F00F8C-9B94-42BC-8A09-E713E8FF510D}" type="presOf" srcId="{11C4D2F1-09E2-4C50-9A5C-B35E2A875EC7}" destId="{12F7A497-59CD-43DA-8ACC-8047ABDB0689}" srcOrd="0" destOrd="5" presId="urn:microsoft.com/office/officeart/2005/8/layout/vList2"/>
    <dgm:cxn modelId="{CD7E8D7B-D95C-443A-9E44-3A2224FC7CD4}" type="presOf" srcId="{39BB5039-D538-4DF0-80EE-BFACA55681A0}" destId="{12F7A497-59CD-43DA-8ACC-8047ABDB0689}" srcOrd="0" destOrd="1" presId="urn:microsoft.com/office/officeart/2005/8/layout/vList2"/>
    <dgm:cxn modelId="{FB26869E-7D7B-4F08-9CC2-BBB587413774}" type="presParOf" srcId="{53961D00-9230-4954-9D95-93F3DB52F1D3}" destId="{B11CAA4C-CCC4-477C-BB99-BE666F6B366D}" srcOrd="0" destOrd="0" presId="urn:microsoft.com/office/officeart/2005/8/layout/vList2"/>
    <dgm:cxn modelId="{27E61B15-E3F5-4015-8D5C-B39A171778DD}" type="presParOf" srcId="{53961D00-9230-4954-9D95-93F3DB52F1D3}" destId="{12F7A497-59CD-43DA-8ACC-8047ABDB06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2F98EC2-3D94-4FB1-B9A4-BCE95EFC16B5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7F4BE90-263C-4294-9FE4-0962AADA290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400" dirty="0" smtClean="0"/>
            <a:t>Экспериментальная и инновационная деятельность в образовании разведены, им даны разные определения (ст. 20)</a:t>
          </a:r>
          <a:endParaRPr lang="ru-RU" sz="2400" dirty="0"/>
        </a:p>
      </dgm:t>
    </dgm:pt>
    <dgm:pt modelId="{6C2ED807-4A95-4279-8F7C-A931BD8F3833}" type="parTrans" cxnId="{EC849128-CC9E-4BD8-9F12-DE2AE640B3B0}">
      <dgm:prSet/>
      <dgm:spPr/>
      <dgm:t>
        <a:bodyPr/>
        <a:lstStyle/>
        <a:p>
          <a:endParaRPr lang="ru-RU"/>
        </a:p>
      </dgm:t>
    </dgm:pt>
    <dgm:pt modelId="{4D501212-1A15-4483-931A-EDCDEE30637D}" type="sibTrans" cxnId="{EC849128-CC9E-4BD8-9F12-DE2AE640B3B0}">
      <dgm:prSet/>
      <dgm:spPr/>
      <dgm:t>
        <a:bodyPr/>
        <a:lstStyle/>
        <a:p>
          <a:endParaRPr lang="ru-RU"/>
        </a:p>
      </dgm:t>
    </dgm:pt>
    <dgm:pt modelId="{71B43EA1-3C7D-479C-B0AA-E866F6A1D67D}">
      <dgm:prSet/>
      <dgm:spPr/>
      <dgm:t>
        <a:bodyPr/>
        <a:lstStyle/>
        <a:p>
          <a:r>
            <a:rPr lang="ru-RU" dirty="0" smtClean="0"/>
            <a:t>экспериментальная деятельность регулируется исключительно на уровне Правительства РФ</a:t>
          </a:r>
          <a:endParaRPr lang="ru-RU" dirty="0"/>
        </a:p>
      </dgm:t>
    </dgm:pt>
    <dgm:pt modelId="{D6CFFB95-936D-4315-BA5D-36E25837D6C9}" type="parTrans" cxnId="{0EC926DC-812F-41A1-87A5-B6B56738C8C8}">
      <dgm:prSet/>
      <dgm:spPr/>
      <dgm:t>
        <a:bodyPr/>
        <a:lstStyle/>
        <a:p>
          <a:endParaRPr lang="ru-RU"/>
        </a:p>
      </dgm:t>
    </dgm:pt>
    <dgm:pt modelId="{81B17C23-3681-4E18-8572-D50E5432E89D}" type="sibTrans" cxnId="{0EC926DC-812F-41A1-87A5-B6B56738C8C8}">
      <dgm:prSet/>
      <dgm:spPr/>
      <dgm:t>
        <a:bodyPr/>
        <a:lstStyle/>
        <a:p>
          <a:endParaRPr lang="ru-RU"/>
        </a:p>
      </dgm:t>
    </dgm:pt>
    <dgm:pt modelId="{3851C03A-8D30-4016-821C-107B710D0D75}">
      <dgm:prSet/>
      <dgm:spPr/>
      <dgm:t>
        <a:bodyPr/>
        <a:lstStyle/>
        <a:p>
          <a:r>
            <a:rPr lang="ru-RU" dirty="0" smtClean="0"/>
            <a:t>инновационная деятельность на федеральном уровне регулируется </a:t>
          </a:r>
          <a:r>
            <a:rPr lang="ru-RU" dirty="0" err="1" smtClean="0"/>
            <a:t>Минобрнауки</a:t>
          </a:r>
          <a:r>
            <a:rPr lang="ru-RU" dirty="0" smtClean="0"/>
            <a:t> России; на уровне субъектов РФ – уполномоченным органом субъекта РФ</a:t>
          </a:r>
          <a:endParaRPr lang="ru-RU" dirty="0"/>
        </a:p>
      </dgm:t>
    </dgm:pt>
    <dgm:pt modelId="{0DB85CAC-5010-4BE9-BAC7-C4B90E437DBC}" type="parTrans" cxnId="{96085D94-3FFB-450A-AA85-5809E0561806}">
      <dgm:prSet/>
      <dgm:spPr/>
      <dgm:t>
        <a:bodyPr/>
        <a:lstStyle/>
        <a:p>
          <a:endParaRPr lang="ru-RU"/>
        </a:p>
      </dgm:t>
    </dgm:pt>
    <dgm:pt modelId="{AFC6B7A1-C9FE-4748-94B2-ECB9FD7F9533}" type="sibTrans" cxnId="{96085D94-3FFB-450A-AA85-5809E0561806}">
      <dgm:prSet/>
      <dgm:spPr/>
      <dgm:t>
        <a:bodyPr/>
        <a:lstStyle/>
        <a:p>
          <a:endParaRPr lang="ru-RU"/>
        </a:p>
      </dgm:t>
    </dgm:pt>
    <dgm:pt modelId="{527DBEF4-9F6A-4887-BCD7-A1FDEE981B7A}">
      <dgm:prSet/>
      <dgm:spPr/>
      <dgm:t>
        <a:bodyPr/>
        <a:lstStyle/>
        <a:p>
          <a:endParaRPr lang="ru-RU" dirty="0"/>
        </a:p>
      </dgm:t>
    </dgm:pt>
    <dgm:pt modelId="{68C93AA8-7487-4588-8C48-BA8825572904}" type="parTrans" cxnId="{E5C97056-DEC6-490B-8C6A-7E03823069F6}">
      <dgm:prSet/>
      <dgm:spPr/>
      <dgm:t>
        <a:bodyPr/>
        <a:lstStyle/>
        <a:p>
          <a:endParaRPr lang="ru-RU"/>
        </a:p>
      </dgm:t>
    </dgm:pt>
    <dgm:pt modelId="{8BDCEFCC-009D-441F-8414-BFBEAEBD285B}" type="sibTrans" cxnId="{E5C97056-DEC6-490B-8C6A-7E03823069F6}">
      <dgm:prSet/>
      <dgm:spPr/>
      <dgm:t>
        <a:bodyPr/>
        <a:lstStyle/>
        <a:p>
          <a:endParaRPr lang="ru-RU"/>
        </a:p>
      </dgm:t>
    </dgm:pt>
    <dgm:pt modelId="{53961D00-9230-4954-9D95-93F3DB52F1D3}" type="pres">
      <dgm:prSet presAssocID="{A2F98EC2-3D94-4FB1-B9A4-BCE95EFC16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3B730-44E2-4260-8785-F926CAF3A608}" type="pres">
      <dgm:prSet presAssocID="{B7F4BE90-263C-4294-9FE4-0962AADA29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F4ACC-B7B7-4875-90CA-C5168B133C86}" type="pres">
      <dgm:prSet presAssocID="{B7F4BE90-263C-4294-9FE4-0962AADA290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BBE7A-D750-4978-B18A-4367B6F00837}" type="presOf" srcId="{527DBEF4-9F6A-4887-BCD7-A1FDEE981B7A}" destId="{407F4ACC-B7B7-4875-90CA-C5168B133C86}" srcOrd="0" destOrd="1" presId="urn:microsoft.com/office/officeart/2005/8/layout/vList2"/>
    <dgm:cxn modelId="{96085D94-3FFB-450A-AA85-5809E0561806}" srcId="{B7F4BE90-263C-4294-9FE4-0962AADA2908}" destId="{3851C03A-8D30-4016-821C-107B710D0D75}" srcOrd="2" destOrd="0" parTransId="{0DB85CAC-5010-4BE9-BAC7-C4B90E437DBC}" sibTransId="{AFC6B7A1-C9FE-4748-94B2-ECB9FD7F9533}"/>
    <dgm:cxn modelId="{1286D4EB-21FC-4E15-A31A-1686F006BD3B}" type="presOf" srcId="{B7F4BE90-263C-4294-9FE4-0962AADA2908}" destId="{7C83B730-44E2-4260-8785-F926CAF3A608}" srcOrd="0" destOrd="0" presId="urn:microsoft.com/office/officeart/2005/8/layout/vList2"/>
    <dgm:cxn modelId="{678D20BC-D377-45F7-B53A-86EAD4DC44DF}" type="presOf" srcId="{71B43EA1-3C7D-479C-B0AA-E866F6A1D67D}" destId="{407F4ACC-B7B7-4875-90CA-C5168B133C86}" srcOrd="0" destOrd="0" presId="urn:microsoft.com/office/officeart/2005/8/layout/vList2"/>
    <dgm:cxn modelId="{2A6C80DE-7ACD-47CD-A859-7FCDC693A9EC}" type="presOf" srcId="{3851C03A-8D30-4016-821C-107B710D0D75}" destId="{407F4ACC-B7B7-4875-90CA-C5168B133C86}" srcOrd="0" destOrd="2" presId="urn:microsoft.com/office/officeart/2005/8/layout/vList2"/>
    <dgm:cxn modelId="{E5C97056-DEC6-490B-8C6A-7E03823069F6}" srcId="{B7F4BE90-263C-4294-9FE4-0962AADA2908}" destId="{527DBEF4-9F6A-4887-BCD7-A1FDEE981B7A}" srcOrd="1" destOrd="0" parTransId="{68C93AA8-7487-4588-8C48-BA8825572904}" sibTransId="{8BDCEFCC-009D-441F-8414-BFBEAEBD285B}"/>
    <dgm:cxn modelId="{EC849128-CC9E-4BD8-9F12-DE2AE640B3B0}" srcId="{A2F98EC2-3D94-4FB1-B9A4-BCE95EFC16B5}" destId="{B7F4BE90-263C-4294-9FE4-0962AADA2908}" srcOrd="0" destOrd="0" parTransId="{6C2ED807-4A95-4279-8F7C-A931BD8F3833}" sibTransId="{4D501212-1A15-4483-931A-EDCDEE30637D}"/>
    <dgm:cxn modelId="{ACAC5019-8254-4EB5-83FD-82D92CD3B20E}" type="presOf" srcId="{A2F98EC2-3D94-4FB1-B9A4-BCE95EFC16B5}" destId="{53961D00-9230-4954-9D95-93F3DB52F1D3}" srcOrd="0" destOrd="0" presId="urn:microsoft.com/office/officeart/2005/8/layout/vList2"/>
    <dgm:cxn modelId="{0EC926DC-812F-41A1-87A5-B6B56738C8C8}" srcId="{B7F4BE90-263C-4294-9FE4-0962AADA2908}" destId="{71B43EA1-3C7D-479C-B0AA-E866F6A1D67D}" srcOrd="0" destOrd="0" parTransId="{D6CFFB95-936D-4315-BA5D-36E25837D6C9}" sibTransId="{81B17C23-3681-4E18-8572-D50E5432E89D}"/>
    <dgm:cxn modelId="{F37095AE-7860-4959-9F38-13EF9D570FD9}" type="presParOf" srcId="{53961D00-9230-4954-9D95-93F3DB52F1D3}" destId="{7C83B730-44E2-4260-8785-F926CAF3A608}" srcOrd="0" destOrd="0" presId="urn:microsoft.com/office/officeart/2005/8/layout/vList2"/>
    <dgm:cxn modelId="{C03B640B-7D67-4C31-BC57-7620CDCEEB49}" type="presParOf" srcId="{53961D00-9230-4954-9D95-93F3DB52F1D3}" destId="{407F4ACC-B7B7-4875-90CA-C5168B133C8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18837-8D85-4596-800D-F51E3E0A6D7E}" type="doc">
      <dgm:prSet loTypeId="urn:microsoft.com/office/officeart/2005/8/layout/vList5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47DA38E-C420-4B49-8C64-C6DA1116D7A0}">
      <dgm:prSet phldrT="[Текст]" custT="1"/>
      <dgm:spPr/>
      <dgm:t>
        <a:bodyPr/>
        <a:lstStyle/>
        <a:p>
          <a:r>
            <a:rPr lang="ru-RU" sz="1800" dirty="0" smtClean="0"/>
            <a:t>П. 11 ст. 2</a:t>
          </a:r>
          <a:endParaRPr lang="ru-RU" sz="1800" dirty="0"/>
        </a:p>
      </dgm:t>
    </dgm:pt>
    <dgm:pt modelId="{0F548BB7-3B5E-44AE-9EC4-07318B829531}" type="parTrans" cxnId="{E186477B-1374-4C05-B243-96FBEB1299AE}">
      <dgm:prSet/>
      <dgm:spPr/>
      <dgm:t>
        <a:bodyPr/>
        <a:lstStyle/>
        <a:p>
          <a:endParaRPr lang="ru-RU"/>
        </a:p>
      </dgm:t>
    </dgm:pt>
    <dgm:pt modelId="{CD061566-5237-4AF8-BE6B-6E4E273BFEF9}" type="sibTrans" cxnId="{E186477B-1374-4C05-B243-96FBEB1299AE}">
      <dgm:prSet/>
      <dgm:spPr/>
      <dgm:t>
        <a:bodyPr/>
        <a:lstStyle/>
        <a:p>
          <a:endParaRPr lang="ru-RU"/>
        </a:p>
      </dgm:t>
    </dgm:pt>
    <dgm:pt modelId="{DCC14FE8-114D-4613-8930-7A5343A286D5}">
      <dgm:prSet phldrT="[Текст]" custT="1"/>
      <dgm:spPr/>
      <dgm:t>
        <a:bodyPr/>
        <a:lstStyle/>
        <a:p>
          <a:r>
            <a:rPr lang="ru-RU" sz="1800" dirty="0" smtClean="0"/>
            <a:t>общее образование - вид образования, который направлен на развитие личности и приобретение в процессе освоения основных общеобразовательных программ знаний, умений, навыков и формирование компетенции, необходимых для жизни человека в обществе, осознанного выбора профессии и получения профессионального образования</a:t>
          </a:r>
          <a:endParaRPr lang="ru-RU" sz="1800" dirty="0"/>
        </a:p>
      </dgm:t>
    </dgm:pt>
    <dgm:pt modelId="{9B08BBC2-E01E-4CDD-99F6-E53DE302147C}" type="parTrans" cxnId="{54D82AB3-F27C-47BE-9B08-CB2596C48C2C}">
      <dgm:prSet/>
      <dgm:spPr/>
      <dgm:t>
        <a:bodyPr/>
        <a:lstStyle/>
        <a:p>
          <a:endParaRPr lang="ru-RU"/>
        </a:p>
      </dgm:t>
    </dgm:pt>
    <dgm:pt modelId="{7112F173-1AF7-413D-9EEB-4CED9DF6467C}" type="sibTrans" cxnId="{54D82AB3-F27C-47BE-9B08-CB2596C48C2C}">
      <dgm:prSet/>
      <dgm:spPr/>
      <dgm:t>
        <a:bodyPr/>
        <a:lstStyle/>
        <a:p>
          <a:endParaRPr lang="ru-RU"/>
        </a:p>
      </dgm:t>
    </dgm:pt>
    <dgm:pt modelId="{19E339FC-B85B-4093-8AA9-69EA69FB2516}">
      <dgm:prSet custT="1"/>
      <dgm:spPr/>
      <dgm:t>
        <a:bodyPr/>
        <a:lstStyle/>
        <a:p>
          <a:r>
            <a:rPr lang="ru-RU" sz="1800" dirty="0" smtClean="0"/>
            <a:t>П. 34 ст. 2</a:t>
          </a:r>
          <a:endParaRPr lang="ru-RU" sz="1800" dirty="0"/>
        </a:p>
      </dgm:t>
    </dgm:pt>
    <dgm:pt modelId="{9B79349A-E11D-4C04-80B1-DF8DFF5B549D}" type="sibTrans" cxnId="{3CD8B450-8238-4CE7-A809-821EDF774406}">
      <dgm:prSet/>
      <dgm:spPr/>
      <dgm:t>
        <a:bodyPr/>
        <a:lstStyle/>
        <a:p>
          <a:endParaRPr lang="ru-RU"/>
        </a:p>
      </dgm:t>
    </dgm:pt>
    <dgm:pt modelId="{41F8CC44-585F-4977-BCF9-BBE3771C6B8C}" type="parTrans" cxnId="{3CD8B450-8238-4CE7-A809-821EDF774406}">
      <dgm:prSet/>
      <dgm:spPr/>
      <dgm:t>
        <a:bodyPr/>
        <a:lstStyle/>
        <a:p>
          <a:endParaRPr lang="ru-RU"/>
        </a:p>
      </dgm:t>
    </dgm:pt>
    <dgm:pt modelId="{1DA450C9-F562-4CE1-AD74-070CCD59E1AA}">
      <dgm:prSet/>
      <dgm:spPr/>
      <dgm:t>
        <a:bodyPr/>
        <a:lstStyle/>
        <a:p>
          <a:endParaRPr lang="ru-RU" sz="1700" dirty="0"/>
        </a:p>
      </dgm:t>
    </dgm:pt>
    <dgm:pt modelId="{D38C2E73-777F-41DC-A57C-D677315FA4F8}" type="sibTrans" cxnId="{100D9A39-9825-4669-9E7E-F9D9A3225B5A}">
      <dgm:prSet/>
      <dgm:spPr/>
      <dgm:t>
        <a:bodyPr/>
        <a:lstStyle/>
        <a:p>
          <a:endParaRPr lang="ru-RU"/>
        </a:p>
      </dgm:t>
    </dgm:pt>
    <dgm:pt modelId="{6A37A893-95E5-4D75-99A5-E174B23CC54B}" type="parTrans" cxnId="{100D9A39-9825-4669-9E7E-F9D9A3225B5A}">
      <dgm:prSet/>
      <dgm:spPr/>
      <dgm:t>
        <a:bodyPr/>
        <a:lstStyle/>
        <a:p>
          <a:endParaRPr lang="ru-RU"/>
        </a:p>
      </dgm:t>
    </dgm:pt>
    <dgm:pt modelId="{DC9460B0-30F4-4FC0-9976-0208FBC0942E}">
      <dgm:prSet custT="1"/>
      <dgm:spPr/>
      <dgm:t>
        <a:bodyPr/>
        <a:lstStyle/>
        <a:p>
          <a:r>
            <a:rPr lang="ru-RU" sz="1800" dirty="0" smtClean="0"/>
            <a:t>присмотр и уход за детьми - комплекс мер по организации питания и хозяйственно-бытового обслуживания детей, обеспечению соблюдения ими личной гигиены и режима дня</a:t>
          </a:r>
          <a:endParaRPr lang="ru-RU" sz="1800" dirty="0"/>
        </a:p>
      </dgm:t>
    </dgm:pt>
    <dgm:pt modelId="{C62481DE-0CD7-426E-A12E-BF512C3D62D3}" type="sibTrans" cxnId="{B67BB444-7013-474D-9B32-80CE2BBF0622}">
      <dgm:prSet/>
      <dgm:spPr/>
      <dgm:t>
        <a:bodyPr/>
        <a:lstStyle/>
        <a:p>
          <a:endParaRPr lang="ru-RU"/>
        </a:p>
      </dgm:t>
    </dgm:pt>
    <dgm:pt modelId="{C9B743B0-A1DB-4349-8785-02044ADFF95D}" type="parTrans" cxnId="{B67BB444-7013-474D-9B32-80CE2BBF0622}">
      <dgm:prSet/>
      <dgm:spPr/>
      <dgm:t>
        <a:bodyPr/>
        <a:lstStyle/>
        <a:p>
          <a:endParaRPr lang="ru-RU"/>
        </a:p>
      </dgm:t>
    </dgm:pt>
    <dgm:pt modelId="{F02FFC83-82BA-41E2-8764-F88509909C78}">
      <dgm:prSet/>
      <dgm:spPr/>
      <dgm:t>
        <a:bodyPr/>
        <a:lstStyle/>
        <a:p>
          <a:endParaRPr lang="ru-RU" sz="1700" dirty="0"/>
        </a:p>
      </dgm:t>
    </dgm:pt>
    <dgm:pt modelId="{6242ED7E-D490-459F-9DD1-3020B036D60C}" type="sibTrans" cxnId="{F509DB1B-52E3-4973-8D2C-556268DFC47B}">
      <dgm:prSet/>
      <dgm:spPr/>
      <dgm:t>
        <a:bodyPr/>
        <a:lstStyle/>
        <a:p>
          <a:endParaRPr lang="ru-RU"/>
        </a:p>
      </dgm:t>
    </dgm:pt>
    <dgm:pt modelId="{256C1344-C463-4552-A839-D5829C88D16A}" type="parTrans" cxnId="{F509DB1B-52E3-4973-8D2C-556268DFC47B}">
      <dgm:prSet/>
      <dgm:spPr/>
      <dgm:t>
        <a:bodyPr/>
        <a:lstStyle/>
        <a:p>
          <a:endParaRPr lang="ru-RU"/>
        </a:p>
      </dgm:t>
    </dgm:pt>
    <dgm:pt modelId="{1D6E9290-1094-4D93-B3B6-C6DFB431EC38}" type="pres">
      <dgm:prSet presAssocID="{5A418837-8D85-4596-800D-F51E3E0A6D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300FFD-766A-4337-9634-7ACB687D7EDB}" type="pres">
      <dgm:prSet presAssocID="{247DA38E-C420-4B49-8C64-C6DA1116D7A0}" presName="linNode" presStyleCnt="0"/>
      <dgm:spPr/>
      <dgm:t>
        <a:bodyPr/>
        <a:lstStyle/>
        <a:p>
          <a:endParaRPr lang="ru-RU"/>
        </a:p>
      </dgm:t>
    </dgm:pt>
    <dgm:pt modelId="{5921FE47-900B-4A1E-A2EB-29FE55F306AC}" type="pres">
      <dgm:prSet presAssocID="{247DA38E-C420-4B49-8C64-C6DA1116D7A0}" presName="parentText" presStyleLbl="node1" presStyleIdx="0" presStyleCnt="2" custScaleX="2875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B8C17-D131-47E2-8DA9-08926CC2929A}" type="pres">
      <dgm:prSet presAssocID="{247DA38E-C420-4B49-8C64-C6DA1116D7A0}" presName="descendantText" presStyleLbl="alignAccFollowNode1" presStyleIdx="0" presStyleCnt="2" custScaleX="149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6BF22-B540-404F-AF65-7934E007C8E2}" type="pres">
      <dgm:prSet presAssocID="{CD061566-5237-4AF8-BE6B-6E4E273BFEF9}" presName="sp" presStyleCnt="0"/>
      <dgm:spPr/>
      <dgm:t>
        <a:bodyPr/>
        <a:lstStyle/>
        <a:p>
          <a:endParaRPr lang="ru-RU"/>
        </a:p>
      </dgm:t>
    </dgm:pt>
    <dgm:pt modelId="{28F82AC0-8857-4CD1-8D37-1D85960289AA}" type="pres">
      <dgm:prSet presAssocID="{19E339FC-B85B-4093-8AA9-69EA69FB2516}" presName="linNode" presStyleCnt="0"/>
      <dgm:spPr/>
      <dgm:t>
        <a:bodyPr/>
        <a:lstStyle/>
        <a:p>
          <a:endParaRPr lang="ru-RU"/>
        </a:p>
      </dgm:t>
    </dgm:pt>
    <dgm:pt modelId="{0BB9BE62-0BB0-4DB6-91AE-09059A94E310}" type="pres">
      <dgm:prSet presAssocID="{19E339FC-B85B-4093-8AA9-69EA69FB2516}" presName="parentText" presStyleLbl="node1" presStyleIdx="1" presStyleCnt="2" custScaleX="26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E9DF6-59D2-49C9-91F5-02CC3AF9F6E2}" type="pres">
      <dgm:prSet presAssocID="{19E339FC-B85B-4093-8AA9-69EA69FB2516}" presName="descendantText" presStyleLbl="alignAccFollowNode1" presStyleIdx="1" presStyleCnt="2" custScaleX="142126" custLinFactNeighborX="-112" custLinFactNeighborY="3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EDACF-0357-4836-8D33-7EC9FF143D65}" type="presOf" srcId="{247DA38E-C420-4B49-8C64-C6DA1116D7A0}" destId="{5921FE47-900B-4A1E-A2EB-29FE55F306AC}" srcOrd="0" destOrd="0" presId="urn:microsoft.com/office/officeart/2005/8/layout/vList5"/>
    <dgm:cxn modelId="{54D82AB3-F27C-47BE-9B08-CB2596C48C2C}" srcId="{247DA38E-C420-4B49-8C64-C6DA1116D7A0}" destId="{DCC14FE8-114D-4613-8930-7A5343A286D5}" srcOrd="0" destOrd="0" parTransId="{9B08BBC2-E01E-4CDD-99F6-E53DE302147C}" sibTransId="{7112F173-1AF7-413D-9EEB-4CED9DF6467C}"/>
    <dgm:cxn modelId="{563CDC39-D746-4947-9819-509BECC6D8D9}" type="presOf" srcId="{5A418837-8D85-4596-800D-F51E3E0A6D7E}" destId="{1D6E9290-1094-4D93-B3B6-C6DFB431EC38}" srcOrd="0" destOrd="0" presId="urn:microsoft.com/office/officeart/2005/8/layout/vList5"/>
    <dgm:cxn modelId="{FC0686D3-6E4B-4FB7-8340-618C6F3690D5}" type="presOf" srcId="{19E339FC-B85B-4093-8AA9-69EA69FB2516}" destId="{0BB9BE62-0BB0-4DB6-91AE-09059A94E310}" srcOrd="0" destOrd="0" presId="urn:microsoft.com/office/officeart/2005/8/layout/vList5"/>
    <dgm:cxn modelId="{3CD8B450-8238-4CE7-A809-821EDF774406}" srcId="{5A418837-8D85-4596-800D-F51E3E0A6D7E}" destId="{19E339FC-B85B-4093-8AA9-69EA69FB2516}" srcOrd="1" destOrd="0" parTransId="{41F8CC44-585F-4977-BCF9-BBE3771C6B8C}" sibTransId="{9B79349A-E11D-4C04-80B1-DF8DFF5B549D}"/>
    <dgm:cxn modelId="{286C2F74-E363-43E5-B037-2319D7D2FB1E}" type="presOf" srcId="{F02FFC83-82BA-41E2-8764-F88509909C78}" destId="{A0AE9DF6-59D2-49C9-91F5-02CC3AF9F6E2}" srcOrd="0" destOrd="0" presId="urn:microsoft.com/office/officeart/2005/8/layout/vList5"/>
    <dgm:cxn modelId="{B9C37EC0-F19A-4329-96AA-0215A3725AF7}" type="presOf" srcId="{1DA450C9-F562-4CE1-AD74-070CCD59E1AA}" destId="{A0AE9DF6-59D2-49C9-91F5-02CC3AF9F6E2}" srcOrd="0" destOrd="2" presId="urn:microsoft.com/office/officeart/2005/8/layout/vList5"/>
    <dgm:cxn modelId="{100D9A39-9825-4669-9E7E-F9D9A3225B5A}" srcId="{19E339FC-B85B-4093-8AA9-69EA69FB2516}" destId="{1DA450C9-F562-4CE1-AD74-070CCD59E1AA}" srcOrd="2" destOrd="0" parTransId="{6A37A893-95E5-4D75-99A5-E174B23CC54B}" sibTransId="{D38C2E73-777F-41DC-A57C-D677315FA4F8}"/>
    <dgm:cxn modelId="{E186477B-1374-4C05-B243-96FBEB1299AE}" srcId="{5A418837-8D85-4596-800D-F51E3E0A6D7E}" destId="{247DA38E-C420-4B49-8C64-C6DA1116D7A0}" srcOrd="0" destOrd="0" parTransId="{0F548BB7-3B5E-44AE-9EC4-07318B829531}" sibTransId="{CD061566-5237-4AF8-BE6B-6E4E273BFEF9}"/>
    <dgm:cxn modelId="{B67BB444-7013-474D-9B32-80CE2BBF0622}" srcId="{19E339FC-B85B-4093-8AA9-69EA69FB2516}" destId="{DC9460B0-30F4-4FC0-9976-0208FBC0942E}" srcOrd="1" destOrd="0" parTransId="{C9B743B0-A1DB-4349-8785-02044ADFF95D}" sibTransId="{C62481DE-0CD7-426E-A12E-BF512C3D62D3}"/>
    <dgm:cxn modelId="{F509DB1B-52E3-4973-8D2C-556268DFC47B}" srcId="{19E339FC-B85B-4093-8AA9-69EA69FB2516}" destId="{F02FFC83-82BA-41E2-8764-F88509909C78}" srcOrd="0" destOrd="0" parTransId="{256C1344-C463-4552-A839-D5829C88D16A}" sibTransId="{6242ED7E-D490-459F-9DD1-3020B036D60C}"/>
    <dgm:cxn modelId="{99BD7530-7E11-4480-AA4B-8D7FBC37EAB4}" type="presOf" srcId="{DC9460B0-30F4-4FC0-9976-0208FBC0942E}" destId="{A0AE9DF6-59D2-49C9-91F5-02CC3AF9F6E2}" srcOrd="0" destOrd="1" presId="urn:microsoft.com/office/officeart/2005/8/layout/vList5"/>
    <dgm:cxn modelId="{5638706B-CAF8-4AE4-8990-CA633CCF374D}" type="presOf" srcId="{DCC14FE8-114D-4613-8930-7A5343A286D5}" destId="{83CB8C17-D131-47E2-8DA9-08926CC2929A}" srcOrd="0" destOrd="0" presId="urn:microsoft.com/office/officeart/2005/8/layout/vList5"/>
    <dgm:cxn modelId="{F5EF8D1E-EC59-4F60-B21B-3FBE81CA7F1F}" type="presParOf" srcId="{1D6E9290-1094-4D93-B3B6-C6DFB431EC38}" destId="{08300FFD-766A-4337-9634-7ACB687D7EDB}" srcOrd="0" destOrd="0" presId="urn:microsoft.com/office/officeart/2005/8/layout/vList5"/>
    <dgm:cxn modelId="{E3EF9E65-043F-4869-A273-3E97F7DC851E}" type="presParOf" srcId="{08300FFD-766A-4337-9634-7ACB687D7EDB}" destId="{5921FE47-900B-4A1E-A2EB-29FE55F306AC}" srcOrd="0" destOrd="0" presId="urn:microsoft.com/office/officeart/2005/8/layout/vList5"/>
    <dgm:cxn modelId="{DB7DE011-1BBC-430B-8959-9F6311B16845}" type="presParOf" srcId="{08300FFD-766A-4337-9634-7ACB687D7EDB}" destId="{83CB8C17-D131-47E2-8DA9-08926CC2929A}" srcOrd="1" destOrd="0" presId="urn:microsoft.com/office/officeart/2005/8/layout/vList5"/>
    <dgm:cxn modelId="{D758BB1C-4BEE-4276-B96D-743B95C84C5B}" type="presParOf" srcId="{1D6E9290-1094-4D93-B3B6-C6DFB431EC38}" destId="{6236BF22-B540-404F-AF65-7934E007C8E2}" srcOrd="1" destOrd="0" presId="urn:microsoft.com/office/officeart/2005/8/layout/vList5"/>
    <dgm:cxn modelId="{27527811-B08B-4FBA-8866-7F4B40F44147}" type="presParOf" srcId="{1D6E9290-1094-4D93-B3B6-C6DFB431EC38}" destId="{28F82AC0-8857-4CD1-8D37-1D85960289AA}" srcOrd="2" destOrd="0" presId="urn:microsoft.com/office/officeart/2005/8/layout/vList5"/>
    <dgm:cxn modelId="{3997A321-D43B-40FE-9076-0000E1DC3F24}" type="presParOf" srcId="{28F82AC0-8857-4CD1-8D37-1D85960289AA}" destId="{0BB9BE62-0BB0-4DB6-91AE-09059A94E310}" srcOrd="0" destOrd="0" presId="urn:microsoft.com/office/officeart/2005/8/layout/vList5"/>
    <dgm:cxn modelId="{F31E4C37-0227-44A2-BDB0-C7AC2114854A}" type="presParOf" srcId="{28F82AC0-8857-4CD1-8D37-1D85960289AA}" destId="{A0AE9DF6-59D2-49C9-91F5-02CC3AF9F6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679AD3-0DC5-463B-B710-924468D3B79A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E4293FE-7D09-4B04-9A2A-876909072CF5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Федеральные государственные образовательные стандарты</a:t>
          </a:r>
          <a:endParaRPr lang="ru-RU" dirty="0"/>
        </a:p>
      </dgm:t>
    </dgm:pt>
    <dgm:pt modelId="{20F9E77C-2FBB-4B62-8FC5-4F8F613911CF}" type="parTrans" cxnId="{4EE6CD65-B6F4-4609-ABD9-22B6604D5E5A}">
      <dgm:prSet/>
      <dgm:spPr/>
      <dgm:t>
        <a:bodyPr/>
        <a:lstStyle/>
        <a:p>
          <a:endParaRPr lang="ru-RU"/>
        </a:p>
      </dgm:t>
    </dgm:pt>
    <dgm:pt modelId="{03AD2978-40BA-4CF3-83C3-5F19B5A200D1}" type="sibTrans" cxnId="{4EE6CD65-B6F4-4609-ABD9-22B6604D5E5A}">
      <dgm:prSet/>
      <dgm:spPr/>
      <dgm:t>
        <a:bodyPr/>
        <a:lstStyle/>
        <a:p>
          <a:endParaRPr lang="ru-RU"/>
        </a:p>
      </dgm:t>
    </dgm:pt>
    <dgm:pt modelId="{B5AA0875-39BD-42B7-A41C-2147992BBC8A}">
      <dgm:prSet phldrT="[Текст]"/>
      <dgm:spPr/>
      <dgm:t>
        <a:bodyPr/>
        <a:lstStyle/>
        <a:p>
          <a:r>
            <a:rPr lang="ru-RU" dirty="0" smtClean="0"/>
            <a:t>к ступеням и уровням общего образования</a:t>
          </a:r>
          <a:endParaRPr lang="ru-RU" dirty="0"/>
        </a:p>
      </dgm:t>
    </dgm:pt>
    <dgm:pt modelId="{315A463B-CE09-46F7-8D26-0A3848516F13}" type="parTrans" cxnId="{F6FC876C-1D4B-46D8-B6BD-4C1C09FC065D}">
      <dgm:prSet/>
      <dgm:spPr/>
      <dgm:t>
        <a:bodyPr/>
        <a:lstStyle/>
        <a:p>
          <a:endParaRPr lang="ru-RU"/>
        </a:p>
      </dgm:t>
    </dgm:pt>
    <dgm:pt modelId="{B6E5CACF-317D-496A-9AAE-A34CC2575389}" type="sibTrans" cxnId="{F6FC876C-1D4B-46D8-B6BD-4C1C09FC065D}">
      <dgm:prSet/>
      <dgm:spPr/>
      <dgm:t>
        <a:bodyPr/>
        <a:lstStyle/>
        <a:p>
          <a:endParaRPr lang="ru-RU"/>
        </a:p>
      </dgm:t>
    </dgm:pt>
    <dgm:pt modelId="{6DAB23F8-FCA4-4B5F-9C28-5FA58F09EEC8}">
      <dgm:prSet phldrT="[Текст]"/>
      <dgm:spPr/>
      <dgm:t>
        <a:bodyPr/>
        <a:lstStyle/>
        <a:p>
          <a:r>
            <a:rPr lang="ru-RU" dirty="0" smtClean="0"/>
            <a:t>к уровням профессионального образования</a:t>
          </a:r>
          <a:endParaRPr lang="ru-RU" dirty="0"/>
        </a:p>
      </dgm:t>
    </dgm:pt>
    <dgm:pt modelId="{7227C64E-BACD-4AB4-A76D-BB266EC5499C}" type="parTrans" cxnId="{E9D97B28-CAA9-44F2-9AF9-B9F9012A2033}">
      <dgm:prSet/>
      <dgm:spPr/>
      <dgm:t>
        <a:bodyPr/>
        <a:lstStyle/>
        <a:p>
          <a:endParaRPr lang="ru-RU"/>
        </a:p>
      </dgm:t>
    </dgm:pt>
    <dgm:pt modelId="{34E5DE33-92C3-4C20-AF8F-7890C2AD4894}" type="sibTrans" cxnId="{E9D97B28-CAA9-44F2-9AF9-B9F9012A2033}">
      <dgm:prSet/>
      <dgm:spPr/>
      <dgm:t>
        <a:bodyPr/>
        <a:lstStyle/>
        <a:p>
          <a:endParaRPr lang="ru-RU"/>
        </a:p>
      </dgm:t>
    </dgm:pt>
    <dgm:pt modelId="{5327C29A-374D-44A3-9B85-14C339C78B9F}" type="pres">
      <dgm:prSet presAssocID="{22679AD3-0DC5-463B-B710-924468D3B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27B04-C7D3-444C-AD01-2587D20F2F4D}" type="pres">
      <dgm:prSet presAssocID="{6E4293FE-7D09-4B04-9A2A-876909072CF5}" presName="parentText" presStyleLbl="node1" presStyleIdx="0" presStyleCnt="1" custScaleY="61820" custLinFactNeighborX="959" custLinFactNeighborY="-23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60100-CCB7-41FC-AFC8-EFFC4CA9163A}" type="pres">
      <dgm:prSet presAssocID="{6E4293FE-7D09-4B04-9A2A-876909072CF5}" presName="childText" presStyleLbl="revTx" presStyleIdx="0" presStyleCnt="1" custLinFactNeighborX="0" custLinFactNeighborY="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ADCA7-7FE2-487A-8AFC-E33191B66019}" type="presOf" srcId="{6DAB23F8-FCA4-4B5F-9C28-5FA58F09EEC8}" destId="{6A560100-CCB7-41FC-AFC8-EFFC4CA9163A}" srcOrd="0" destOrd="1" presId="urn:microsoft.com/office/officeart/2005/8/layout/vList2"/>
    <dgm:cxn modelId="{63D653CD-2D55-4604-B8E3-8B7F4EF1B5C6}" type="presOf" srcId="{22679AD3-0DC5-463B-B710-924468D3B79A}" destId="{5327C29A-374D-44A3-9B85-14C339C78B9F}" srcOrd="0" destOrd="0" presId="urn:microsoft.com/office/officeart/2005/8/layout/vList2"/>
    <dgm:cxn modelId="{E9D97B28-CAA9-44F2-9AF9-B9F9012A2033}" srcId="{6E4293FE-7D09-4B04-9A2A-876909072CF5}" destId="{6DAB23F8-FCA4-4B5F-9C28-5FA58F09EEC8}" srcOrd="1" destOrd="0" parTransId="{7227C64E-BACD-4AB4-A76D-BB266EC5499C}" sibTransId="{34E5DE33-92C3-4C20-AF8F-7890C2AD4894}"/>
    <dgm:cxn modelId="{34A4F4AD-620F-4E25-9E28-7D434B906C00}" type="presOf" srcId="{B5AA0875-39BD-42B7-A41C-2147992BBC8A}" destId="{6A560100-CCB7-41FC-AFC8-EFFC4CA9163A}" srcOrd="0" destOrd="0" presId="urn:microsoft.com/office/officeart/2005/8/layout/vList2"/>
    <dgm:cxn modelId="{4EE6CD65-B6F4-4609-ABD9-22B6604D5E5A}" srcId="{22679AD3-0DC5-463B-B710-924468D3B79A}" destId="{6E4293FE-7D09-4B04-9A2A-876909072CF5}" srcOrd="0" destOrd="0" parTransId="{20F9E77C-2FBB-4B62-8FC5-4F8F613911CF}" sibTransId="{03AD2978-40BA-4CF3-83C3-5F19B5A200D1}"/>
    <dgm:cxn modelId="{F6FC876C-1D4B-46D8-B6BD-4C1C09FC065D}" srcId="{6E4293FE-7D09-4B04-9A2A-876909072CF5}" destId="{B5AA0875-39BD-42B7-A41C-2147992BBC8A}" srcOrd="0" destOrd="0" parTransId="{315A463B-CE09-46F7-8D26-0A3848516F13}" sibTransId="{B6E5CACF-317D-496A-9AAE-A34CC2575389}"/>
    <dgm:cxn modelId="{62E47211-C57D-478A-9582-E74B873398E1}" type="presOf" srcId="{6E4293FE-7D09-4B04-9A2A-876909072CF5}" destId="{02427B04-C7D3-444C-AD01-2587D20F2F4D}" srcOrd="0" destOrd="0" presId="urn:microsoft.com/office/officeart/2005/8/layout/vList2"/>
    <dgm:cxn modelId="{9E37B45E-E1BE-4A67-920B-61F0CBBF30FD}" type="presParOf" srcId="{5327C29A-374D-44A3-9B85-14C339C78B9F}" destId="{02427B04-C7D3-444C-AD01-2587D20F2F4D}" srcOrd="0" destOrd="0" presId="urn:microsoft.com/office/officeart/2005/8/layout/vList2"/>
    <dgm:cxn modelId="{CC3AADE2-682B-4015-B9F5-18907311756A}" type="presParOf" srcId="{5327C29A-374D-44A3-9B85-14C339C78B9F}" destId="{6A560100-CCB7-41FC-AFC8-EFFC4CA916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679AD3-0DC5-463B-B710-924468D3B79A}" type="doc">
      <dgm:prSet loTypeId="urn:microsoft.com/office/officeart/2005/8/layout/vList2" loCatId="list" qsTypeId="urn:microsoft.com/office/officeart/2005/8/quickstyle/3d3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E4293FE-7D09-4B04-9A2A-876909072CF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500" dirty="0" smtClean="0"/>
            <a:t>Федеральные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500" dirty="0" smtClean="0"/>
            <a:t>государственные образовательные стандарты</a:t>
          </a:r>
          <a:endParaRPr lang="ru-RU" sz="2500" dirty="0"/>
        </a:p>
      </dgm:t>
    </dgm:pt>
    <dgm:pt modelId="{20F9E77C-2FBB-4B62-8FC5-4F8F613911CF}" type="parTrans" cxnId="{4EE6CD65-B6F4-4609-ABD9-22B6604D5E5A}">
      <dgm:prSet/>
      <dgm:spPr/>
      <dgm:t>
        <a:bodyPr/>
        <a:lstStyle/>
        <a:p>
          <a:endParaRPr lang="ru-RU"/>
        </a:p>
      </dgm:t>
    </dgm:pt>
    <dgm:pt modelId="{03AD2978-40BA-4CF3-83C3-5F19B5A200D1}" type="sibTrans" cxnId="{4EE6CD65-B6F4-4609-ABD9-22B6604D5E5A}">
      <dgm:prSet/>
      <dgm:spPr/>
      <dgm:t>
        <a:bodyPr/>
        <a:lstStyle/>
        <a:p>
          <a:endParaRPr lang="ru-RU"/>
        </a:p>
      </dgm:t>
    </dgm:pt>
    <dgm:pt modelId="{B5AA0875-39BD-42B7-A41C-2147992BBC8A}">
      <dgm:prSet phldrT="[Текст]" custT="1"/>
      <dgm:spPr/>
      <dgm:t>
        <a:bodyPr/>
        <a:lstStyle/>
        <a:p>
          <a:r>
            <a:rPr lang="ru-RU" sz="2000" dirty="0" smtClean="0"/>
            <a:t>к уровням общего образования, в том числе к дошкольному образованию</a:t>
          </a:r>
          <a:endParaRPr lang="ru-RU" sz="2000" dirty="0"/>
        </a:p>
      </dgm:t>
    </dgm:pt>
    <dgm:pt modelId="{315A463B-CE09-46F7-8D26-0A3848516F13}" type="parTrans" cxnId="{F6FC876C-1D4B-46D8-B6BD-4C1C09FC065D}">
      <dgm:prSet/>
      <dgm:spPr/>
      <dgm:t>
        <a:bodyPr/>
        <a:lstStyle/>
        <a:p>
          <a:endParaRPr lang="ru-RU"/>
        </a:p>
      </dgm:t>
    </dgm:pt>
    <dgm:pt modelId="{B6E5CACF-317D-496A-9AAE-A34CC2575389}" type="sibTrans" cxnId="{F6FC876C-1D4B-46D8-B6BD-4C1C09FC065D}">
      <dgm:prSet/>
      <dgm:spPr/>
      <dgm:t>
        <a:bodyPr/>
        <a:lstStyle/>
        <a:p>
          <a:endParaRPr lang="ru-RU"/>
        </a:p>
      </dgm:t>
    </dgm:pt>
    <dgm:pt modelId="{6DAB23F8-FCA4-4B5F-9C28-5FA58F09EEC8}">
      <dgm:prSet phldrT="[Текст]" custT="1"/>
      <dgm:spPr/>
      <dgm:t>
        <a:bodyPr/>
        <a:lstStyle/>
        <a:p>
          <a:r>
            <a:rPr lang="ru-RU" sz="2000" dirty="0" smtClean="0"/>
            <a:t>к уровням профессионального образования, в том числе к «третьему» уровню высшего образования, а также по профессиям, специальностям и направлениям подготовки</a:t>
          </a:r>
          <a:endParaRPr lang="ru-RU" sz="2000" dirty="0"/>
        </a:p>
      </dgm:t>
    </dgm:pt>
    <dgm:pt modelId="{7227C64E-BACD-4AB4-A76D-BB266EC5499C}" type="parTrans" cxnId="{E9D97B28-CAA9-44F2-9AF9-B9F9012A2033}">
      <dgm:prSet/>
      <dgm:spPr/>
      <dgm:t>
        <a:bodyPr/>
        <a:lstStyle/>
        <a:p>
          <a:endParaRPr lang="ru-RU"/>
        </a:p>
      </dgm:t>
    </dgm:pt>
    <dgm:pt modelId="{34E5DE33-92C3-4C20-AF8F-7890C2AD4894}" type="sibTrans" cxnId="{E9D97B28-CAA9-44F2-9AF9-B9F9012A2033}">
      <dgm:prSet/>
      <dgm:spPr/>
      <dgm:t>
        <a:bodyPr/>
        <a:lstStyle/>
        <a:p>
          <a:endParaRPr lang="ru-RU"/>
        </a:p>
      </dgm:t>
    </dgm:pt>
    <dgm:pt modelId="{5327C29A-374D-44A3-9B85-14C339C78B9F}" type="pres">
      <dgm:prSet presAssocID="{22679AD3-0DC5-463B-B710-924468D3B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27B04-C7D3-444C-AD01-2587D20F2F4D}" type="pres">
      <dgm:prSet presAssocID="{6E4293FE-7D09-4B04-9A2A-876909072CF5}" presName="parentText" presStyleLbl="node1" presStyleIdx="0" presStyleCnt="1" custScaleY="109971" custLinFactNeighborY="-372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60100-CCB7-41FC-AFC8-EFFC4CA9163A}" type="pres">
      <dgm:prSet presAssocID="{6E4293FE-7D09-4B04-9A2A-876909072CF5}" presName="childText" presStyleLbl="revTx" presStyleIdx="0" presStyleCnt="1" custLinFactNeighborY="-3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09FCA-EEF6-49FB-A431-D6F4109527DD}" type="presOf" srcId="{22679AD3-0DC5-463B-B710-924468D3B79A}" destId="{5327C29A-374D-44A3-9B85-14C339C78B9F}" srcOrd="0" destOrd="0" presId="urn:microsoft.com/office/officeart/2005/8/layout/vList2"/>
    <dgm:cxn modelId="{E9D97B28-CAA9-44F2-9AF9-B9F9012A2033}" srcId="{6E4293FE-7D09-4B04-9A2A-876909072CF5}" destId="{6DAB23F8-FCA4-4B5F-9C28-5FA58F09EEC8}" srcOrd="1" destOrd="0" parTransId="{7227C64E-BACD-4AB4-A76D-BB266EC5499C}" sibTransId="{34E5DE33-92C3-4C20-AF8F-7890C2AD4894}"/>
    <dgm:cxn modelId="{0939C697-3A7F-4364-A7DE-F917E2CD7333}" type="presOf" srcId="{6DAB23F8-FCA4-4B5F-9C28-5FA58F09EEC8}" destId="{6A560100-CCB7-41FC-AFC8-EFFC4CA9163A}" srcOrd="0" destOrd="1" presId="urn:microsoft.com/office/officeart/2005/8/layout/vList2"/>
    <dgm:cxn modelId="{DF287900-AF84-4F1A-9E69-A80D655ED9B7}" type="presOf" srcId="{B5AA0875-39BD-42B7-A41C-2147992BBC8A}" destId="{6A560100-CCB7-41FC-AFC8-EFFC4CA9163A}" srcOrd="0" destOrd="0" presId="urn:microsoft.com/office/officeart/2005/8/layout/vList2"/>
    <dgm:cxn modelId="{4EE6CD65-B6F4-4609-ABD9-22B6604D5E5A}" srcId="{22679AD3-0DC5-463B-B710-924468D3B79A}" destId="{6E4293FE-7D09-4B04-9A2A-876909072CF5}" srcOrd="0" destOrd="0" parTransId="{20F9E77C-2FBB-4B62-8FC5-4F8F613911CF}" sibTransId="{03AD2978-40BA-4CF3-83C3-5F19B5A200D1}"/>
    <dgm:cxn modelId="{AC5DB82C-501F-4BB9-8AAB-33D9854893D4}" type="presOf" srcId="{6E4293FE-7D09-4B04-9A2A-876909072CF5}" destId="{02427B04-C7D3-444C-AD01-2587D20F2F4D}" srcOrd="0" destOrd="0" presId="urn:microsoft.com/office/officeart/2005/8/layout/vList2"/>
    <dgm:cxn modelId="{F6FC876C-1D4B-46D8-B6BD-4C1C09FC065D}" srcId="{6E4293FE-7D09-4B04-9A2A-876909072CF5}" destId="{B5AA0875-39BD-42B7-A41C-2147992BBC8A}" srcOrd="0" destOrd="0" parTransId="{315A463B-CE09-46F7-8D26-0A3848516F13}" sibTransId="{B6E5CACF-317D-496A-9AAE-A34CC2575389}"/>
    <dgm:cxn modelId="{180CDE3B-4D60-4859-84E8-C60570C7693F}" type="presParOf" srcId="{5327C29A-374D-44A3-9B85-14C339C78B9F}" destId="{02427B04-C7D3-444C-AD01-2587D20F2F4D}" srcOrd="0" destOrd="0" presId="urn:microsoft.com/office/officeart/2005/8/layout/vList2"/>
    <dgm:cxn modelId="{90E6A395-67D7-41B8-8CD4-1C8B1EADBCEC}" type="presParOf" srcId="{5327C29A-374D-44A3-9B85-14C339C78B9F}" destId="{6A560100-CCB7-41FC-AFC8-EFFC4CA916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679AD3-0DC5-463B-B710-924468D3B79A}" type="doc">
      <dgm:prSet loTypeId="urn:microsoft.com/office/officeart/2005/8/layout/vList2" loCatId="list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6E0A1C6-5DC1-4984-BE2B-9F2E9FC3F316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Федеральные  государственные  требования</a:t>
          </a:r>
          <a:endParaRPr lang="ru-RU" dirty="0"/>
        </a:p>
      </dgm:t>
    </dgm:pt>
    <dgm:pt modelId="{D69DFBFA-FA0D-4B28-AAC2-A369D0E5BDF1}" type="parTrans" cxnId="{4D082CFE-7BFF-4DB4-BEB7-44DB79A9096E}">
      <dgm:prSet/>
      <dgm:spPr/>
      <dgm:t>
        <a:bodyPr/>
        <a:lstStyle/>
        <a:p>
          <a:endParaRPr lang="ru-RU"/>
        </a:p>
      </dgm:t>
    </dgm:pt>
    <dgm:pt modelId="{3F8F993E-DF90-49BD-B28F-62E4838233DA}" type="sibTrans" cxnId="{4D082CFE-7BFF-4DB4-BEB7-44DB79A9096E}">
      <dgm:prSet/>
      <dgm:spPr/>
      <dgm:t>
        <a:bodyPr/>
        <a:lstStyle/>
        <a:p>
          <a:endParaRPr lang="ru-RU"/>
        </a:p>
      </dgm:t>
    </dgm:pt>
    <dgm:pt modelId="{493E7E1A-5C23-4EB2-9D4E-0F1CA4F83AA6}">
      <dgm:prSet phldrT="[Текст]" custT="1"/>
      <dgm:spPr/>
      <dgm:t>
        <a:bodyPr/>
        <a:lstStyle/>
        <a:p>
          <a:r>
            <a:rPr lang="ru-RU" sz="2000" dirty="0" smtClean="0"/>
            <a:t>к дошкольной образовательной программе</a:t>
          </a:r>
          <a:endParaRPr lang="ru-RU" sz="2000" dirty="0"/>
        </a:p>
      </dgm:t>
    </dgm:pt>
    <dgm:pt modelId="{6C252685-5FE8-477F-B947-B4636D8A0428}" type="parTrans" cxnId="{5E1CEADB-A303-4196-AD37-00C4F0A81FD1}">
      <dgm:prSet/>
      <dgm:spPr/>
      <dgm:t>
        <a:bodyPr/>
        <a:lstStyle/>
        <a:p>
          <a:endParaRPr lang="ru-RU"/>
        </a:p>
      </dgm:t>
    </dgm:pt>
    <dgm:pt modelId="{D06D3672-54DB-4437-A0F9-75F743CEE64A}" type="sibTrans" cxnId="{5E1CEADB-A303-4196-AD37-00C4F0A81FD1}">
      <dgm:prSet/>
      <dgm:spPr/>
      <dgm:t>
        <a:bodyPr/>
        <a:lstStyle/>
        <a:p>
          <a:endParaRPr lang="ru-RU"/>
        </a:p>
      </dgm:t>
    </dgm:pt>
    <dgm:pt modelId="{92F3CB22-701A-4364-8D14-099353F7DCB8}">
      <dgm:prSet phldrT="[Текст]" custT="1"/>
      <dgm:spPr/>
      <dgm:t>
        <a:bodyPr/>
        <a:lstStyle/>
        <a:p>
          <a:r>
            <a:rPr lang="ru-RU" sz="2000" dirty="0" smtClean="0"/>
            <a:t>к дополнительным профессиональным образовательным программам профессиональному образованию</a:t>
          </a:r>
          <a:endParaRPr lang="ru-RU" sz="2000" dirty="0"/>
        </a:p>
      </dgm:t>
    </dgm:pt>
    <dgm:pt modelId="{82282557-047C-4397-AEF9-6764448183B7}" type="parTrans" cxnId="{DB08C2F4-EAE2-41C4-8889-92CC071D8349}">
      <dgm:prSet/>
      <dgm:spPr/>
      <dgm:t>
        <a:bodyPr/>
        <a:lstStyle/>
        <a:p>
          <a:endParaRPr lang="ru-RU"/>
        </a:p>
      </dgm:t>
    </dgm:pt>
    <dgm:pt modelId="{ADC63CA4-A33F-4501-AAE3-EAB491C7D55B}" type="sibTrans" cxnId="{DB08C2F4-EAE2-41C4-8889-92CC071D8349}">
      <dgm:prSet/>
      <dgm:spPr/>
      <dgm:t>
        <a:bodyPr/>
        <a:lstStyle/>
        <a:p>
          <a:endParaRPr lang="ru-RU"/>
        </a:p>
      </dgm:t>
    </dgm:pt>
    <dgm:pt modelId="{6A42BB85-23A9-4EAC-BE28-CEC2B229DD33}">
      <dgm:prSet phldrT="[Текст]" custT="1"/>
      <dgm:spPr/>
      <dgm:t>
        <a:bodyPr/>
        <a:lstStyle/>
        <a:p>
          <a:r>
            <a:rPr lang="ru-RU" sz="2000" dirty="0" smtClean="0"/>
            <a:t>к дополнительным предпрофессиональным программам в области искусств</a:t>
          </a:r>
          <a:endParaRPr lang="ru-RU" sz="2000" dirty="0"/>
        </a:p>
      </dgm:t>
    </dgm:pt>
    <dgm:pt modelId="{1504F27A-2DA0-4ECD-BF57-BF662261B7CA}" type="parTrans" cxnId="{48AD4181-EBB6-4B14-A343-B32F4002F312}">
      <dgm:prSet/>
      <dgm:spPr/>
      <dgm:t>
        <a:bodyPr/>
        <a:lstStyle/>
        <a:p>
          <a:endParaRPr lang="ru-RU"/>
        </a:p>
      </dgm:t>
    </dgm:pt>
    <dgm:pt modelId="{FF5A0925-139A-4844-A732-1A735FEA3A8E}" type="sibTrans" cxnId="{48AD4181-EBB6-4B14-A343-B32F4002F312}">
      <dgm:prSet/>
      <dgm:spPr/>
      <dgm:t>
        <a:bodyPr/>
        <a:lstStyle/>
        <a:p>
          <a:endParaRPr lang="ru-RU"/>
        </a:p>
      </dgm:t>
    </dgm:pt>
    <dgm:pt modelId="{5327C29A-374D-44A3-9B85-14C339C78B9F}" type="pres">
      <dgm:prSet presAssocID="{22679AD3-0DC5-463B-B710-924468D3B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4D5B0-8C46-4410-BD2E-F45FCE9A3B55}" type="pres">
      <dgm:prSet presAssocID="{B6E0A1C6-5DC1-4984-BE2B-9F2E9FC3F316}" presName="parentText" presStyleLbl="node1" presStyleIdx="0" presStyleCnt="1" custLinFactNeighborY="-3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7F78C-6B8E-4E9E-BB51-72AAB204012D}" type="pres">
      <dgm:prSet presAssocID="{B6E0A1C6-5DC1-4984-BE2B-9F2E9FC3F31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AA463-1D52-4257-B1AB-058A382C6BB0}" type="presOf" srcId="{92F3CB22-701A-4364-8D14-099353F7DCB8}" destId="{4C17F78C-6B8E-4E9E-BB51-72AAB204012D}" srcOrd="0" destOrd="1" presId="urn:microsoft.com/office/officeart/2005/8/layout/vList2"/>
    <dgm:cxn modelId="{DAF89705-EE86-4204-B05C-2872A13953A0}" type="presOf" srcId="{6A42BB85-23A9-4EAC-BE28-CEC2B229DD33}" destId="{4C17F78C-6B8E-4E9E-BB51-72AAB204012D}" srcOrd="0" destOrd="2" presId="urn:microsoft.com/office/officeart/2005/8/layout/vList2"/>
    <dgm:cxn modelId="{DB08C2F4-EAE2-41C4-8889-92CC071D8349}" srcId="{B6E0A1C6-5DC1-4984-BE2B-9F2E9FC3F316}" destId="{92F3CB22-701A-4364-8D14-099353F7DCB8}" srcOrd="1" destOrd="0" parTransId="{82282557-047C-4397-AEF9-6764448183B7}" sibTransId="{ADC63CA4-A33F-4501-AAE3-EAB491C7D55B}"/>
    <dgm:cxn modelId="{48AD4181-EBB6-4B14-A343-B32F4002F312}" srcId="{B6E0A1C6-5DC1-4984-BE2B-9F2E9FC3F316}" destId="{6A42BB85-23A9-4EAC-BE28-CEC2B229DD33}" srcOrd="2" destOrd="0" parTransId="{1504F27A-2DA0-4ECD-BF57-BF662261B7CA}" sibTransId="{FF5A0925-139A-4844-A732-1A735FEA3A8E}"/>
    <dgm:cxn modelId="{5E1CEADB-A303-4196-AD37-00C4F0A81FD1}" srcId="{B6E0A1C6-5DC1-4984-BE2B-9F2E9FC3F316}" destId="{493E7E1A-5C23-4EB2-9D4E-0F1CA4F83AA6}" srcOrd="0" destOrd="0" parTransId="{6C252685-5FE8-477F-B947-B4636D8A0428}" sibTransId="{D06D3672-54DB-4437-A0F9-75F743CEE64A}"/>
    <dgm:cxn modelId="{D9F4063B-F496-4E72-BD6D-22DBD91634F5}" type="presOf" srcId="{493E7E1A-5C23-4EB2-9D4E-0F1CA4F83AA6}" destId="{4C17F78C-6B8E-4E9E-BB51-72AAB204012D}" srcOrd="0" destOrd="0" presId="urn:microsoft.com/office/officeart/2005/8/layout/vList2"/>
    <dgm:cxn modelId="{4D082CFE-7BFF-4DB4-BEB7-44DB79A9096E}" srcId="{22679AD3-0DC5-463B-B710-924468D3B79A}" destId="{B6E0A1C6-5DC1-4984-BE2B-9F2E9FC3F316}" srcOrd="0" destOrd="0" parTransId="{D69DFBFA-FA0D-4B28-AAC2-A369D0E5BDF1}" sibTransId="{3F8F993E-DF90-49BD-B28F-62E4838233DA}"/>
    <dgm:cxn modelId="{F68DEA2E-FCA8-46CB-BB79-EF7474640B0E}" type="presOf" srcId="{B6E0A1C6-5DC1-4984-BE2B-9F2E9FC3F316}" destId="{72A4D5B0-8C46-4410-BD2E-F45FCE9A3B55}" srcOrd="0" destOrd="0" presId="urn:microsoft.com/office/officeart/2005/8/layout/vList2"/>
    <dgm:cxn modelId="{E17DA3F4-8FAF-450D-B9D0-1010721A1D3B}" type="presOf" srcId="{22679AD3-0DC5-463B-B710-924468D3B79A}" destId="{5327C29A-374D-44A3-9B85-14C339C78B9F}" srcOrd="0" destOrd="0" presId="urn:microsoft.com/office/officeart/2005/8/layout/vList2"/>
    <dgm:cxn modelId="{17960320-58FB-475A-9F6D-5E77B4C6E04A}" type="presParOf" srcId="{5327C29A-374D-44A3-9B85-14C339C78B9F}" destId="{72A4D5B0-8C46-4410-BD2E-F45FCE9A3B55}" srcOrd="0" destOrd="0" presId="urn:microsoft.com/office/officeart/2005/8/layout/vList2"/>
    <dgm:cxn modelId="{C97F17A6-8488-44A1-8DC4-6DB71AD68420}" type="presParOf" srcId="{5327C29A-374D-44A3-9B85-14C339C78B9F}" destId="{4C17F78C-6B8E-4E9E-BB51-72AAB204012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2679AD3-0DC5-463B-B710-924468D3B79A}" type="doc">
      <dgm:prSet loTypeId="urn:microsoft.com/office/officeart/2005/8/layout/vList2" loCatId="list" qsTypeId="urn:microsoft.com/office/officeart/2005/8/quickstyle/3d3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B6E0A1C6-5DC1-4984-BE2B-9F2E9FC3F31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Федеральные  государственные  требования</a:t>
          </a:r>
          <a:endParaRPr lang="ru-RU" dirty="0"/>
        </a:p>
      </dgm:t>
    </dgm:pt>
    <dgm:pt modelId="{D69DFBFA-FA0D-4B28-AAC2-A369D0E5BDF1}" type="parTrans" cxnId="{4D082CFE-7BFF-4DB4-BEB7-44DB79A9096E}">
      <dgm:prSet/>
      <dgm:spPr/>
      <dgm:t>
        <a:bodyPr/>
        <a:lstStyle/>
        <a:p>
          <a:endParaRPr lang="ru-RU"/>
        </a:p>
      </dgm:t>
    </dgm:pt>
    <dgm:pt modelId="{3F8F993E-DF90-49BD-B28F-62E4838233DA}" type="sibTrans" cxnId="{4D082CFE-7BFF-4DB4-BEB7-44DB79A9096E}">
      <dgm:prSet/>
      <dgm:spPr/>
      <dgm:t>
        <a:bodyPr/>
        <a:lstStyle/>
        <a:p>
          <a:endParaRPr lang="ru-RU"/>
        </a:p>
      </dgm:t>
    </dgm:pt>
    <dgm:pt modelId="{6A42BB85-23A9-4EAC-BE28-CEC2B229DD33}">
      <dgm:prSet phldrT="[Текст]" custT="1"/>
      <dgm:spPr/>
      <dgm:t>
        <a:bodyPr/>
        <a:lstStyle/>
        <a:p>
          <a:r>
            <a:rPr lang="ru-RU" sz="2000" dirty="0" smtClean="0"/>
            <a:t>к дополнительным предпрофессиональным программам в области искусств и спорта</a:t>
          </a:r>
          <a:endParaRPr lang="ru-RU" sz="2000" dirty="0"/>
        </a:p>
      </dgm:t>
    </dgm:pt>
    <dgm:pt modelId="{1504F27A-2DA0-4ECD-BF57-BF662261B7CA}" type="parTrans" cxnId="{48AD4181-EBB6-4B14-A343-B32F4002F312}">
      <dgm:prSet/>
      <dgm:spPr/>
      <dgm:t>
        <a:bodyPr/>
        <a:lstStyle/>
        <a:p>
          <a:endParaRPr lang="ru-RU"/>
        </a:p>
      </dgm:t>
    </dgm:pt>
    <dgm:pt modelId="{FF5A0925-139A-4844-A732-1A735FEA3A8E}" type="sibTrans" cxnId="{48AD4181-EBB6-4B14-A343-B32F4002F312}">
      <dgm:prSet/>
      <dgm:spPr/>
      <dgm:t>
        <a:bodyPr/>
        <a:lstStyle/>
        <a:p>
          <a:endParaRPr lang="ru-RU"/>
        </a:p>
      </dgm:t>
    </dgm:pt>
    <dgm:pt modelId="{5327C29A-374D-44A3-9B85-14C339C78B9F}" type="pres">
      <dgm:prSet presAssocID="{22679AD3-0DC5-463B-B710-924468D3B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4D5B0-8C46-4410-BD2E-F45FCE9A3B55}" type="pres">
      <dgm:prSet presAssocID="{B6E0A1C6-5DC1-4984-BE2B-9F2E9FC3F316}" presName="parentText" presStyleLbl="node1" presStyleIdx="0" presStyleCnt="1" custScaleY="75652" custLinFactNeighborY="-81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7F78C-6B8E-4E9E-BB51-72AAB204012D}" type="pres">
      <dgm:prSet presAssocID="{B6E0A1C6-5DC1-4984-BE2B-9F2E9FC3F316}" presName="childText" presStyleLbl="revTx" presStyleIdx="0" presStyleCnt="1" custLinFactNeighborY="-45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62D631-226A-4867-A635-FBDE0AF03F8D}" type="presOf" srcId="{B6E0A1C6-5DC1-4984-BE2B-9F2E9FC3F316}" destId="{72A4D5B0-8C46-4410-BD2E-F45FCE9A3B55}" srcOrd="0" destOrd="0" presId="urn:microsoft.com/office/officeart/2005/8/layout/vList2"/>
    <dgm:cxn modelId="{7C75F63C-A97A-4429-AB7E-03C56FD7281F}" type="presOf" srcId="{22679AD3-0DC5-463B-B710-924468D3B79A}" destId="{5327C29A-374D-44A3-9B85-14C339C78B9F}" srcOrd="0" destOrd="0" presId="urn:microsoft.com/office/officeart/2005/8/layout/vList2"/>
    <dgm:cxn modelId="{48AD4181-EBB6-4B14-A343-B32F4002F312}" srcId="{B6E0A1C6-5DC1-4984-BE2B-9F2E9FC3F316}" destId="{6A42BB85-23A9-4EAC-BE28-CEC2B229DD33}" srcOrd="0" destOrd="0" parTransId="{1504F27A-2DA0-4ECD-BF57-BF662261B7CA}" sibTransId="{FF5A0925-139A-4844-A732-1A735FEA3A8E}"/>
    <dgm:cxn modelId="{426A8A85-26D9-42A8-ACDF-3C6F4BB07B96}" type="presOf" srcId="{6A42BB85-23A9-4EAC-BE28-CEC2B229DD33}" destId="{4C17F78C-6B8E-4E9E-BB51-72AAB204012D}" srcOrd="0" destOrd="0" presId="urn:microsoft.com/office/officeart/2005/8/layout/vList2"/>
    <dgm:cxn modelId="{4D082CFE-7BFF-4DB4-BEB7-44DB79A9096E}" srcId="{22679AD3-0DC5-463B-B710-924468D3B79A}" destId="{B6E0A1C6-5DC1-4984-BE2B-9F2E9FC3F316}" srcOrd="0" destOrd="0" parTransId="{D69DFBFA-FA0D-4B28-AAC2-A369D0E5BDF1}" sibTransId="{3F8F993E-DF90-49BD-B28F-62E4838233DA}"/>
    <dgm:cxn modelId="{75081170-1805-496D-96BB-B942684A0ED8}" type="presParOf" srcId="{5327C29A-374D-44A3-9B85-14C339C78B9F}" destId="{72A4D5B0-8C46-4410-BD2E-F45FCE9A3B55}" srcOrd="0" destOrd="0" presId="urn:microsoft.com/office/officeart/2005/8/layout/vList2"/>
    <dgm:cxn modelId="{1BD6AD6C-230F-4853-8779-B6FDBA6839FE}" type="presParOf" srcId="{5327C29A-374D-44A3-9B85-14C339C78B9F}" destId="{4C17F78C-6B8E-4E9E-BB51-72AAB204012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41EC891-26FF-440E-8B4A-5C54E469B31D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B86DD34-C901-4536-81FA-69CCFA91801B}">
      <dgm:prSet phldrT="[Текст]" custT="1"/>
      <dgm:spPr/>
      <dgm:t>
        <a:bodyPr/>
        <a:lstStyle/>
        <a:p>
          <a:r>
            <a:rPr lang="ru-RU" sz="2000" dirty="0" smtClean="0"/>
            <a:t>разрабатывается по уровню и направленности на основе ФГОС</a:t>
          </a:r>
          <a:endParaRPr lang="ru-RU" sz="2000" dirty="0"/>
        </a:p>
      </dgm:t>
    </dgm:pt>
    <dgm:pt modelId="{BE84C547-F2A6-4C2D-9756-D9F7FBA142BB}" type="parTrans" cxnId="{C3B81648-BE7E-4274-9783-85CED9A64E5C}">
      <dgm:prSet/>
      <dgm:spPr/>
      <dgm:t>
        <a:bodyPr/>
        <a:lstStyle/>
        <a:p>
          <a:endParaRPr lang="ru-RU"/>
        </a:p>
      </dgm:t>
    </dgm:pt>
    <dgm:pt modelId="{8BA0C573-90BA-4E36-A39F-72A38904E452}" type="sibTrans" cxnId="{C3B81648-BE7E-4274-9783-85CED9A64E5C}">
      <dgm:prSet/>
      <dgm:spPr/>
      <dgm:t>
        <a:bodyPr/>
        <a:lstStyle/>
        <a:p>
          <a:endParaRPr lang="ru-RU"/>
        </a:p>
      </dgm:t>
    </dgm:pt>
    <dgm:pt modelId="{68F3EB8E-6E1B-4B08-8676-462C57DB99F5}">
      <dgm:prSet phldrT="[Текст]" custT="1"/>
      <dgm:spPr/>
      <dgm:t>
        <a:bodyPr/>
        <a:lstStyle/>
        <a:p>
          <a:r>
            <a:rPr lang="ru-RU" sz="2000" dirty="0" smtClean="0"/>
            <a:t>включается по результатам экспертизы в реестр примерных основных образовательных программ, который является общедоступным</a:t>
          </a:r>
          <a:endParaRPr lang="ru-RU" sz="2000" dirty="0"/>
        </a:p>
      </dgm:t>
    </dgm:pt>
    <dgm:pt modelId="{D67E04BA-1880-4C5F-96D6-DADE97A9ECF2}" type="parTrans" cxnId="{3F366D8E-F0CA-4938-8B37-389378787A27}">
      <dgm:prSet/>
      <dgm:spPr/>
      <dgm:t>
        <a:bodyPr/>
        <a:lstStyle/>
        <a:p>
          <a:endParaRPr lang="ru-RU"/>
        </a:p>
      </dgm:t>
    </dgm:pt>
    <dgm:pt modelId="{E3DBC721-BB7A-497C-8E17-01293BCAF835}" type="sibTrans" cxnId="{3F366D8E-F0CA-4938-8B37-389378787A27}">
      <dgm:prSet/>
      <dgm:spPr/>
      <dgm:t>
        <a:bodyPr/>
        <a:lstStyle/>
        <a:p>
          <a:endParaRPr lang="ru-RU"/>
        </a:p>
      </dgm:t>
    </dgm:pt>
    <dgm:pt modelId="{2DEF5472-1DE8-46A5-A513-BC6353E36E31}">
      <dgm:prSet phldrT="[Текст]" custT="1"/>
      <dgm:spPr/>
      <dgm:t>
        <a:bodyPr/>
        <a:lstStyle/>
        <a:p>
          <a:r>
            <a:rPr lang="ru-RU" sz="2000" dirty="0" smtClean="0"/>
            <a:t>порядок разработки таких программ, их экспертизы,  ведения указанного реестра устанавливаются </a:t>
          </a:r>
          <a:r>
            <a:rPr lang="ru-RU" sz="2000" dirty="0" err="1" smtClean="0"/>
            <a:t>Минобрнауки</a:t>
          </a:r>
          <a:r>
            <a:rPr lang="ru-RU" sz="2000" dirty="0" smtClean="0"/>
            <a:t> России</a:t>
          </a:r>
          <a:endParaRPr lang="ru-RU" sz="2000" dirty="0"/>
        </a:p>
      </dgm:t>
    </dgm:pt>
    <dgm:pt modelId="{41720FD2-AD79-4995-B5D6-684308932EBC}" type="parTrans" cxnId="{BB9698A6-62B4-4C3C-9D1D-B789E086C048}">
      <dgm:prSet/>
      <dgm:spPr/>
      <dgm:t>
        <a:bodyPr/>
        <a:lstStyle/>
        <a:p>
          <a:endParaRPr lang="ru-RU"/>
        </a:p>
      </dgm:t>
    </dgm:pt>
    <dgm:pt modelId="{D0D1E59D-B27D-4BFA-BB04-4430B3604BC2}" type="sibTrans" cxnId="{BB9698A6-62B4-4C3C-9D1D-B789E086C048}">
      <dgm:prSet/>
      <dgm:spPr/>
      <dgm:t>
        <a:bodyPr/>
        <a:lstStyle/>
        <a:p>
          <a:endParaRPr lang="ru-RU"/>
        </a:p>
      </dgm:t>
    </dgm:pt>
    <dgm:pt modelId="{9C7BDC5C-DEB9-4289-896C-465FED16F2D2}">
      <dgm:prSet custT="1"/>
      <dgm:spPr/>
      <dgm:t>
        <a:bodyPr/>
        <a:lstStyle/>
        <a:p>
          <a:r>
            <a:rPr lang="ru-RU" sz="2000" b="1" dirty="0" smtClean="0"/>
            <a:t>Примерная основная образовательная программа</a:t>
          </a:r>
          <a:r>
            <a:rPr lang="ru-RU" sz="2000" dirty="0" smtClean="0"/>
            <a:t> –  учебно-методическая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 (п. 10 ст. 2)</a:t>
          </a:r>
        </a:p>
        <a:p>
          <a:endParaRPr lang="ru-RU" sz="900" dirty="0"/>
        </a:p>
      </dgm:t>
    </dgm:pt>
    <dgm:pt modelId="{9AF569D3-05B1-4F0E-A084-2CA0DBD06044}" type="parTrans" cxnId="{F4E1F88F-6823-4D39-918E-B2B7CBE75D1A}">
      <dgm:prSet/>
      <dgm:spPr/>
      <dgm:t>
        <a:bodyPr/>
        <a:lstStyle/>
        <a:p>
          <a:endParaRPr lang="ru-RU"/>
        </a:p>
      </dgm:t>
    </dgm:pt>
    <dgm:pt modelId="{AAC88847-ED41-4015-BA41-4D8D1FDE331E}" type="sibTrans" cxnId="{F4E1F88F-6823-4D39-918E-B2B7CBE75D1A}">
      <dgm:prSet/>
      <dgm:spPr/>
      <dgm:t>
        <a:bodyPr/>
        <a:lstStyle/>
        <a:p>
          <a:endParaRPr lang="ru-RU"/>
        </a:p>
      </dgm:t>
    </dgm:pt>
    <dgm:pt modelId="{8BB0CAE2-EC77-4320-8E52-CB7CFEFC922E}" type="pres">
      <dgm:prSet presAssocID="{641EC891-26FF-440E-8B4A-5C54E469B3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695441-E839-4C58-9FD1-8AF46835D91F}" type="pres">
      <dgm:prSet presAssocID="{9C7BDC5C-DEB9-4289-896C-465FED16F2D2}" presName="parentText" presStyleLbl="node1" presStyleIdx="0" presStyleCnt="1" custScaleY="141983" custLinFactNeighborX="-855" custLinFactNeighborY="-71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49FDA-90FA-412E-9C5D-B425AE4C29CC}" type="pres">
      <dgm:prSet presAssocID="{9C7BDC5C-DEB9-4289-896C-465FED16F2D2}" presName="childText" presStyleLbl="revTx" presStyleIdx="0" presStyleCnt="1" custScaleY="130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66D8E-F0CA-4938-8B37-389378787A27}" srcId="{9C7BDC5C-DEB9-4289-896C-465FED16F2D2}" destId="{68F3EB8E-6E1B-4B08-8676-462C57DB99F5}" srcOrd="1" destOrd="0" parTransId="{D67E04BA-1880-4C5F-96D6-DADE97A9ECF2}" sibTransId="{E3DBC721-BB7A-497C-8E17-01293BCAF835}"/>
    <dgm:cxn modelId="{2CC325CE-097D-446E-B66E-BC5FE90083CB}" type="presOf" srcId="{2DEF5472-1DE8-46A5-A513-BC6353E36E31}" destId="{8D449FDA-90FA-412E-9C5D-B425AE4C29CC}" srcOrd="0" destOrd="2" presId="urn:microsoft.com/office/officeart/2005/8/layout/vList2"/>
    <dgm:cxn modelId="{C364B329-16E2-4939-9164-64ABE4E02684}" type="presOf" srcId="{CB86DD34-C901-4536-81FA-69CCFA91801B}" destId="{8D449FDA-90FA-412E-9C5D-B425AE4C29CC}" srcOrd="0" destOrd="0" presId="urn:microsoft.com/office/officeart/2005/8/layout/vList2"/>
    <dgm:cxn modelId="{2674AB13-134E-40AA-91C7-03FB14969B4D}" type="presOf" srcId="{9C7BDC5C-DEB9-4289-896C-465FED16F2D2}" destId="{6A695441-E839-4C58-9FD1-8AF46835D91F}" srcOrd="0" destOrd="0" presId="urn:microsoft.com/office/officeart/2005/8/layout/vList2"/>
    <dgm:cxn modelId="{F4E1F88F-6823-4D39-918E-B2B7CBE75D1A}" srcId="{641EC891-26FF-440E-8B4A-5C54E469B31D}" destId="{9C7BDC5C-DEB9-4289-896C-465FED16F2D2}" srcOrd="0" destOrd="0" parTransId="{9AF569D3-05B1-4F0E-A084-2CA0DBD06044}" sibTransId="{AAC88847-ED41-4015-BA41-4D8D1FDE331E}"/>
    <dgm:cxn modelId="{01F137C2-578A-4C43-B132-66FFE022BEFD}" type="presOf" srcId="{68F3EB8E-6E1B-4B08-8676-462C57DB99F5}" destId="{8D449FDA-90FA-412E-9C5D-B425AE4C29CC}" srcOrd="0" destOrd="1" presId="urn:microsoft.com/office/officeart/2005/8/layout/vList2"/>
    <dgm:cxn modelId="{BB9698A6-62B4-4C3C-9D1D-B789E086C048}" srcId="{9C7BDC5C-DEB9-4289-896C-465FED16F2D2}" destId="{2DEF5472-1DE8-46A5-A513-BC6353E36E31}" srcOrd="2" destOrd="0" parTransId="{41720FD2-AD79-4995-B5D6-684308932EBC}" sibTransId="{D0D1E59D-B27D-4BFA-BB04-4430B3604BC2}"/>
    <dgm:cxn modelId="{C3B81648-BE7E-4274-9783-85CED9A64E5C}" srcId="{9C7BDC5C-DEB9-4289-896C-465FED16F2D2}" destId="{CB86DD34-C901-4536-81FA-69CCFA91801B}" srcOrd="0" destOrd="0" parTransId="{BE84C547-F2A6-4C2D-9756-D9F7FBA142BB}" sibTransId="{8BA0C573-90BA-4E36-A39F-72A38904E452}"/>
    <dgm:cxn modelId="{73A35017-F8DC-45AA-877A-F9AE75B8DB29}" type="presOf" srcId="{641EC891-26FF-440E-8B4A-5C54E469B31D}" destId="{8BB0CAE2-EC77-4320-8E52-CB7CFEFC922E}" srcOrd="0" destOrd="0" presId="urn:microsoft.com/office/officeart/2005/8/layout/vList2"/>
    <dgm:cxn modelId="{D4B2CBB1-7E09-47D2-BF81-2A1702AEB1B7}" type="presParOf" srcId="{8BB0CAE2-EC77-4320-8E52-CB7CFEFC922E}" destId="{6A695441-E839-4C58-9FD1-8AF46835D91F}" srcOrd="0" destOrd="0" presId="urn:microsoft.com/office/officeart/2005/8/layout/vList2"/>
    <dgm:cxn modelId="{AA8881DC-67E8-414B-9355-AE64131D3F65}" type="presParOf" srcId="{8BB0CAE2-EC77-4320-8E52-CB7CFEFC922E}" destId="{8D449FDA-90FA-412E-9C5D-B425AE4C29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82D313B-DE40-4D8C-8B03-1B2B2D06D844}" type="doc">
      <dgm:prSet loTypeId="urn:microsoft.com/office/officeart/2009/3/layout/PieProcess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4BF6B4F-CD73-4153-B929-B0ECED708BF3}">
      <dgm:prSet phldrT="[Текст]"/>
      <dgm:spPr/>
      <dgm:t>
        <a:bodyPr/>
        <a:lstStyle/>
        <a:p>
          <a:r>
            <a:rPr lang="ru-RU" b="1" dirty="0" smtClean="0"/>
            <a:t>Документы об образовании и (или) квалификации</a:t>
          </a:r>
          <a:endParaRPr lang="ru-RU" b="1" dirty="0"/>
        </a:p>
      </dgm:t>
    </dgm:pt>
    <dgm:pt modelId="{51CA52C5-B20E-4379-9239-1027298D64F2}" type="parTrans" cxnId="{2DDE725A-94CD-4256-A494-53603F6B46E2}">
      <dgm:prSet/>
      <dgm:spPr/>
      <dgm:t>
        <a:bodyPr/>
        <a:lstStyle/>
        <a:p>
          <a:endParaRPr lang="ru-RU"/>
        </a:p>
      </dgm:t>
    </dgm:pt>
    <dgm:pt modelId="{05F473A4-E756-45F5-8609-1EA396511B6A}" type="sibTrans" cxnId="{2DDE725A-94CD-4256-A494-53603F6B46E2}">
      <dgm:prSet/>
      <dgm:spPr/>
      <dgm:t>
        <a:bodyPr/>
        <a:lstStyle/>
        <a:p>
          <a:endParaRPr lang="ru-RU"/>
        </a:p>
      </dgm:t>
    </dgm:pt>
    <dgm:pt modelId="{CD39E048-014F-4578-BD2D-17E4A8F2164F}">
      <dgm:prSet phldrT="[Текст]" custT="1"/>
      <dgm:spPr/>
      <dgm:t>
        <a:bodyPr/>
        <a:lstStyle/>
        <a:p>
          <a:r>
            <a:rPr lang="ru-RU" sz="2000" b="1" dirty="0" smtClean="0"/>
            <a:t>Документы об образовании</a:t>
          </a:r>
          <a:endParaRPr lang="ru-RU" sz="2000" b="1" dirty="0"/>
        </a:p>
      </dgm:t>
    </dgm:pt>
    <dgm:pt modelId="{B9113D08-F6FC-4A18-B0EE-265DA65DBDCC}" type="parTrans" cxnId="{1306CF2A-14A8-4AE5-8DB4-0360A4BE4E57}">
      <dgm:prSet/>
      <dgm:spPr/>
      <dgm:t>
        <a:bodyPr/>
        <a:lstStyle/>
        <a:p>
          <a:endParaRPr lang="ru-RU"/>
        </a:p>
      </dgm:t>
    </dgm:pt>
    <dgm:pt modelId="{CB28AFA4-9FFE-4006-BBFB-43F92F876FE2}" type="sibTrans" cxnId="{1306CF2A-14A8-4AE5-8DB4-0360A4BE4E57}">
      <dgm:prSet/>
      <dgm:spPr/>
      <dgm:t>
        <a:bodyPr/>
        <a:lstStyle/>
        <a:p>
          <a:endParaRPr lang="ru-RU"/>
        </a:p>
      </dgm:t>
    </dgm:pt>
    <dgm:pt modelId="{3037448F-F00D-4028-AD7F-A07DE00B99A0}">
      <dgm:prSet phldrT="[Текст]" custT="1"/>
      <dgm:spPr/>
      <dgm:t>
        <a:bodyPr/>
        <a:lstStyle/>
        <a:p>
          <a:r>
            <a:rPr lang="ru-RU" sz="2000" b="1" dirty="0" smtClean="0"/>
            <a:t>Документы об образовании и квалификации</a:t>
          </a:r>
          <a:endParaRPr lang="ru-RU" sz="2000" b="1" dirty="0"/>
        </a:p>
      </dgm:t>
    </dgm:pt>
    <dgm:pt modelId="{444A6E50-D79C-435B-9BFF-04D37949CAEB}" type="parTrans" cxnId="{5B6FAC70-B964-499A-86CA-7F53CCD3DA56}">
      <dgm:prSet/>
      <dgm:spPr/>
      <dgm:t>
        <a:bodyPr/>
        <a:lstStyle/>
        <a:p>
          <a:endParaRPr lang="ru-RU"/>
        </a:p>
      </dgm:t>
    </dgm:pt>
    <dgm:pt modelId="{DDA10359-ABA2-4501-8980-5E35BD9BE4B4}" type="sibTrans" cxnId="{5B6FAC70-B964-499A-86CA-7F53CCD3DA56}">
      <dgm:prSet/>
      <dgm:spPr/>
      <dgm:t>
        <a:bodyPr/>
        <a:lstStyle/>
        <a:p>
          <a:endParaRPr lang="ru-RU"/>
        </a:p>
      </dgm:t>
    </dgm:pt>
    <dgm:pt modelId="{2C1A73C5-19B6-46CA-809F-F16C4CC3F83C}">
      <dgm:prSet phldrT="[Текст]" custT="1"/>
      <dgm:spPr/>
      <dgm:t>
        <a:bodyPr/>
        <a:lstStyle/>
        <a:p>
          <a:r>
            <a:rPr lang="ru-RU" sz="2000" b="1" dirty="0" smtClean="0"/>
            <a:t>Документы о квалификации</a:t>
          </a:r>
          <a:endParaRPr lang="ru-RU" sz="2000" b="1" dirty="0"/>
        </a:p>
      </dgm:t>
    </dgm:pt>
    <dgm:pt modelId="{31DFCF22-7CF8-4FC5-BA22-658C39ED9F7F}" type="parTrans" cxnId="{07C7B7FE-6821-4E49-BFE2-CDA71A7F401A}">
      <dgm:prSet/>
      <dgm:spPr/>
      <dgm:t>
        <a:bodyPr/>
        <a:lstStyle/>
        <a:p>
          <a:endParaRPr lang="ru-RU"/>
        </a:p>
      </dgm:t>
    </dgm:pt>
    <dgm:pt modelId="{0CEE4917-01BA-42A0-9449-C2DF506F5BDB}" type="sibTrans" cxnId="{07C7B7FE-6821-4E49-BFE2-CDA71A7F401A}">
      <dgm:prSet/>
      <dgm:spPr/>
      <dgm:t>
        <a:bodyPr/>
        <a:lstStyle/>
        <a:p>
          <a:endParaRPr lang="ru-RU"/>
        </a:p>
      </dgm:t>
    </dgm:pt>
    <dgm:pt modelId="{D5D5C249-94C2-4B9B-BD60-0DC17BA8D8A4}">
      <dgm:prSet phldrT="[Текст]" custT="1"/>
      <dgm:spPr/>
      <dgm:t>
        <a:bodyPr/>
        <a:lstStyle/>
        <a:p>
          <a:r>
            <a:rPr lang="ru-RU" sz="2000" dirty="0" smtClean="0"/>
            <a:t>Аттестат об основном общем образовании</a:t>
          </a:r>
          <a:endParaRPr lang="ru-RU" sz="2000" dirty="0"/>
        </a:p>
      </dgm:t>
    </dgm:pt>
    <dgm:pt modelId="{2889AA37-4CEB-4278-9CBD-B4930D1FA0E2}" type="parTrans" cxnId="{4EFA3C25-857B-49B3-AB39-1EC156AAEE3B}">
      <dgm:prSet/>
      <dgm:spPr/>
      <dgm:t>
        <a:bodyPr/>
        <a:lstStyle/>
        <a:p>
          <a:endParaRPr lang="ru-RU"/>
        </a:p>
      </dgm:t>
    </dgm:pt>
    <dgm:pt modelId="{6FF4F396-8EA2-4AD2-ADFD-78510D6D232D}" type="sibTrans" cxnId="{4EFA3C25-857B-49B3-AB39-1EC156AAEE3B}">
      <dgm:prSet/>
      <dgm:spPr/>
      <dgm:t>
        <a:bodyPr/>
        <a:lstStyle/>
        <a:p>
          <a:endParaRPr lang="ru-RU"/>
        </a:p>
      </dgm:t>
    </dgm:pt>
    <dgm:pt modelId="{1EF57A56-FBE6-4E8C-920D-638C0DCEF940}">
      <dgm:prSet phldrT="[Текст]" custT="1"/>
      <dgm:spPr/>
      <dgm:t>
        <a:bodyPr/>
        <a:lstStyle/>
        <a:p>
          <a:r>
            <a:rPr lang="ru-RU" sz="2000" dirty="0" smtClean="0"/>
            <a:t>Аттестат о среднем общем образовании</a:t>
          </a:r>
          <a:endParaRPr lang="ru-RU" sz="2000" dirty="0"/>
        </a:p>
      </dgm:t>
    </dgm:pt>
    <dgm:pt modelId="{4ED06AE7-53C9-4263-8B9C-1C06D5191E6A}" type="parTrans" cxnId="{28C581A2-0370-41D8-8157-ADE9992AE024}">
      <dgm:prSet/>
      <dgm:spPr/>
      <dgm:t>
        <a:bodyPr/>
        <a:lstStyle/>
        <a:p>
          <a:endParaRPr lang="ru-RU"/>
        </a:p>
      </dgm:t>
    </dgm:pt>
    <dgm:pt modelId="{B77DC16A-C60F-4FD1-90EC-061BA3C4D1E8}" type="sibTrans" cxnId="{28C581A2-0370-41D8-8157-ADE9992AE024}">
      <dgm:prSet/>
      <dgm:spPr/>
      <dgm:t>
        <a:bodyPr/>
        <a:lstStyle/>
        <a:p>
          <a:endParaRPr lang="ru-RU"/>
        </a:p>
      </dgm:t>
    </dgm:pt>
    <dgm:pt modelId="{5857A31B-A78A-463F-81C7-E45D4131B3FB}">
      <dgm:prSet phldrT="[Текст]" custT="1"/>
      <dgm:spPr/>
      <dgm:t>
        <a:bodyPr/>
        <a:lstStyle/>
        <a:p>
          <a:r>
            <a:rPr lang="ru-RU" sz="2000" dirty="0" smtClean="0"/>
            <a:t>Диплом о среднем профессиональном образовании</a:t>
          </a:r>
          <a:endParaRPr lang="ru-RU" sz="2000" dirty="0"/>
        </a:p>
      </dgm:t>
    </dgm:pt>
    <dgm:pt modelId="{0F455E6A-0C13-4186-9C00-BCFE58D86893}" type="parTrans" cxnId="{258C371B-A3C5-40FF-880D-B09F3C3C0113}">
      <dgm:prSet/>
      <dgm:spPr/>
      <dgm:t>
        <a:bodyPr/>
        <a:lstStyle/>
        <a:p>
          <a:endParaRPr lang="ru-RU"/>
        </a:p>
      </dgm:t>
    </dgm:pt>
    <dgm:pt modelId="{F7AF8652-AD3E-459C-85E6-A1CCA0AD5A87}" type="sibTrans" cxnId="{258C371B-A3C5-40FF-880D-B09F3C3C0113}">
      <dgm:prSet/>
      <dgm:spPr/>
      <dgm:t>
        <a:bodyPr/>
        <a:lstStyle/>
        <a:p>
          <a:endParaRPr lang="ru-RU"/>
        </a:p>
      </dgm:t>
    </dgm:pt>
    <dgm:pt modelId="{54E57CDE-B895-4AB6-8D4B-6B6AE93669A9}">
      <dgm:prSet phldrT="[Текст]" custT="1"/>
      <dgm:spPr/>
      <dgm:t>
        <a:bodyPr/>
        <a:lstStyle/>
        <a:p>
          <a:r>
            <a:rPr lang="ru-RU" sz="2000" dirty="0" smtClean="0"/>
            <a:t>Диплом бакалавра </a:t>
          </a:r>
          <a:endParaRPr lang="ru-RU" sz="2000" dirty="0"/>
        </a:p>
      </dgm:t>
    </dgm:pt>
    <dgm:pt modelId="{2E6BDA56-26DB-4E89-989C-7DB0AAA73088}" type="parTrans" cxnId="{E60917EC-300A-46CF-A622-A1945AB1C3BF}">
      <dgm:prSet/>
      <dgm:spPr/>
      <dgm:t>
        <a:bodyPr/>
        <a:lstStyle/>
        <a:p>
          <a:endParaRPr lang="ru-RU"/>
        </a:p>
      </dgm:t>
    </dgm:pt>
    <dgm:pt modelId="{BDAFAC96-4A6B-4FFC-A9F6-C6B5622D0774}" type="sibTrans" cxnId="{E60917EC-300A-46CF-A622-A1945AB1C3BF}">
      <dgm:prSet/>
      <dgm:spPr/>
      <dgm:t>
        <a:bodyPr/>
        <a:lstStyle/>
        <a:p>
          <a:endParaRPr lang="ru-RU"/>
        </a:p>
      </dgm:t>
    </dgm:pt>
    <dgm:pt modelId="{AA9636DA-A6D7-46BB-9125-1F6F40243080}">
      <dgm:prSet phldrT="[Текст]" custT="1"/>
      <dgm:spPr/>
      <dgm:t>
        <a:bodyPr/>
        <a:lstStyle/>
        <a:p>
          <a:r>
            <a:rPr lang="ru-RU" sz="2000" dirty="0" smtClean="0"/>
            <a:t>Диплом специалиста</a:t>
          </a:r>
          <a:endParaRPr lang="ru-RU" sz="2000" dirty="0"/>
        </a:p>
      </dgm:t>
    </dgm:pt>
    <dgm:pt modelId="{73CAA139-B2F6-4386-B68A-03E9118B12AB}" type="parTrans" cxnId="{9FC7C4B9-20E5-45D1-B3F7-8B73BE42D0FA}">
      <dgm:prSet/>
      <dgm:spPr/>
      <dgm:t>
        <a:bodyPr/>
        <a:lstStyle/>
        <a:p>
          <a:endParaRPr lang="ru-RU"/>
        </a:p>
      </dgm:t>
    </dgm:pt>
    <dgm:pt modelId="{DDDE6AB8-302C-4851-8F52-D75A693D59CD}" type="sibTrans" cxnId="{9FC7C4B9-20E5-45D1-B3F7-8B73BE42D0FA}">
      <dgm:prSet/>
      <dgm:spPr/>
      <dgm:t>
        <a:bodyPr/>
        <a:lstStyle/>
        <a:p>
          <a:endParaRPr lang="ru-RU"/>
        </a:p>
      </dgm:t>
    </dgm:pt>
    <dgm:pt modelId="{1A5E7A27-761D-4BEE-A7D0-43504ABDEFA7}">
      <dgm:prSet phldrT="[Текст]" custT="1"/>
      <dgm:spPr/>
      <dgm:t>
        <a:bodyPr/>
        <a:lstStyle/>
        <a:p>
          <a:r>
            <a:rPr lang="ru-RU" sz="2000" dirty="0" smtClean="0"/>
            <a:t>Диплом магистра</a:t>
          </a:r>
          <a:endParaRPr lang="ru-RU" sz="2000" dirty="0"/>
        </a:p>
      </dgm:t>
    </dgm:pt>
    <dgm:pt modelId="{8FB3EE3E-9E6B-46D5-9206-F57E0CB17371}" type="parTrans" cxnId="{83496DC7-22AA-4151-882D-CAE87AB208B2}">
      <dgm:prSet/>
      <dgm:spPr/>
      <dgm:t>
        <a:bodyPr/>
        <a:lstStyle/>
        <a:p>
          <a:endParaRPr lang="ru-RU"/>
        </a:p>
      </dgm:t>
    </dgm:pt>
    <dgm:pt modelId="{E6408692-73B9-4645-A6DF-4D1BD8DEFC4B}" type="sibTrans" cxnId="{83496DC7-22AA-4151-882D-CAE87AB208B2}">
      <dgm:prSet/>
      <dgm:spPr/>
      <dgm:t>
        <a:bodyPr/>
        <a:lstStyle/>
        <a:p>
          <a:endParaRPr lang="ru-RU"/>
        </a:p>
      </dgm:t>
    </dgm:pt>
    <dgm:pt modelId="{61C8B885-6557-4D6A-92C9-DD9D726E74BE}">
      <dgm:prSet phldrT="[Текст]" custT="1"/>
      <dgm:spPr/>
      <dgm:t>
        <a:bodyPr/>
        <a:lstStyle/>
        <a:p>
          <a:r>
            <a:rPr lang="ru-RU" sz="2000" dirty="0" smtClean="0"/>
            <a:t>Диплом об окончании аспирантуры, ординатуры или ассистентуры-стажировки</a:t>
          </a:r>
          <a:endParaRPr lang="ru-RU" sz="2000" dirty="0"/>
        </a:p>
      </dgm:t>
    </dgm:pt>
    <dgm:pt modelId="{E83BC0C4-DFD2-4E23-AC69-98E7C0841F65}" type="parTrans" cxnId="{033F56B3-35A3-4F3C-9D4B-BEE566788713}">
      <dgm:prSet/>
      <dgm:spPr/>
      <dgm:t>
        <a:bodyPr/>
        <a:lstStyle/>
        <a:p>
          <a:endParaRPr lang="ru-RU"/>
        </a:p>
      </dgm:t>
    </dgm:pt>
    <dgm:pt modelId="{76112F88-84ED-48F9-8604-BF98B34F04AF}" type="sibTrans" cxnId="{033F56B3-35A3-4F3C-9D4B-BEE566788713}">
      <dgm:prSet/>
      <dgm:spPr/>
      <dgm:t>
        <a:bodyPr/>
        <a:lstStyle/>
        <a:p>
          <a:endParaRPr lang="ru-RU"/>
        </a:p>
      </dgm:t>
    </dgm:pt>
    <dgm:pt modelId="{5C3CCFDC-93BD-45F0-A37D-B8D668FFE958}">
      <dgm:prSet phldrT="[Текст]" custT="1"/>
      <dgm:spPr/>
      <dgm:t>
        <a:bodyPr/>
        <a:lstStyle/>
        <a:p>
          <a:r>
            <a:rPr lang="ru-RU" sz="2000" dirty="0" smtClean="0"/>
            <a:t>Удостоверение о повышении квалификации</a:t>
          </a:r>
          <a:endParaRPr lang="ru-RU" sz="2000" dirty="0"/>
        </a:p>
      </dgm:t>
    </dgm:pt>
    <dgm:pt modelId="{819C658B-6A17-4490-AF12-B916A65BDE8F}" type="parTrans" cxnId="{7EB36277-939C-4DB1-BA0A-570994E2CC78}">
      <dgm:prSet/>
      <dgm:spPr/>
      <dgm:t>
        <a:bodyPr/>
        <a:lstStyle/>
        <a:p>
          <a:endParaRPr lang="ru-RU"/>
        </a:p>
      </dgm:t>
    </dgm:pt>
    <dgm:pt modelId="{8644EF4F-514C-4BF6-8D83-07F2033BD39B}" type="sibTrans" cxnId="{7EB36277-939C-4DB1-BA0A-570994E2CC78}">
      <dgm:prSet/>
      <dgm:spPr/>
      <dgm:t>
        <a:bodyPr/>
        <a:lstStyle/>
        <a:p>
          <a:endParaRPr lang="ru-RU"/>
        </a:p>
      </dgm:t>
    </dgm:pt>
    <dgm:pt modelId="{803412AB-E2BA-4D95-8289-67AA61D5F5E6}">
      <dgm:prSet phldrT="[Текст]" custT="1"/>
      <dgm:spPr/>
      <dgm:t>
        <a:bodyPr/>
        <a:lstStyle/>
        <a:p>
          <a:r>
            <a:rPr lang="ru-RU" sz="2000" dirty="0" smtClean="0"/>
            <a:t>Диплом о профессиональной переподготовке</a:t>
          </a:r>
          <a:endParaRPr lang="ru-RU" sz="2000" dirty="0"/>
        </a:p>
      </dgm:t>
    </dgm:pt>
    <dgm:pt modelId="{7BB73F44-8BF5-4991-8D3C-ACCE855089C7}" type="parTrans" cxnId="{5DB22418-EA97-4406-8ACD-C91BEBF854F7}">
      <dgm:prSet/>
      <dgm:spPr/>
      <dgm:t>
        <a:bodyPr/>
        <a:lstStyle/>
        <a:p>
          <a:endParaRPr lang="ru-RU"/>
        </a:p>
      </dgm:t>
    </dgm:pt>
    <dgm:pt modelId="{F0F1BF5B-8728-4BAD-912C-93C093EA5684}" type="sibTrans" cxnId="{5DB22418-EA97-4406-8ACD-C91BEBF854F7}">
      <dgm:prSet/>
      <dgm:spPr/>
      <dgm:t>
        <a:bodyPr/>
        <a:lstStyle/>
        <a:p>
          <a:endParaRPr lang="ru-RU"/>
        </a:p>
      </dgm:t>
    </dgm:pt>
    <dgm:pt modelId="{57899BED-F4A9-48CA-B214-40F99739D338}">
      <dgm:prSet phldrT="[Текст]" custT="1"/>
      <dgm:spPr/>
      <dgm:t>
        <a:bodyPr/>
        <a:lstStyle/>
        <a:p>
          <a:r>
            <a:rPr lang="ru-RU" sz="2000" dirty="0" smtClean="0"/>
            <a:t>Свидетельство профессии рабочего, должности служащего</a:t>
          </a:r>
          <a:endParaRPr lang="ru-RU" sz="2000" dirty="0"/>
        </a:p>
      </dgm:t>
    </dgm:pt>
    <dgm:pt modelId="{19866254-2A3A-4FD9-892F-9A8362BDDCC9}" type="parTrans" cxnId="{3300A4BE-AB0F-4FC2-8F68-AB4E8AF91D4D}">
      <dgm:prSet/>
      <dgm:spPr/>
      <dgm:t>
        <a:bodyPr/>
        <a:lstStyle/>
        <a:p>
          <a:endParaRPr lang="ru-RU"/>
        </a:p>
      </dgm:t>
    </dgm:pt>
    <dgm:pt modelId="{AD4A29BB-8043-418D-985D-01826EE56644}" type="sibTrans" cxnId="{3300A4BE-AB0F-4FC2-8F68-AB4E8AF91D4D}">
      <dgm:prSet/>
      <dgm:spPr/>
      <dgm:t>
        <a:bodyPr/>
        <a:lstStyle/>
        <a:p>
          <a:endParaRPr lang="ru-RU"/>
        </a:p>
      </dgm:t>
    </dgm:pt>
    <dgm:pt modelId="{685E3544-5C40-4027-883E-A89D5B7C3FAC}" type="pres">
      <dgm:prSet presAssocID="{F82D313B-DE40-4D8C-8B03-1B2B2D06D84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563E74-A74D-4E17-92B0-BD944681DF0C}" type="pres">
      <dgm:prSet presAssocID="{A4BF6B4F-CD73-4153-B929-B0ECED708BF3}" presName="ParentComposite" presStyleCnt="0"/>
      <dgm:spPr/>
      <dgm:t>
        <a:bodyPr/>
        <a:lstStyle/>
        <a:p>
          <a:endParaRPr lang="ru-RU"/>
        </a:p>
      </dgm:t>
    </dgm:pt>
    <dgm:pt modelId="{D3857AB5-01A5-40C5-A17B-7BE8D71345C8}" type="pres">
      <dgm:prSet presAssocID="{A4BF6B4F-CD73-4153-B929-B0ECED708BF3}" presName="Chord" presStyleLbl="bgShp" presStyleIdx="0" presStyleCnt="1" custLinFactNeighborX="10676" custLinFactNeighborY="-1962"/>
      <dgm:spPr/>
      <dgm:t>
        <a:bodyPr/>
        <a:lstStyle/>
        <a:p>
          <a:endParaRPr lang="ru-RU"/>
        </a:p>
      </dgm:t>
    </dgm:pt>
    <dgm:pt modelId="{AD507A01-1C59-4BE4-AAF3-14C9B1A6B639}" type="pres">
      <dgm:prSet presAssocID="{A4BF6B4F-CD73-4153-B929-B0ECED708BF3}" presName="Pie" presStyleLbl="alignNode1" presStyleIdx="0" presStyleCnt="1" custLinFactNeighborX="14491" custLinFactNeighborY="-8129"/>
      <dgm:spPr/>
      <dgm:t>
        <a:bodyPr/>
        <a:lstStyle/>
        <a:p>
          <a:endParaRPr lang="ru-RU"/>
        </a:p>
      </dgm:t>
    </dgm:pt>
    <dgm:pt modelId="{56211C70-A9A6-4BBF-84C3-D451D81F04FB}" type="pres">
      <dgm:prSet presAssocID="{A4BF6B4F-CD73-4153-B929-B0ECED708BF3}" presName="Parent" presStyleLbl="revTx" presStyleIdx="0" presStyleCnt="2" custLinFactNeighborX="-37330" custLinFactNeighborY="-18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CB0DB-28C9-4361-8648-DF567A1D6883}" type="pres">
      <dgm:prSet presAssocID="{CB28AFA4-9FFE-4006-BBFB-43F92F876FE2}" presName="negSibTrans" presStyleCnt="0"/>
      <dgm:spPr/>
      <dgm:t>
        <a:bodyPr/>
        <a:lstStyle/>
        <a:p>
          <a:endParaRPr lang="ru-RU"/>
        </a:p>
      </dgm:t>
    </dgm:pt>
    <dgm:pt modelId="{F2982D92-07E0-426C-9BFD-70DCBB719F95}" type="pres">
      <dgm:prSet presAssocID="{A4BF6B4F-CD73-4153-B929-B0ECED708BF3}" presName="composite" presStyleCnt="0"/>
      <dgm:spPr/>
      <dgm:t>
        <a:bodyPr/>
        <a:lstStyle/>
        <a:p>
          <a:endParaRPr lang="ru-RU"/>
        </a:p>
      </dgm:t>
    </dgm:pt>
    <dgm:pt modelId="{644CD4A8-6EBD-448C-BC29-4BA57592780A}" type="pres">
      <dgm:prSet presAssocID="{A4BF6B4F-CD73-4153-B929-B0ECED708BF3}" presName="Child" presStyleLbl="revTx" presStyleIdx="1" presStyleCnt="2" custScaleX="291646" custLinFactNeighborX="8547" custLinFactNeighborY="-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581A2-0370-41D8-8157-ADE9992AE024}" srcId="{CD39E048-014F-4578-BD2D-17E4A8F2164F}" destId="{1EF57A56-FBE6-4E8C-920D-638C0DCEF940}" srcOrd="1" destOrd="0" parTransId="{4ED06AE7-53C9-4263-8B9C-1C06D5191E6A}" sibTransId="{B77DC16A-C60F-4FD1-90EC-061BA3C4D1E8}"/>
    <dgm:cxn modelId="{0A1FF3EE-3C01-4BC1-84DB-B948C943F8E7}" type="presOf" srcId="{F82D313B-DE40-4D8C-8B03-1B2B2D06D844}" destId="{685E3544-5C40-4027-883E-A89D5B7C3FAC}" srcOrd="0" destOrd="0" presId="urn:microsoft.com/office/officeart/2009/3/layout/PieProcess"/>
    <dgm:cxn modelId="{54446CCD-5A59-4863-BA6A-144B9E06313D}" type="presOf" srcId="{54E57CDE-B895-4AB6-8D4B-6B6AE93669A9}" destId="{644CD4A8-6EBD-448C-BC29-4BA57592780A}" srcOrd="0" destOrd="5" presId="urn:microsoft.com/office/officeart/2009/3/layout/PieProcess"/>
    <dgm:cxn modelId="{7EB36277-939C-4DB1-BA0A-570994E2CC78}" srcId="{2C1A73C5-19B6-46CA-809F-F16C4CC3F83C}" destId="{5C3CCFDC-93BD-45F0-A37D-B8D668FFE958}" srcOrd="0" destOrd="0" parTransId="{819C658B-6A17-4490-AF12-B916A65BDE8F}" sibTransId="{8644EF4F-514C-4BF6-8D83-07F2033BD39B}"/>
    <dgm:cxn modelId="{F9D6E143-DA02-4D3D-B636-F15F5B0806D7}" type="presOf" srcId="{AA9636DA-A6D7-46BB-9125-1F6F40243080}" destId="{644CD4A8-6EBD-448C-BC29-4BA57592780A}" srcOrd="0" destOrd="6" presId="urn:microsoft.com/office/officeart/2009/3/layout/PieProcess"/>
    <dgm:cxn modelId="{5DB22418-EA97-4406-8ACD-C91BEBF854F7}" srcId="{2C1A73C5-19B6-46CA-809F-F16C4CC3F83C}" destId="{803412AB-E2BA-4D95-8289-67AA61D5F5E6}" srcOrd="1" destOrd="0" parTransId="{7BB73F44-8BF5-4991-8D3C-ACCE855089C7}" sibTransId="{F0F1BF5B-8728-4BAD-912C-93C093EA5684}"/>
    <dgm:cxn modelId="{258C371B-A3C5-40FF-880D-B09F3C3C0113}" srcId="{3037448F-F00D-4028-AD7F-A07DE00B99A0}" destId="{5857A31B-A78A-463F-81C7-E45D4131B3FB}" srcOrd="0" destOrd="0" parTransId="{0F455E6A-0C13-4186-9C00-BCFE58D86893}" sibTransId="{F7AF8652-AD3E-459C-85E6-A1CCA0AD5A87}"/>
    <dgm:cxn modelId="{3300A4BE-AB0F-4FC2-8F68-AB4E8AF91D4D}" srcId="{2C1A73C5-19B6-46CA-809F-F16C4CC3F83C}" destId="{57899BED-F4A9-48CA-B214-40F99739D338}" srcOrd="2" destOrd="0" parTransId="{19866254-2A3A-4FD9-892F-9A8362BDDCC9}" sibTransId="{AD4A29BB-8043-418D-985D-01826EE56644}"/>
    <dgm:cxn modelId="{8CC079A0-5725-49F7-8AF7-D2FB63F80547}" type="presOf" srcId="{3037448F-F00D-4028-AD7F-A07DE00B99A0}" destId="{644CD4A8-6EBD-448C-BC29-4BA57592780A}" srcOrd="0" destOrd="3" presId="urn:microsoft.com/office/officeart/2009/3/layout/PieProcess"/>
    <dgm:cxn modelId="{0C06A824-D7F4-4681-85F3-4BDC4F60B333}" type="presOf" srcId="{CD39E048-014F-4578-BD2D-17E4A8F2164F}" destId="{644CD4A8-6EBD-448C-BC29-4BA57592780A}" srcOrd="0" destOrd="0" presId="urn:microsoft.com/office/officeart/2009/3/layout/PieProcess"/>
    <dgm:cxn modelId="{44F00134-B09F-4240-B925-51ECAD79DB15}" type="presOf" srcId="{61C8B885-6557-4D6A-92C9-DD9D726E74BE}" destId="{644CD4A8-6EBD-448C-BC29-4BA57592780A}" srcOrd="0" destOrd="8" presId="urn:microsoft.com/office/officeart/2009/3/layout/PieProcess"/>
    <dgm:cxn modelId="{9FC7C4B9-20E5-45D1-B3F7-8B73BE42D0FA}" srcId="{3037448F-F00D-4028-AD7F-A07DE00B99A0}" destId="{AA9636DA-A6D7-46BB-9125-1F6F40243080}" srcOrd="2" destOrd="0" parTransId="{73CAA139-B2F6-4386-B68A-03E9118B12AB}" sibTransId="{DDDE6AB8-302C-4851-8F52-D75A693D59CD}"/>
    <dgm:cxn modelId="{ABE64F16-B983-4BAF-B940-6CC23C15D89B}" type="presOf" srcId="{2C1A73C5-19B6-46CA-809F-F16C4CC3F83C}" destId="{644CD4A8-6EBD-448C-BC29-4BA57592780A}" srcOrd="0" destOrd="9" presId="urn:microsoft.com/office/officeart/2009/3/layout/PieProcess"/>
    <dgm:cxn modelId="{1306CF2A-14A8-4AE5-8DB4-0360A4BE4E57}" srcId="{A4BF6B4F-CD73-4153-B929-B0ECED708BF3}" destId="{CD39E048-014F-4578-BD2D-17E4A8F2164F}" srcOrd="0" destOrd="0" parTransId="{B9113D08-F6FC-4A18-B0EE-265DA65DBDCC}" sibTransId="{CB28AFA4-9FFE-4006-BBFB-43F92F876FE2}"/>
    <dgm:cxn modelId="{40DA5ACF-32EF-4527-BCD6-8EE8D2C5AF6C}" type="presOf" srcId="{5857A31B-A78A-463F-81C7-E45D4131B3FB}" destId="{644CD4A8-6EBD-448C-BC29-4BA57592780A}" srcOrd="0" destOrd="4" presId="urn:microsoft.com/office/officeart/2009/3/layout/PieProcess"/>
    <dgm:cxn modelId="{8FF29532-7887-4805-BB5D-D8E08EF6E15E}" type="presOf" srcId="{1EF57A56-FBE6-4E8C-920D-638C0DCEF940}" destId="{644CD4A8-6EBD-448C-BC29-4BA57592780A}" srcOrd="0" destOrd="2" presId="urn:microsoft.com/office/officeart/2009/3/layout/PieProcess"/>
    <dgm:cxn modelId="{07C7B7FE-6821-4E49-BFE2-CDA71A7F401A}" srcId="{A4BF6B4F-CD73-4153-B929-B0ECED708BF3}" destId="{2C1A73C5-19B6-46CA-809F-F16C4CC3F83C}" srcOrd="2" destOrd="0" parTransId="{31DFCF22-7CF8-4FC5-BA22-658C39ED9F7F}" sibTransId="{0CEE4917-01BA-42A0-9449-C2DF506F5BDB}"/>
    <dgm:cxn modelId="{C42ECC98-01AB-4E8E-9805-944489E72919}" type="presOf" srcId="{803412AB-E2BA-4D95-8289-67AA61D5F5E6}" destId="{644CD4A8-6EBD-448C-BC29-4BA57592780A}" srcOrd="0" destOrd="11" presId="urn:microsoft.com/office/officeart/2009/3/layout/PieProcess"/>
    <dgm:cxn modelId="{2DDE725A-94CD-4256-A494-53603F6B46E2}" srcId="{F82D313B-DE40-4D8C-8B03-1B2B2D06D844}" destId="{A4BF6B4F-CD73-4153-B929-B0ECED708BF3}" srcOrd="0" destOrd="0" parTransId="{51CA52C5-B20E-4379-9239-1027298D64F2}" sibTransId="{05F473A4-E756-45F5-8609-1EA396511B6A}"/>
    <dgm:cxn modelId="{D4652870-648B-44DD-BD16-FEC67A48203A}" type="presOf" srcId="{1A5E7A27-761D-4BEE-A7D0-43504ABDEFA7}" destId="{644CD4A8-6EBD-448C-BC29-4BA57592780A}" srcOrd="0" destOrd="7" presId="urn:microsoft.com/office/officeart/2009/3/layout/PieProcess"/>
    <dgm:cxn modelId="{4EFA3C25-857B-49B3-AB39-1EC156AAEE3B}" srcId="{CD39E048-014F-4578-BD2D-17E4A8F2164F}" destId="{D5D5C249-94C2-4B9B-BD60-0DC17BA8D8A4}" srcOrd="0" destOrd="0" parTransId="{2889AA37-4CEB-4278-9CBD-B4930D1FA0E2}" sibTransId="{6FF4F396-8EA2-4AD2-ADFD-78510D6D232D}"/>
    <dgm:cxn modelId="{CB2E91AC-21BD-4429-9228-734F0429F5C0}" type="presOf" srcId="{5C3CCFDC-93BD-45F0-A37D-B8D668FFE958}" destId="{644CD4A8-6EBD-448C-BC29-4BA57592780A}" srcOrd="0" destOrd="10" presId="urn:microsoft.com/office/officeart/2009/3/layout/PieProcess"/>
    <dgm:cxn modelId="{E60917EC-300A-46CF-A622-A1945AB1C3BF}" srcId="{3037448F-F00D-4028-AD7F-A07DE00B99A0}" destId="{54E57CDE-B895-4AB6-8D4B-6B6AE93669A9}" srcOrd="1" destOrd="0" parTransId="{2E6BDA56-26DB-4E89-989C-7DB0AAA73088}" sibTransId="{BDAFAC96-4A6B-4FFC-A9F6-C6B5622D0774}"/>
    <dgm:cxn modelId="{F794F3E0-7CB0-4638-9702-75AC24C7CB44}" type="presOf" srcId="{A4BF6B4F-CD73-4153-B929-B0ECED708BF3}" destId="{56211C70-A9A6-4BBF-84C3-D451D81F04FB}" srcOrd="0" destOrd="0" presId="urn:microsoft.com/office/officeart/2009/3/layout/PieProcess"/>
    <dgm:cxn modelId="{033F56B3-35A3-4F3C-9D4B-BEE566788713}" srcId="{3037448F-F00D-4028-AD7F-A07DE00B99A0}" destId="{61C8B885-6557-4D6A-92C9-DD9D726E74BE}" srcOrd="4" destOrd="0" parTransId="{E83BC0C4-DFD2-4E23-AC69-98E7C0841F65}" sibTransId="{76112F88-84ED-48F9-8604-BF98B34F04AF}"/>
    <dgm:cxn modelId="{7EAC4DDA-0DBC-433F-9D29-45D4C0FA9CD7}" type="presOf" srcId="{57899BED-F4A9-48CA-B214-40F99739D338}" destId="{644CD4A8-6EBD-448C-BC29-4BA57592780A}" srcOrd="0" destOrd="12" presId="urn:microsoft.com/office/officeart/2009/3/layout/PieProcess"/>
    <dgm:cxn modelId="{C5D9B872-FB47-463C-85F4-72B94B2C3DC8}" type="presOf" srcId="{D5D5C249-94C2-4B9B-BD60-0DC17BA8D8A4}" destId="{644CD4A8-6EBD-448C-BC29-4BA57592780A}" srcOrd="0" destOrd="1" presId="urn:microsoft.com/office/officeart/2009/3/layout/PieProcess"/>
    <dgm:cxn modelId="{5B6FAC70-B964-499A-86CA-7F53CCD3DA56}" srcId="{A4BF6B4F-CD73-4153-B929-B0ECED708BF3}" destId="{3037448F-F00D-4028-AD7F-A07DE00B99A0}" srcOrd="1" destOrd="0" parTransId="{444A6E50-D79C-435B-9BFF-04D37949CAEB}" sibTransId="{DDA10359-ABA2-4501-8980-5E35BD9BE4B4}"/>
    <dgm:cxn modelId="{83496DC7-22AA-4151-882D-CAE87AB208B2}" srcId="{3037448F-F00D-4028-AD7F-A07DE00B99A0}" destId="{1A5E7A27-761D-4BEE-A7D0-43504ABDEFA7}" srcOrd="3" destOrd="0" parTransId="{8FB3EE3E-9E6B-46D5-9206-F57E0CB17371}" sibTransId="{E6408692-73B9-4645-A6DF-4D1BD8DEFC4B}"/>
    <dgm:cxn modelId="{F4827331-1AC7-4074-9A12-74B9EF5745CA}" type="presParOf" srcId="{685E3544-5C40-4027-883E-A89D5B7C3FAC}" destId="{15563E74-A74D-4E17-92B0-BD944681DF0C}" srcOrd="0" destOrd="0" presId="urn:microsoft.com/office/officeart/2009/3/layout/PieProcess"/>
    <dgm:cxn modelId="{7A714929-ACDB-4D80-B9B6-ED92F87F4EFB}" type="presParOf" srcId="{15563E74-A74D-4E17-92B0-BD944681DF0C}" destId="{D3857AB5-01A5-40C5-A17B-7BE8D71345C8}" srcOrd="0" destOrd="0" presId="urn:microsoft.com/office/officeart/2009/3/layout/PieProcess"/>
    <dgm:cxn modelId="{0AE94274-D897-4B15-9241-0C11D821A7A5}" type="presParOf" srcId="{15563E74-A74D-4E17-92B0-BD944681DF0C}" destId="{AD507A01-1C59-4BE4-AAF3-14C9B1A6B639}" srcOrd="1" destOrd="0" presId="urn:microsoft.com/office/officeart/2009/3/layout/PieProcess"/>
    <dgm:cxn modelId="{F7D24854-572F-408E-8C81-C64C5D11BCB7}" type="presParOf" srcId="{15563E74-A74D-4E17-92B0-BD944681DF0C}" destId="{56211C70-A9A6-4BBF-84C3-D451D81F04FB}" srcOrd="2" destOrd="0" presId="urn:microsoft.com/office/officeart/2009/3/layout/PieProcess"/>
    <dgm:cxn modelId="{CD6201E8-7370-42B3-ADDA-197292ED06F3}" type="presParOf" srcId="{685E3544-5C40-4027-883E-A89D5B7C3FAC}" destId="{1ACCB0DB-28C9-4361-8648-DF567A1D6883}" srcOrd="1" destOrd="0" presId="urn:microsoft.com/office/officeart/2009/3/layout/PieProcess"/>
    <dgm:cxn modelId="{38560BE9-1F08-4E14-856F-AC9ADC5B6491}" type="presParOf" srcId="{685E3544-5C40-4027-883E-A89D5B7C3FAC}" destId="{F2982D92-07E0-426C-9BFD-70DCBB719F95}" srcOrd="2" destOrd="0" presId="urn:microsoft.com/office/officeart/2009/3/layout/PieProcess"/>
    <dgm:cxn modelId="{B0E36BE8-A891-4285-8016-90757AFC680E}" type="presParOf" srcId="{F2982D92-07E0-426C-9BFD-70DCBB719F95}" destId="{644CD4A8-6EBD-448C-BC29-4BA57592780A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82D313B-DE40-4D8C-8B03-1B2B2D06D844}" type="doc">
      <dgm:prSet loTypeId="urn:microsoft.com/office/officeart/2009/3/layout/PieProcess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884BE0-690B-4B7F-87B8-7B8500A04E94}">
      <dgm:prSet phldrT="[Текст]"/>
      <dgm:spPr/>
      <dgm:t>
        <a:bodyPr/>
        <a:lstStyle/>
        <a:p>
          <a:r>
            <a:rPr lang="ru-RU" b="1" dirty="0" smtClean="0"/>
            <a:t>Документы об обучении</a:t>
          </a:r>
          <a:endParaRPr lang="ru-RU" b="1" dirty="0"/>
        </a:p>
      </dgm:t>
    </dgm:pt>
    <dgm:pt modelId="{DC71473F-36A2-4BA9-8FD2-66AB26376A57}" type="parTrans" cxnId="{69FAE927-9FCF-416A-9D33-190EEDEA07B6}">
      <dgm:prSet/>
      <dgm:spPr/>
      <dgm:t>
        <a:bodyPr/>
        <a:lstStyle/>
        <a:p>
          <a:endParaRPr lang="ru-RU"/>
        </a:p>
      </dgm:t>
    </dgm:pt>
    <dgm:pt modelId="{7A749CBE-2931-486D-97D8-52715E53F955}" type="sibTrans" cxnId="{69FAE927-9FCF-416A-9D33-190EEDEA07B6}">
      <dgm:prSet/>
      <dgm:spPr/>
      <dgm:t>
        <a:bodyPr/>
        <a:lstStyle/>
        <a:p>
          <a:endParaRPr lang="ru-RU"/>
        </a:p>
      </dgm:t>
    </dgm:pt>
    <dgm:pt modelId="{B78193DE-6DD0-4DA9-8662-1BE79E3BFA90}">
      <dgm:prSet phldrT="[Текст]" custT="1"/>
      <dgm:spPr/>
      <dgm:t>
        <a:bodyPr/>
        <a:lstStyle/>
        <a:p>
          <a:r>
            <a:rPr lang="ru-RU" sz="2000" dirty="0" smtClean="0"/>
            <a:t>Свидетельство об обучении</a:t>
          </a:r>
        </a:p>
        <a:p>
          <a:endParaRPr lang="ru-RU" sz="2000" dirty="0"/>
        </a:p>
      </dgm:t>
    </dgm:pt>
    <dgm:pt modelId="{D13DABFD-3574-4BE7-A026-DD111FAB2EC2}" type="parTrans" cxnId="{24CC62C0-C295-4CC1-A001-D0B57419F2B3}">
      <dgm:prSet/>
      <dgm:spPr/>
      <dgm:t>
        <a:bodyPr/>
        <a:lstStyle/>
        <a:p>
          <a:endParaRPr lang="ru-RU"/>
        </a:p>
      </dgm:t>
    </dgm:pt>
    <dgm:pt modelId="{DF1932FF-7211-4A2C-B6B6-271CA542D857}" type="sibTrans" cxnId="{24CC62C0-C295-4CC1-A001-D0B57419F2B3}">
      <dgm:prSet/>
      <dgm:spPr/>
      <dgm:t>
        <a:bodyPr/>
        <a:lstStyle/>
        <a:p>
          <a:endParaRPr lang="ru-RU"/>
        </a:p>
      </dgm:t>
    </dgm:pt>
    <dgm:pt modelId="{31038A18-C31D-4C1D-869E-EF0E45382860}">
      <dgm:prSet phldrT="[Текст]" custT="1"/>
      <dgm:spPr/>
      <dgm:t>
        <a:bodyPr/>
        <a:lstStyle/>
        <a:p>
          <a:r>
            <a:rPr lang="ru-RU" sz="2000" dirty="0" smtClean="0"/>
            <a:t>Свидетельство об освоении дополнительных предпрофессиональных программ в области искусств</a:t>
          </a:r>
        </a:p>
        <a:p>
          <a:endParaRPr lang="ru-RU" sz="2000" dirty="0"/>
        </a:p>
      </dgm:t>
    </dgm:pt>
    <dgm:pt modelId="{D0B053CC-8D75-4B8D-9081-D42D35BEF21E}" type="parTrans" cxnId="{BEA9A229-680E-4633-B4FD-005B31C11F62}">
      <dgm:prSet/>
      <dgm:spPr/>
      <dgm:t>
        <a:bodyPr/>
        <a:lstStyle/>
        <a:p>
          <a:endParaRPr lang="ru-RU"/>
        </a:p>
      </dgm:t>
    </dgm:pt>
    <dgm:pt modelId="{9D75376D-C4F2-43EA-A815-629375DEDECB}" type="sibTrans" cxnId="{BEA9A229-680E-4633-B4FD-005B31C11F62}">
      <dgm:prSet/>
      <dgm:spPr/>
      <dgm:t>
        <a:bodyPr/>
        <a:lstStyle/>
        <a:p>
          <a:endParaRPr lang="ru-RU"/>
        </a:p>
      </dgm:t>
    </dgm:pt>
    <dgm:pt modelId="{37A64635-CF88-4333-ADC8-CB603CDEBE9C}">
      <dgm:prSet phldrT="[Текст]" custT="1"/>
      <dgm:spPr/>
      <dgm:t>
        <a:bodyPr/>
        <a:lstStyle/>
        <a:p>
          <a:r>
            <a:rPr lang="ru-RU" sz="2000" dirty="0" smtClean="0"/>
            <a:t>Иные документы, выдаваемые лицам, освоившим образовательные программы, по которым не предусмотрено проведение итоговой аттестации</a:t>
          </a:r>
          <a:endParaRPr lang="ru-RU" sz="2000" dirty="0"/>
        </a:p>
      </dgm:t>
    </dgm:pt>
    <dgm:pt modelId="{68C424A5-8CD6-4A67-9FEC-2F733056169F}" type="parTrans" cxnId="{5330348B-EB20-40CC-A0CC-E8D24DEF0938}">
      <dgm:prSet/>
      <dgm:spPr/>
      <dgm:t>
        <a:bodyPr/>
        <a:lstStyle/>
        <a:p>
          <a:endParaRPr lang="ru-RU"/>
        </a:p>
      </dgm:t>
    </dgm:pt>
    <dgm:pt modelId="{F2577C9F-4A81-40B8-9746-2218DFCAB81F}" type="sibTrans" cxnId="{5330348B-EB20-40CC-A0CC-E8D24DEF0938}">
      <dgm:prSet/>
      <dgm:spPr/>
      <dgm:t>
        <a:bodyPr/>
        <a:lstStyle/>
        <a:p>
          <a:endParaRPr lang="ru-RU"/>
        </a:p>
      </dgm:t>
    </dgm:pt>
    <dgm:pt modelId="{BDB51BDD-2395-4B31-958F-082FE95B2D93}">
      <dgm:prSet phldrT="[Текст]" custT="1"/>
      <dgm:spPr/>
      <dgm:t>
        <a:bodyPr/>
        <a:lstStyle/>
        <a:p>
          <a:r>
            <a:rPr lang="ru-RU" sz="2000" dirty="0" smtClean="0"/>
            <a:t>Справка об обучении</a:t>
          </a:r>
        </a:p>
        <a:p>
          <a:endParaRPr lang="ru-RU" sz="2000" dirty="0"/>
        </a:p>
      </dgm:t>
    </dgm:pt>
    <dgm:pt modelId="{F6D588A6-3C2C-4916-9F25-01ACAF4305F0}" type="parTrans" cxnId="{5A09ADD8-125C-4E8C-AFEA-A679C9E5D098}">
      <dgm:prSet/>
      <dgm:spPr/>
      <dgm:t>
        <a:bodyPr/>
        <a:lstStyle/>
        <a:p>
          <a:endParaRPr lang="ru-RU"/>
        </a:p>
      </dgm:t>
    </dgm:pt>
    <dgm:pt modelId="{9E919353-F75C-4CC3-A224-4B3041809A2D}" type="sibTrans" cxnId="{5A09ADD8-125C-4E8C-AFEA-A679C9E5D098}">
      <dgm:prSet/>
      <dgm:spPr/>
      <dgm:t>
        <a:bodyPr/>
        <a:lstStyle/>
        <a:p>
          <a:endParaRPr lang="ru-RU"/>
        </a:p>
      </dgm:t>
    </dgm:pt>
    <dgm:pt modelId="{685E3544-5C40-4027-883E-A89D5B7C3FAC}" type="pres">
      <dgm:prSet presAssocID="{F82D313B-DE40-4D8C-8B03-1B2B2D06D84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551986-443F-4011-B55B-14F0A9454254}" type="pres">
      <dgm:prSet presAssocID="{BD884BE0-690B-4B7F-87B8-7B8500A04E94}" presName="ParentComposite" presStyleCnt="0"/>
      <dgm:spPr/>
      <dgm:t>
        <a:bodyPr/>
        <a:lstStyle/>
        <a:p>
          <a:endParaRPr lang="ru-RU"/>
        </a:p>
      </dgm:t>
    </dgm:pt>
    <dgm:pt modelId="{1566F125-8DDF-4BC5-B465-E278F9E16F81}" type="pres">
      <dgm:prSet presAssocID="{BD884BE0-690B-4B7F-87B8-7B8500A04E94}" presName="Chord" presStyleLbl="bgShp" presStyleIdx="0" presStyleCnt="1"/>
      <dgm:spPr/>
      <dgm:t>
        <a:bodyPr/>
        <a:lstStyle/>
        <a:p>
          <a:endParaRPr lang="ru-RU"/>
        </a:p>
      </dgm:t>
    </dgm:pt>
    <dgm:pt modelId="{5B98A60B-6D6F-4AF7-A1EC-B932DA31B5B5}" type="pres">
      <dgm:prSet presAssocID="{BD884BE0-690B-4B7F-87B8-7B8500A04E94}" presName="Pie" presStyleLbl="alignNode1" presStyleIdx="0" presStyleCnt="1"/>
      <dgm:spPr/>
      <dgm:t>
        <a:bodyPr/>
        <a:lstStyle/>
        <a:p>
          <a:endParaRPr lang="ru-RU"/>
        </a:p>
      </dgm:t>
    </dgm:pt>
    <dgm:pt modelId="{FE86B59E-1071-41FA-8E12-5DDABE2173E7}" type="pres">
      <dgm:prSet presAssocID="{BD884BE0-690B-4B7F-87B8-7B8500A04E94}" presName="Paren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9E50D-45DE-4401-A5F5-E67FCAEE3B61}" type="pres">
      <dgm:prSet presAssocID="{DF1932FF-7211-4A2C-B6B6-271CA542D857}" presName="negSibTrans" presStyleCnt="0"/>
      <dgm:spPr/>
      <dgm:t>
        <a:bodyPr/>
        <a:lstStyle/>
        <a:p>
          <a:endParaRPr lang="ru-RU"/>
        </a:p>
      </dgm:t>
    </dgm:pt>
    <dgm:pt modelId="{6FBCA00E-BDEC-4594-AF63-30006DB0B208}" type="pres">
      <dgm:prSet presAssocID="{BD884BE0-690B-4B7F-87B8-7B8500A04E94}" presName="composite" presStyleCnt="0"/>
      <dgm:spPr/>
      <dgm:t>
        <a:bodyPr/>
        <a:lstStyle/>
        <a:p>
          <a:endParaRPr lang="ru-RU"/>
        </a:p>
      </dgm:t>
    </dgm:pt>
    <dgm:pt modelId="{B0BEB26E-40BE-414A-B82D-4BD1B48F81A4}" type="pres">
      <dgm:prSet presAssocID="{BD884BE0-690B-4B7F-87B8-7B8500A04E94}" presName="Child" presStyleLbl="revTx" presStyleIdx="1" presStyleCnt="2" custScaleX="273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CFF2B-970F-4693-BBBE-175A59B34769}" type="presOf" srcId="{BDB51BDD-2395-4B31-958F-082FE95B2D93}" destId="{B0BEB26E-40BE-414A-B82D-4BD1B48F81A4}" srcOrd="0" destOrd="2" presId="urn:microsoft.com/office/officeart/2009/3/layout/PieProcess"/>
    <dgm:cxn modelId="{5A09ADD8-125C-4E8C-AFEA-A679C9E5D098}" srcId="{BD884BE0-690B-4B7F-87B8-7B8500A04E94}" destId="{BDB51BDD-2395-4B31-958F-082FE95B2D93}" srcOrd="2" destOrd="0" parTransId="{F6D588A6-3C2C-4916-9F25-01ACAF4305F0}" sibTransId="{9E919353-F75C-4CC3-A224-4B3041809A2D}"/>
    <dgm:cxn modelId="{8A345700-1F5B-4576-9720-94FD98277F8B}" type="presOf" srcId="{37A64635-CF88-4333-ADC8-CB603CDEBE9C}" destId="{B0BEB26E-40BE-414A-B82D-4BD1B48F81A4}" srcOrd="0" destOrd="3" presId="urn:microsoft.com/office/officeart/2009/3/layout/PieProcess"/>
    <dgm:cxn modelId="{24CC62C0-C295-4CC1-A001-D0B57419F2B3}" srcId="{BD884BE0-690B-4B7F-87B8-7B8500A04E94}" destId="{B78193DE-6DD0-4DA9-8662-1BE79E3BFA90}" srcOrd="0" destOrd="0" parTransId="{D13DABFD-3574-4BE7-A026-DD111FAB2EC2}" sibTransId="{DF1932FF-7211-4A2C-B6B6-271CA542D857}"/>
    <dgm:cxn modelId="{65C50786-8566-411E-8C75-C1E544EDC41C}" type="presOf" srcId="{31038A18-C31D-4C1D-869E-EF0E45382860}" destId="{B0BEB26E-40BE-414A-B82D-4BD1B48F81A4}" srcOrd="0" destOrd="1" presId="urn:microsoft.com/office/officeart/2009/3/layout/PieProcess"/>
    <dgm:cxn modelId="{508359B7-6273-49B2-8D4D-443B025C7688}" type="presOf" srcId="{F82D313B-DE40-4D8C-8B03-1B2B2D06D844}" destId="{685E3544-5C40-4027-883E-A89D5B7C3FAC}" srcOrd="0" destOrd="0" presId="urn:microsoft.com/office/officeart/2009/3/layout/PieProcess"/>
    <dgm:cxn modelId="{E7F13035-CFCF-4218-9E2C-F3A5C273619A}" type="presOf" srcId="{B78193DE-6DD0-4DA9-8662-1BE79E3BFA90}" destId="{B0BEB26E-40BE-414A-B82D-4BD1B48F81A4}" srcOrd="0" destOrd="0" presId="urn:microsoft.com/office/officeart/2009/3/layout/PieProcess"/>
    <dgm:cxn modelId="{69FAE927-9FCF-416A-9D33-190EEDEA07B6}" srcId="{F82D313B-DE40-4D8C-8B03-1B2B2D06D844}" destId="{BD884BE0-690B-4B7F-87B8-7B8500A04E94}" srcOrd="0" destOrd="0" parTransId="{DC71473F-36A2-4BA9-8FD2-66AB26376A57}" sibTransId="{7A749CBE-2931-486D-97D8-52715E53F955}"/>
    <dgm:cxn modelId="{BEA9A229-680E-4633-B4FD-005B31C11F62}" srcId="{BD884BE0-690B-4B7F-87B8-7B8500A04E94}" destId="{31038A18-C31D-4C1D-869E-EF0E45382860}" srcOrd="1" destOrd="0" parTransId="{D0B053CC-8D75-4B8D-9081-D42D35BEF21E}" sibTransId="{9D75376D-C4F2-43EA-A815-629375DEDECB}"/>
    <dgm:cxn modelId="{5330348B-EB20-40CC-A0CC-E8D24DEF0938}" srcId="{BD884BE0-690B-4B7F-87B8-7B8500A04E94}" destId="{37A64635-CF88-4333-ADC8-CB603CDEBE9C}" srcOrd="3" destOrd="0" parTransId="{68C424A5-8CD6-4A67-9FEC-2F733056169F}" sibTransId="{F2577C9F-4A81-40B8-9746-2218DFCAB81F}"/>
    <dgm:cxn modelId="{4CF266E2-BB7A-4982-A017-DC7B8149418E}" type="presOf" srcId="{BD884BE0-690B-4B7F-87B8-7B8500A04E94}" destId="{FE86B59E-1071-41FA-8E12-5DDABE2173E7}" srcOrd="0" destOrd="0" presId="urn:microsoft.com/office/officeart/2009/3/layout/PieProcess"/>
    <dgm:cxn modelId="{1C82E38B-C87D-4878-B354-7B82231263EA}" type="presParOf" srcId="{685E3544-5C40-4027-883E-A89D5B7C3FAC}" destId="{D9551986-443F-4011-B55B-14F0A9454254}" srcOrd="0" destOrd="0" presId="urn:microsoft.com/office/officeart/2009/3/layout/PieProcess"/>
    <dgm:cxn modelId="{BE07FFA3-88B8-4091-A5A6-75AAB9B09139}" type="presParOf" srcId="{D9551986-443F-4011-B55B-14F0A9454254}" destId="{1566F125-8DDF-4BC5-B465-E278F9E16F81}" srcOrd="0" destOrd="0" presId="urn:microsoft.com/office/officeart/2009/3/layout/PieProcess"/>
    <dgm:cxn modelId="{51857207-37AC-4AED-A22C-ABC55A34E8D8}" type="presParOf" srcId="{D9551986-443F-4011-B55B-14F0A9454254}" destId="{5B98A60B-6D6F-4AF7-A1EC-B932DA31B5B5}" srcOrd="1" destOrd="0" presId="urn:microsoft.com/office/officeart/2009/3/layout/PieProcess"/>
    <dgm:cxn modelId="{2E30332C-EBBC-4B90-9959-C8D3670DB7B8}" type="presParOf" srcId="{D9551986-443F-4011-B55B-14F0A9454254}" destId="{FE86B59E-1071-41FA-8E12-5DDABE2173E7}" srcOrd="2" destOrd="0" presId="urn:microsoft.com/office/officeart/2009/3/layout/PieProcess"/>
    <dgm:cxn modelId="{DA4C76C4-9FB0-480E-954F-64B9B0E80B01}" type="presParOf" srcId="{685E3544-5C40-4027-883E-A89D5B7C3FAC}" destId="{4DF9E50D-45DE-4401-A5F5-E67FCAEE3B61}" srcOrd="1" destOrd="0" presId="urn:microsoft.com/office/officeart/2009/3/layout/PieProcess"/>
    <dgm:cxn modelId="{E4C06C95-D55B-471A-BC63-A61665AB183B}" type="presParOf" srcId="{685E3544-5C40-4027-883E-A89D5B7C3FAC}" destId="{6FBCA00E-BDEC-4594-AF63-30006DB0B208}" srcOrd="2" destOrd="0" presId="urn:microsoft.com/office/officeart/2009/3/layout/PieProcess"/>
    <dgm:cxn modelId="{D1CFEB37-70FF-44C7-BCBF-099EE086836A}" type="presParOf" srcId="{6FBCA00E-BDEC-4594-AF63-30006DB0B208}" destId="{B0BEB26E-40BE-414A-B82D-4BD1B48F81A4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35CCCE5-C342-4DD2-A8D8-E38ABCBE50B0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E68B5FD-9874-4B7C-80E5-5D0C46CD9A4D}">
      <dgm:prSet/>
      <dgm:spPr/>
      <dgm:t>
        <a:bodyPr/>
        <a:lstStyle/>
        <a:p>
          <a:pPr algn="l"/>
          <a:r>
            <a:rPr lang="ru-RU" dirty="0" smtClean="0"/>
            <a:t>Документы государственного образца → Документы установленного образца</a:t>
          </a:r>
        </a:p>
      </dgm:t>
    </dgm:pt>
    <dgm:pt modelId="{2B505030-C242-4A63-9BA9-29ADA464EB4D}" type="parTrans" cxnId="{8D9477BA-EBBA-48B7-AFCD-64B6960548FC}">
      <dgm:prSet/>
      <dgm:spPr/>
      <dgm:t>
        <a:bodyPr/>
        <a:lstStyle/>
        <a:p>
          <a:endParaRPr lang="ru-RU"/>
        </a:p>
      </dgm:t>
    </dgm:pt>
    <dgm:pt modelId="{54B5970C-988D-4CC0-86B1-635BE5BACB9F}" type="sibTrans" cxnId="{8D9477BA-EBBA-48B7-AFCD-64B6960548FC}">
      <dgm:prSet/>
      <dgm:spPr/>
      <dgm:t>
        <a:bodyPr/>
        <a:lstStyle/>
        <a:p>
          <a:endParaRPr lang="ru-RU"/>
        </a:p>
      </dgm:t>
    </dgm:pt>
    <dgm:pt modelId="{92715265-A22D-439A-8E77-83F80DA7F50C}">
      <dgm:prSet/>
      <dgm:spPr/>
      <dgm:t>
        <a:bodyPr/>
        <a:lstStyle/>
        <a:p>
          <a:pPr algn="l"/>
          <a:r>
            <a:rPr lang="ru-RU" dirty="0" smtClean="0"/>
            <a:t>Не предусматривается выдача свидетельства о повышении квалификации</a:t>
          </a:r>
        </a:p>
      </dgm:t>
    </dgm:pt>
    <dgm:pt modelId="{479D38F1-F5FE-4D54-81A2-AB76803B27C3}" type="parTrans" cxnId="{AB869011-6A2A-46F4-A67E-154E8E1BB1BF}">
      <dgm:prSet/>
      <dgm:spPr/>
      <dgm:t>
        <a:bodyPr/>
        <a:lstStyle/>
        <a:p>
          <a:endParaRPr lang="ru-RU"/>
        </a:p>
      </dgm:t>
    </dgm:pt>
    <dgm:pt modelId="{2044D05E-FF1C-4F8B-9999-D1651F3494F8}" type="sibTrans" cxnId="{AB869011-6A2A-46F4-A67E-154E8E1BB1BF}">
      <dgm:prSet/>
      <dgm:spPr/>
      <dgm:t>
        <a:bodyPr/>
        <a:lstStyle/>
        <a:p>
          <a:endParaRPr lang="ru-RU"/>
        </a:p>
      </dgm:t>
    </dgm:pt>
    <dgm:pt modelId="{E371C91B-A5EA-4B11-813A-5F0B34B3B721}">
      <dgm:prSet/>
      <dgm:spPr/>
      <dgm:t>
        <a:bodyPr/>
        <a:lstStyle/>
        <a:p>
          <a:pPr algn="l"/>
          <a:r>
            <a:rPr lang="ru-RU" dirty="0" smtClean="0"/>
            <a:t>Предусматривается выдача диплома об окончании аспирантуры</a:t>
          </a:r>
        </a:p>
      </dgm:t>
    </dgm:pt>
    <dgm:pt modelId="{F326135D-D7F1-4494-A402-4B8E16F382F6}" type="parTrans" cxnId="{49C4DA60-F512-40E2-8002-0D343322DE5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22D0FCE-581C-4A31-83A0-0CBE2473AC76}" type="sibTrans" cxnId="{49C4DA60-F512-40E2-8002-0D343322DE56}">
      <dgm:prSet/>
      <dgm:spPr/>
      <dgm:t>
        <a:bodyPr/>
        <a:lstStyle/>
        <a:p>
          <a:endParaRPr lang="ru-RU"/>
        </a:p>
      </dgm:t>
    </dgm:pt>
    <dgm:pt modelId="{82299677-0881-4386-85F4-03F1EDB0EBE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Основные изменения</a:t>
          </a:r>
          <a:endParaRPr lang="ru-RU" dirty="0"/>
        </a:p>
      </dgm:t>
    </dgm:pt>
    <dgm:pt modelId="{A3DD032E-B610-4F8A-B45A-89C5FF6C6DD3}" type="parTrans" cxnId="{C8A3BEBF-EE85-4081-84CC-E4B8B2AC9099}">
      <dgm:prSet/>
      <dgm:spPr/>
      <dgm:t>
        <a:bodyPr/>
        <a:lstStyle/>
        <a:p>
          <a:endParaRPr lang="ru-RU"/>
        </a:p>
      </dgm:t>
    </dgm:pt>
    <dgm:pt modelId="{2D293869-E550-4E9A-A1A4-11A932AE4841}" type="sibTrans" cxnId="{C8A3BEBF-EE85-4081-84CC-E4B8B2AC9099}">
      <dgm:prSet/>
      <dgm:spPr/>
      <dgm:t>
        <a:bodyPr/>
        <a:lstStyle/>
        <a:p>
          <a:endParaRPr lang="ru-RU"/>
        </a:p>
      </dgm:t>
    </dgm:pt>
    <dgm:pt modelId="{2ACC5B24-2B1C-47BA-A477-B1E6166A4D61}" type="pres">
      <dgm:prSet presAssocID="{B35CCCE5-C342-4DD2-A8D8-E38ABCBE50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C35B3D-780A-44AD-AF67-DBA711096F64}" type="pres">
      <dgm:prSet presAssocID="{82299677-0881-4386-85F4-03F1EDB0EBEF}" presName="root" presStyleCnt="0"/>
      <dgm:spPr/>
      <dgm:t>
        <a:bodyPr/>
        <a:lstStyle/>
        <a:p>
          <a:endParaRPr lang="ru-RU"/>
        </a:p>
      </dgm:t>
    </dgm:pt>
    <dgm:pt modelId="{45F4E9E8-12CD-461D-88AE-193F2F68623A}" type="pres">
      <dgm:prSet presAssocID="{82299677-0881-4386-85F4-03F1EDB0EBEF}" presName="rootComposite" presStyleCnt="0"/>
      <dgm:spPr/>
      <dgm:t>
        <a:bodyPr/>
        <a:lstStyle/>
        <a:p>
          <a:endParaRPr lang="ru-RU"/>
        </a:p>
      </dgm:t>
    </dgm:pt>
    <dgm:pt modelId="{57F8F1A1-5635-4371-8C06-FB5B6D8C47C9}" type="pres">
      <dgm:prSet presAssocID="{82299677-0881-4386-85F4-03F1EDB0EBEF}" presName="rootText" presStyleLbl="node1" presStyleIdx="0" presStyleCnt="1" custScaleX="293447"/>
      <dgm:spPr/>
      <dgm:t>
        <a:bodyPr/>
        <a:lstStyle/>
        <a:p>
          <a:endParaRPr lang="ru-RU"/>
        </a:p>
      </dgm:t>
    </dgm:pt>
    <dgm:pt modelId="{A3C33B56-6AD6-4BCA-BD6C-24FB20D76B30}" type="pres">
      <dgm:prSet presAssocID="{82299677-0881-4386-85F4-03F1EDB0EBEF}" presName="rootConnector" presStyleLbl="node1" presStyleIdx="0" presStyleCnt="1"/>
      <dgm:spPr/>
      <dgm:t>
        <a:bodyPr/>
        <a:lstStyle/>
        <a:p>
          <a:endParaRPr lang="ru-RU"/>
        </a:p>
      </dgm:t>
    </dgm:pt>
    <dgm:pt modelId="{D5FE4C86-478D-4DDD-8B65-384882C27430}" type="pres">
      <dgm:prSet presAssocID="{82299677-0881-4386-85F4-03F1EDB0EBEF}" presName="childShape" presStyleCnt="0"/>
      <dgm:spPr/>
      <dgm:t>
        <a:bodyPr/>
        <a:lstStyle/>
        <a:p>
          <a:endParaRPr lang="ru-RU"/>
        </a:p>
      </dgm:t>
    </dgm:pt>
    <dgm:pt modelId="{733DD3A1-AC8B-42CF-A072-8BDDCB650864}" type="pres">
      <dgm:prSet presAssocID="{2B505030-C242-4A63-9BA9-29ADA464EB4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C8AE30C-9B82-4814-B525-4C7382DD3B51}" type="pres">
      <dgm:prSet presAssocID="{CE68B5FD-9874-4B7C-80E5-5D0C46CD9A4D}" presName="childText" presStyleLbl="bgAcc1" presStyleIdx="0" presStyleCnt="3" custScaleX="526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7439E-68D0-4120-BF7D-E6D23A2E58D2}" type="pres">
      <dgm:prSet presAssocID="{479D38F1-F5FE-4D54-81A2-AB76803B27C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5591416-BC8E-44C3-9C8B-866CBD7B427A}" type="pres">
      <dgm:prSet presAssocID="{92715265-A22D-439A-8E77-83F80DA7F50C}" presName="childText" presStyleLbl="bgAcc1" presStyleIdx="1" presStyleCnt="3" custScaleX="52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3CB60-5476-4285-B658-87C77F586872}" type="pres">
      <dgm:prSet presAssocID="{F326135D-D7F1-4494-A402-4B8E16F382F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A8EE21F8-B30E-464C-9D91-8A3359045870}" type="pres">
      <dgm:prSet presAssocID="{E371C91B-A5EA-4B11-813A-5F0B34B3B721}" presName="childText" presStyleLbl="bgAcc1" presStyleIdx="2" presStyleCnt="3" custScaleX="520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29F84-D0E9-473D-AA81-43D0A34B9A7B}" type="presOf" srcId="{92715265-A22D-439A-8E77-83F80DA7F50C}" destId="{C5591416-BC8E-44C3-9C8B-866CBD7B427A}" srcOrd="0" destOrd="0" presId="urn:microsoft.com/office/officeart/2005/8/layout/hierarchy3"/>
    <dgm:cxn modelId="{D1582BD1-0458-432B-8E09-24B3D003B09B}" type="presOf" srcId="{82299677-0881-4386-85F4-03F1EDB0EBEF}" destId="{A3C33B56-6AD6-4BCA-BD6C-24FB20D76B30}" srcOrd="1" destOrd="0" presId="urn:microsoft.com/office/officeart/2005/8/layout/hierarchy3"/>
    <dgm:cxn modelId="{8D9477BA-EBBA-48B7-AFCD-64B6960548FC}" srcId="{82299677-0881-4386-85F4-03F1EDB0EBEF}" destId="{CE68B5FD-9874-4B7C-80E5-5D0C46CD9A4D}" srcOrd="0" destOrd="0" parTransId="{2B505030-C242-4A63-9BA9-29ADA464EB4D}" sibTransId="{54B5970C-988D-4CC0-86B1-635BE5BACB9F}"/>
    <dgm:cxn modelId="{AB869011-6A2A-46F4-A67E-154E8E1BB1BF}" srcId="{82299677-0881-4386-85F4-03F1EDB0EBEF}" destId="{92715265-A22D-439A-8E77-83F80DA7F50C}" srcOrd="1" destOrd="0" parTransId="{479D38F1-F5FE-4D54-81A2-AB76803B27C3}" sibTransId="{2044D05E-FF1C-4F8B-9999-D1651F3494F8}"/>
    <dgm:cxn modelId="{BB9B3DC8-9349-4A14-87BB-889CABF3FEDB}" type="presOf" srcId="{CE68B5FD-9874-4B7C-80E5-5D0C46CD9A4D}" destId="{6C8AE30C-9B82-4814-B525-4C7382DD3B51}" srcOrd="0" destOrd="0" presId="urn:microsoft.com/office/officeart/2005/8/layout/hierarchy3"/>
    <dgm:cxn modelId="{DFB06563-F0DB-4CD7-84F8-15864C5D44D7}" type="presOf" srcId="{E371C91B-A5EA-4B11-813A-5F0B34B3B721}" destId="{A8EE21F8-B30E-464C-9D91-8A3359045870}" srcOrd="0" destOrd="0" presId="urn:microsoft.com/office/officeart/2005/8/layout/hierarchy3"/>
    <dgm:cxn modelId="{2D4D8175-9BB9-4567-909A-32573068E5D7}" type="presOf" srcId="{2B505030-C242-4A63-9BA9-29ADA464EB4D}" destId="{733DD3A1-AC8B-42CF-A072-8BDDCB650864}" srcOrd="0" destOrd="0" presId="urn:microsoft.com/office/officeart/2005/8/layout/hierarchy3"/>
    <dgm:cxn modelId="{3766D283-90FB-403B-924F-8A5A0D984B7D}" type="presOf" srcId="{B35CCCE5-C342-4DD2-A8D8-E38ABCBE50B0}" destId="{2ACC5B24-2B1C-47BA-A477-B1E6166A4D61}" srcOrd="0" destOrd="0" presId="urn:microsoft.com/office/officeart/2005/8/layout/hierarchy3"/>
    <dgm:cxn modelId="{C8A3BEBF-EE85-4081-84CC-E4B8B2AC9099}" srcId="{B35CCCE5-C342-4DD2-A8D8-E38ABCBE50B0}" destId="{82299677-0881-4386-85F4-03F1EDB0EBEF}" srcOrd="0" destOrd="0" parTransId="{A3DD032E-B610-4F8A-B45A-89C5FF6C6DD3}" sibTransId="{2D293869-E550-4E9A-A1A4-11A932AE4841}"/>
    <dgm:cxn modelId="{49C4DA60-F512-40E2-8002-0D343322DE56}" srcId="{82299677-0881-4386-85F4-03F1EDB0EBEF}" destId="{E371C91B-A5EA-4B11-813A-5F0B34B3B721}" srcOrd="2" destOrd="0" parTransId="{F326135D-D7F1-4494-A402-4B8E16F382F6}" sibTransId="{722D0FCE-581C-4A31-83A0-0CBE2473AC76}"/>
    <dgm:cxn modelId="{06A2236A-6A31-42A1-BFF0-2872D4F83017}" type="presOf" srcId="{F326135D-D7F1-4494-A402-4B8E16F382F6}" destId="{5113CB60-5476-4285-B658-87C77F586872}" srcOrd="0" destOrd="0" presId="urn:microsoft.com/office/officeart/2005/8/layout/hierarchy3"/>
    <dgm:cxn modelId="{01DDF528-7489-4DBD-A8BB-235C889E6AB3}" type="presOf" srcId="{82299677-0881-4386-85F4-03F1EDB0EBEF}" destId="{57F8F1A1-5635-4371-8C06-FB5B6D8C47C9}" srcOrd="0" destOrd="0" presId="urn:microsoft.com/office/officeart/2005/8/layout/hierarchy3"/>
    <dgm:cxn modelId="{D6BDA3CE-F9B9-4BB3-86E4-DEA8ADEC568E}" type="presOf" srcId="{479D38F1-F5FE-4D54-81A2-AB76803B27C3}" destId="{E5A7439E-68D0-4120-BF7D-E6D23A2E58D2}" srcOrd="0" destOrd="0" presId="urn:microsoft.com/office/officeart/2005/8/layout/hierarchy3"/>
    <dgm:cxn modelId="{8FC5FE38-5063-40FE-A08A-279B861CDE9D}" type="presParOf" srcId="{2ACC5B24-2B1C-47BA-A477-B1E6166A4D61}" destId="{F6C35B3D-780A-44AD-AF67-DBA711096F64}" srcOrd="0" destOrd="0" presId="urn:microsoft.com/office/officeart/2005/8/layout/hierarchy3"/>
    <dgm:cxn modelId="{100C82D3-21AF-47B3-8043-959F5C9A70AA}" type="presParOf" srcId="{F6C35B3D-780A-44AD-AF67-DBA711096F64}" destId="{45F4E9E8-12CD-461D-88AE-193F2F68623A}" srcOrd="0" destOrd="0" presId="urn:microsoft.com/office/officeart/2005/8/layout/hierarchy3"/>
    <dgm:cxn modelId="{349BCA17-A825-47DB-998D-920A7E9E2E5E}" type="presParOf" srcId="{45F4E9E8-12CD-461D-88AE-193F2F68623A}" destId="{57F8F1A1-5635-4371-8C06-FB5B6D8C47C9}" srcOrd="0" destOrd="0" presId="urn:microsoft.com/office/officeart/2005/8/layout/hierarchy3"/>
    <dgm:cxn modelId="{7DCD804E-FE40-40D7-A4BA-B518AFDAE2EB}" type="presParOf" srcId="{45F4E9E8-12CD-461D-88AE-193F2F68623A}" destId="{A3C33B56-6AD6-4BCA-BD6C-24FB20D76B30}" srcOrd="1" destOrd="0" presId="urn:microsoft.com/office/officeart/2005/8/layout/hierarchy3"/>
    <dgm:cxn modelId="{06C0173E-2868-4A10-BC7F-0DD89266E6B4}" type="presParOf" srcId="{F6C35B3D-780A-44AD-AF67-DBA711096F64}" destId="{D5FE4C86-478D-4DDD-8B65-384882C27430}" srcOrd="1" destOrd="0" presId="urn:microsoft.com/office/officeart/2005/8/layout/hierarchy3"/>
    <dgm:cxn modelId="{F6BB1DA8-8013-4679-8C2D-5340DD99803E}" type="presParOf" srcId="{D5FE4C86-478D-4DDD-8B65-384882C27430}" destId="{733DD3A1-AC8B-42CF-A072-8BDDCB650864}" srcOrd="0" destOrd="0" presId="urn:microsoft.com/office/officeart/2005/8/layout/hierarchy3"/>
    <dgm:cxn modelId="{96E287E5-CAE7-45E3-98A1-694E751B33AE}" type="presParOf" srcId="{D5FE4C86-478D-4DDD-8B65-384882C27430}" destId="{6C8AE30C-9B82-4814-B525-4C7382DD3B51}" srcOrd="1" destOrd="0" presId="urn:microsoft.com/office/officeart/2005/8/layout/hierarchy3"/>
    <dgm:cxn modelId="{1011FA8C-A5CE-4982-A34E-F7F001F98688}" type="presParOf" srcId="{D5FE4C86-478D-4DDD-8B65-384882C27430}" destId="{E5A7439E-68D0-4120-BF7D-E6D23A2E58D2}" srcOrd="2" destOrd="0" presId="urn:microsoft.com/office/officeart/2005/8/layout/hierarchy3"/>
    <dgm:cxn modelId="{D2C7A88C-48E2-461F-8909-8AA599873875}" type="presParOf" srcId="{D5FE4C86-478D-4DDD-8B65-384882C27430}" destId="{C5591416-BC8E-44C3-9C8B-866CBD7B427A}" srcOrd="3" destOrd="0" presId="urn:microsoft.com/office/officeart/2005/8/layout/hierarchy3"/>
    <dgm:cxn modelId="{3430E051-9490-4C15-9623-7688A886B1F4}" type="presParOf" srcId="{D5FE4C86-478D-4DDD-8B65-384882C27430}" destId="{5113CB60-5476-4285-B658-87C77F586872}" srcOrd="4" destOrd="0" presId="urn:microsoft.com/office/officeart/2005/8/layout/hierarchy3"/>
    <dgm:cxn modelId="{72D669BE-F6CE-4AEA-A104-7319533D5273}" type="presParOf" srcId="{D5FE4C86-478D-4DDD-8B65-384882C27430}" destId="{A8EE21F8-B30E-464C-9D91-8A335904587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26DA771-712C-4E13-BFC9-F74BF92B5F12}" type="doc">
      <dgm:prSet loTypeId="urn:microsoft.com/office/officeart/2005/8/layout/matrix1" loCatId="matrix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DE39012-FA90-4478-AE2A-FBD693C82753}">
      <dgm:prSet phldrT="[Текст]" custT="1"/>
      <dgm:spPr/>
      <dgm:t>
        <a:bodyPr/>
        <a:lstStyle/>
        <a:p>
          <a:r>
            <a:rPr lang="ru-RU" sz="4000" dirty="0" smtClean="0"/>
            <a:t>Новеллы</a:t>
          </a:r>
          <a:endParaRPr lang="ru-RU" sz="4000" dirty="0"/>
        </a:p>
      </dgm:t>
    </dgm:pt>
    <dgm:pt modelId="{39FAEFD0-B206-490B-8CAD-3F7A9EC2E25C}" type="parTrans" cxnId="{8D7F0839-D975-4F95-993A-896082946268}">
      <dgm:prSet/>
      <dgm:spPr/>
      <dgm:t>
        <a:bodyPr/>
        <a:lstStyle/>
        <a:p>
          <a:endParaRPr lang="ru-RU"/>
        </a:p>
      </dgm:t>
    </dgm:pt>
    <dgm:pt modelId="{959FD74F-EF29-4649-9E97-EC9C244E833C}" type="sibTrans" cxnId="{8D7F0839-D975-4F95-993A-896082946268}">
      <dgm:prSet/>
      <dgm:spPr/>
      <dgm:t>
        <a:bodyPr/>
        <a:lstStyle/>
        <a:p>
          <a:endParaRPr lang="ru-RU"/>
        </a:p>
      </dgm:t>
    </dgm:pt>
    <dgm:pt modelId="{823CED7B-7314-45E5-8365-EC6EFB37B4C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Не указываются места осуществления для программ ДПО и профессионального обучения           (ч. 4 ст. 91)</a:t>
          </a:r>
          <a:endParaRPr lang="ru-RU" dirty="0"/>
        </a:p>
      </dgm:t>
    </dgm:pt>
    <dgm:pt modelId="{B842B734-BD44-4EB8-8E82-03391634EAD3}" type="parTrans" cxnId="{5380B30B-83C0-4141-80D2-A308F30C33AD}">
      <dgm:prSet/>
      <dgm:spPr/>
      <dgm:t>
        <a:bodyPr/>
        <a:lstStyle/>
        <a:p>
          <a:endParaRPr lang="ru-RU"/>
        </a:p>
      </dgm:t>
    </dgm:pt>
    <dgm:pt modelId="{C244FFC0-1086-44CE-A0D0-C644F5255EB8}" type="sibTrans" cxnId="{5380B30B-83C0-4141-80D2-A308F30C33AD}">
      <dgm:prSet/>
      <dgm:spPr/>
      <dgm:t>
        <a:bodyPr/>
        <a:lstStyle/>
        <a:p>
          <a:endParaRPr lang="ru-RU"/>
        </a:p>
      </dgm:t>
    </dgm:pt>
    <dgm:pt modelId="{59AEAA26-B7C7-46D8-AD89-8CCD1072D3A7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Основание для отказа в выдаче лицензии: наличие неисполненного предписания </a:t>
          </a:r>
          <a:r>
            <a:rPr lang="ru-RU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Рособрнадзора</a:t>
          </a:r>
          <a:r>
            <a: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 или органа, осуществляющего переданные полномочия (ч. 12 ст. 91)</a:t>
          </a:r>
          <a:endParaRPr lang="ru-RU" dirty="0"/>
        </a:p>
      </dgm:t>
    </dgm:pt>
    <dgm:pt modelId="{9E7955B8-A387-46D9-A0C9-D6DB4D66C2BE}" type="parTrans" cxnId="{7A892D74-A76E-4C8F-9DF0-CC0288043563}">
      <dgm:prSet/>
      <dgm:spPr/>
      <dgm:t>
        <a:bodyPr/>
        <a:lstStyle/>
        <a:p>
          <a:endParaRPr lang="ru-RU"/>
        </a:p>
      </dgm:t>
    </dgm:pt>
    <dgm:pt modelId="{2F4282C9-957C-4B7F-B676-C78CFA97A32A}" type="sibTrans" cxnId="{7A892D74-A76E-4C8F-9DF0-CC0288043563}">
      <dgm:prSet/>
      <dgm:spPr/>
      <dgm:t>
        <a:bodyPr/>
        <a:lstStyle/>
        <a:p>
          <a:endParaRPr lang="ru-RU"/>
        </a:p>
      </dgm:t>
    </dgm:pt>
    <dgm:pt modelId="{5B91DB11-2377-4353-A6AF-5EF148BDF58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В лицензионных требованиях и условиях должны быть отражены: сетевая форма реализации образовательных программ, применение электронных форм обучения, ДОТ</a:t>
          </a:r>
          <a:endParaRPr lang="ru-RU" sz="2000" dirty="0"/>
        </a:p>
      </dgm:t>
    </dgm:pt>
    <dgm:pt modelId="{4CE364F7-80AE-4ABB-858A-8BAE5357AB86}" type="parTrans" cxnId="{43A651AE-6646-49DF-B56D-DE59B0CD7411}">
      <dgm:prSet/>
      <dgm:spPr/>
      <dgm:t>
        <a:bodyPr/>
        <a:lstStyle/>
        <a:p>
          <a:endParaRPr lang="ru-RU"/>
        </a:p>
      </dgm:t>
    </dgm:pt>
    <dgm:pt modelId="{ECFB2B5A-2B20-4438-ADA5-81CA247A1292}" type="sibTrans" cxnId="{43A651AE-6646-49DF-B56D-DE59B0CD7411}">
      <dgm:prSet/>
      <dgm:spPr/>
      <dgm:t>
        <a:bodyPr/>
        <a:lstStyle/>
        <a:p>
          <a:endParaRPr lang="ru-RU"/>
        </a:p>
      </dgm:t>
    </dgm:pt>
    <dgm:pt modelId="{1C2EDAD4-E6A6-49CB-B27B-33F519525FE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ИП, привлекающие к осуществлению образовательной деятельности иных педагогических работников, должны получать лицензию до 01.01.2014 (ч. 10 ст. 108)</a:t>
          </a:r>
          <a:endParaRPr lang="ru-RU" sz="2000" dirty="0"/>
        </a:p>
      </dgm:t>
    </dgm:pt>
    <dgm:pt modelId="{76850BCB-09DD-49CA-9EA8-2988F97831C8}" type="parTrans" cxnId="{CC0F1897-282D-4CDF-A191-84653DD3FAFA}">
      <dgm:prSet/>
      <dgm:spPr/>
      <dgm:t>
        <a:bodyPr/>
        <a:lstStyle/>
        <a:p>
          <a:endParaRPr lang="ru-RU"/>
        </a:p>
      </dgm:t>
    </dgm:pt>
    <dgm:pt modelId="{EE191536-AB28-4007-898B-AF91489C2067}" type="sibTrans" cxnId="{CC0F1897-282D-4CDF-A191-84653DD3FAFA}">
      <dgm:prSet/>
      <dgm:spPr/>
      <dgm:t>
        <a:bodyPr/>
        <a:lstStyle/>
        <a:p>
          <a:endParaRPr lang="ru-RU"/>
        </a:p>
      </dgm:t>
    </dgm:pt>
    <dgm:pt modelId="{BB7F61B3-D820-44C0-AAEB-80FA003ABABB}" type="pres">
      <dgm:prSet presAssocID="{426DA771-712C-4E13-BFC9-F74BF92B5F1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4FEC3-3859-4435-A33A-6E5E03E3DEEA}" type="pres">
      <dgm:prSet presAssocID="{426DA771-712C-4E13-BFC9-F74BF92B5F12}" presName="matrix" presStyleCnt="0"/>
      <dgm:spPr/>
      <dgm:t>
        <a:bodyPr/>
        <a:lstStyle/>
        <a:p>
          <a:endParaRPr lang="ru-RU"/>
        </a:p>
      </dgm:t>
    </dgm:pt>
    <dgm:pt modelId="{E4117241-347C-4445-93EE-945396A54A7E}" type="pres">
      <dgm:prSet presAssocID="{426DA771-712C-4E13-BFC9-F74BF92B5F12}" presName="tile1" presStyleLbl="node1" presStyleIdx="0" presStyleCnt="4"/>
      <dgm:spPr/>
      <dgm:t>
        <a:bodyPr/>
        <a:lstStyle/>
        <a:p>
          <a:endParaRPr lang="ru-RU"/>
        </a:p>
      </dgm:t>
    </dgm:pt>
    <dgm:pt modelId="{41251294-FFBF-4738-B0BE-4B25176F2036}" type="pres">
      <dgm:prSet presAssocID="{426DA771-712C-4E13-BFC9-F74BF92B5F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6D43C-AF1F-449F-8356-C3310A157CC5}" type="pres">
      <dgm:prSet presAssocID="{426DA771-712C-4E13-BFC9-F74BF92B5F12}" presName="tile2" presStyleLbl="node1" presStyleIdx="1" presStyleCnt="4"/>
      <dgm:spPr/>
      <dgm:t>
        <a:bodyPr/>
        <a:lstStyle/>
        <a:p>
          <a:endParaRPr lang="ru-RU"/>
        </a:p>
      </dgm:t>
    </dgm:pt>
    <dgm:pt modelId="{84CC29A1-5853-4F06-85F2-000693A66775}" type="pres">
      <dgm:prSet presAssocID="{426DA771-712C-4E13-BFC9-F74BF92B5F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31B99-DE2D-4DA7-8DB8-D3A6809F711A}" type="pres">
      <dgm:prSet presAssocID="{426DA771-712C-4E13-BFC9-F74BF92B5F12}" presName="tile3" presStyleLbl="node1" presStyleIdx="2" presStyleCnt="4"/>
      <dgm:spPr/>
      <dgm:t>
        <a:bodyPr/>
        <a:lstStyle/>
        <a:p>
          <a:endParaRPr lang="ru-RU"/>
        </a:p>
      </dgm:t>
    </dgm:pt>
    <dgm:pt modelId="{093F6DC9-2DF6-4E49-B4EE-D1D693A4291B}" type="pres">
      <dgm:prSet presAssocID="{426DA771-712C-4E13-BFC9-F74BF92B5F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46A44-A7EB-4D9C-BF73-7E53325B50FA}" type="pres">
      <dgm:prSet presAssocID="{426DA771-712C-4E13-BFC9-F74BF92B5F12}" presName="tile4" presStyleLbl="node1" presStyleIdx="3" presStyleCnt="4"/>
      <dgm:spPr/>
      <dgm:t>
        <a:bodyPr/>
        <a:lstStyle/>
        <a:p>
          <a:endParaRPr lang="ru-RU"/>
        </a:p>
      </dgm:t>
    </dgm:pt>
    <dgm:pt modelId="{0E32BEA2-A465-4165-9AE4-7504F0EEA607}" type="pres">
      <dgm:prSet presAssocID="{426DA771-712C-4E13-BFC9-F74BF92B5F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8874B-94A1-4BD1-ADEB-172EBD4DFDE7}" type="pres">
      <dgm:prSet presAssocID="{426DA771-712C-4E13-BFC9-F74BF92B5F1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C2F88-58B9-4197-8798-D2A07DC43D97}" type="presOf" srcId="{823CED7B-7314-45E5-8365-EC6EFB37B4CE}" destId="{E4117241-347C-4445-93EE-945396A54A7E}" srcOrd="0" destOrd="0" presId="urn:microsoft.com/office/officeart/2005/8/layout/matrix1"/>
    <dgm:cxn modelId="{E367FE72-66FD-4A51-AD27-B218D05BB826}" type="presOf" srcId="{426DA771-712C-4E13-BFC9-F74BF92B5F12}" destId="{BB7F61B3-D820-44C0-AAEB-80FA003ABABB}" srcOrd="0" destOrd="0" presId="urn:microsoft.com/office/officeart/2005/8/layout/matrix1"/>
    <dgm:cxn modelId="{9503034E-4746-4C08-A96F-2B57FA247C5A}" type="presOf" srcId="{59AEAA26-B7C7-46D8-AD89-8CCD1072D3A7}" destId="{0836D43C-AF1F-449F-8356-C3310A157CC5}" srcOrd="0" destOrd="0" presId="urn:microsoft.com/office/officeart/2005/8/layout/matrix1"/>
    <dgm:cxn modelId="{43A651AE-6646-49DF-B56D-DE59B0CD7411}" srcId="{1DE39012-FA90-4478-AE2A-FBD693C82753}" destId="{5B91DB11-2377-4353-A6AF-5EF148BDF584}" srcOrd="2" destOrd="0" parTransId="{4CE364F7-80AE-4ABB-858A-8BAE5357AB86}" sibTransId="{ECFB2B5A-2B20-4438-ADA5-81CA247A1292}"/>
    <dgm:cxn modelId="{C1853610-6AD7-4A06-A16E-FDC83D1DEDE3}" type="presOf" srcId="{1DE39012-FA90-4478-AE2A-FBD693C82753}" destId="{D9D8874B-94A1-4BD1-ADEB-172EBD4DFDE7}" srcOrd="0" destOrd="0" presId="urn:microsoft.com/office/officeart/2005/8/layout/matrix1"/>
    <dgm:cxn modelId="{5380B30B-83C0-4141-80D2-A308F30C33AD}" srcId="{1DE39012-FA90-4478-AE2A-FBD693C82753}" destId="{823CED7B-7314-45E5-8365-EC6EFB37B4CE}" srcOrd="0" destOrd="0" parTransId="{B842B734-BD44-4EB8-8E82-03391634EAD3}" sibTransId="{C244FFC0-1086-44CE-A0D0-C644F5255EB8}"/>
    <dgm:cxn modelId="{292E09B8-6DDD-42C9-B590-A4DD4A4B81B8}" type="presOf" srcId="{5B91DB11-2377-4353-A6AF-5EF148BDF584}" destId="{BAC31B99-DE2D-4DA7-8DB8-D3A6809F711A}" srcOrd="0" destOrd="0" presId="urn:microsoft.com/office/officeart/2005/8/layout/matrix1"/>
    <dgm:cxn modelId="{8D7F0839-D975-4F95-993A-896082946268}" srcId="{426DA771-712C-4E13-BFC9-F74BF92B5F12}" destId="{1DE39012-FA90-4478-AE2A-FBD693C82753}" srcOrd="0" destOrd="0" parTransId="{39FAEFD0-B206-490B-8CAD-3F7A9EC2E25C}" sibTransId="{959FD74F-EF29-4649-9E97-EC9C244E833C}"/>
    <dgm:cxn modelId="{BA232649-E5CC-48D8-9D1F-E6913E07CDC3}" type="presOf" srcId="{823CED7B-7314-45E5-8365-EC6EFB37B4CE}" destId="{41251294-FFBF-4738-B0BE-4B25176F2036}" srcOrd="1" destOrd="0" presId="urn:microsoft.com/office/officeart/2005/8/layout/matrix1"/>
    <dgm:cxn modelId="{34046AFA-E037-4E88-9B8C-2EEC3A223CA0}" type="presOf" srcId="{5B91DB11-2377-4353-A6AF-5EF148BDF584}" destId="{093F6DC9-2DF6-4E49-B4EE-D1D693A4291B}" srcOrd="1" destOrd="0" presId="urn:microsoft.com/office/officeart/2005/8/layout/matrix1"/>
    <dgm:cxn modelId="{A0750AAC-EE2D-4526-AB02-6EB52D0E139F}" type="presOf" srcId="{1C2EDAD4-E6A6-49CB-B27B-33F519525FE3}" destId="{0E32BEA2-A465-4165-9AE4-7504F0EEA607}" srcOrd="1" destOrd="0" presId="urn:microsoft.com/office/officeart/2005/8/layout/matrix1"/>
    <dgm:cxn modelId="{0A394E7A-08FD-497B-93E2-D0A024529EED}" type="presOf" srcId="{1C2EDAD4-E6A6-49CB-B27B-33F519525FE3}" destId="{36046A44-A7EB-4D9C-BF73-7E53325B50FA}" srcOrd="0" destOrd="0" presId="urn:microsoft.com/office/officeart/2005/8/layout/matrix1"/>
    <dgm:cxn modelId="{7A892D74-A76E-4C8F-9DF0-CC0288043563}" srcId="{1DE39012-FA90-4478-AE2A-FBD693C82753}" destId="{59AEAA26-B7C7-46D8-AD89-8CCD1072D3A7}" srcOrd="1" destOrd="0" parTransId="{9E7955B8-A387-46D9-A0C9-D6DB4D66C2BE}" sibTransId="{2F4282C9-957C-4B7F-B676-C78CFA97A32A}"/>
    <dgm:cxn modelId="{26F0C74F-50DA-4D35-90C9-DB13609B09C7}" type="presOf" srcId="{59AEAA26-B7C7-46D8-AD89-8CCD1072D3A7}" destId="{84CC29A1-5853-4F06-85F2-000693A66775}" srcOrd="1" destOrd="0" presId="urn:microsoft.com/office/officeart/2005/8/layout/matrix1"/>
    <dgm:cxn modelId="{CC0F1897-282D-4CDF-A191-84653DD3FAFA}" srcId="{1DE39012-FA90-4478-AE2A-FBD693C82753}" destId="{1C2EDAD4-E6A6-49CB-B27B-33F519525FE3}" srcOrd="3" destOrd="0" parTransId="{76850BCB-09DD-49CA-9EA8-2988F97831C8}" sibTransId="{EE191536-AB28-4007-898B-AF91489C2067}"/>
    <dgm:cxn modelId="{AF098830-85FF-4169-BF6A-E07CAB2600EB}" type="presParOf" srcId="{BB7F61B3-D820-44C0-AAEB-80FA003ABABB}" destId="{52D4FEC3-3859-4435-A33A-6E5E03E3DEEA}" srcOrd="0" destOrd="0" presId="urn:microsoft.com/office/officeart/2005/8/layout/matrix1"/>
    <dgm:cxn modelId="{CFB29B93-49B7-4519-83BE-930DBD9BEE71}" type="presParOf" srcId="{52D4FEC3-3859-4435-A33A-6E5E03E3DEEA}" destId="{E4117241-347C-4445-93EE-945396A54A7E}" srcOrd="0" destOrd="0" presId="urn:microsoft.com/office/officeart/2005/8/layout/matrix1"/>
    <dgm:cxn modelId="{FEBF939C-5290-4BC4-9F52-950AAC15B367}" type="presParOf" srcId="{52D4FEC3-3859-4435-A33A-6E5E03E3DEEA}" destId="{41251294-FFBF-4738-B0BE-4B25176F2036}" srcOrd="1" destOrd="0" presId="urn:microsoft.com/office/officeart/2005/8/layout/matrix1"/>
    <dgm:cxn modelId="{34DDA2B3-8992-4DD2-8939-828851C49A9D}" type="presParOf" srcId="{52D4FEC3-3859-4435-A33A-6E5E03E3DEEA}" destId="{0836D43C-AF1F-449F-8356-C3310A157CC5}" srcOrd="2" destOrd="0" presId="urn:microsoft.com/office/officeart/2005/8/layout/matrix1"/>
    <dgm:cxn modelId="{6438E66F-A25C-42B9-B59B-E53AFBEAA445}" type="presParOf" srcId="{52D4FEC3-3859-4435-A33A-6E5E03E3DEEA}" destId="{84CC29A1-5853-4F06-85F2-000693A66775}" srcOrd="3" destOrd="0" presId="urn:microsoft.com/office/officeart/2005/8/layout/matrix1"/>
    <dgm:cxn modelId="{64BF24D1-78C8-4A85-8A30-8273B1ECCA05}" type="presParOf" srcId="{52D4FEC3-3859-4435-A33A-6E5E03E3DEEA}" destId="{BAC31B99-DE2D-4DA7-8DB8-D3A6809F711A}" srcOrd="4" destOrd="0" presId="urn:microsoft.com/office/officeart/2005/8/layout/matrix1"/>
    <dgm:cxn modelId="{B593A0A5-2FAA-4F9C-BCA6-FB76DFAA8621}" type="presParOf" srcId="{52D4FEC3-3859-4435-A33A-6E5E03E3DEEA}" destId="{093F6DC9-2DF6-4E49-B4EE-D1D693A4291B}" srcOrd="5" destOrd="0" presId="urn:microsoft.com/office/officeart/2005/8/layout/matrix1"/>
    <dgm:cxn modelId="{09D7BC17-A7AE-4B5F-8E9D-416081F573AD}" type="presParOf" srcId="{52D4FEC3-3859-4435-A33A-6E5E03E3DEEA}" destId="{36046A44-A7EB-4D9C-BF73-7E53325B50FA}" srcOrd="6" destOrd="0" presId="urn:microsoft.com/office/officeart/2005/8/layout/matrix1"/>
    <dgm:cxn modelId="{885703BD-8D42-48D9-98D0-D0924049E7AC}" type="presParOf" srcId="{52D4FEC3-3859-4435-A33A-6E5E03E3DEEA}" destId="{0E32BEA2-A465-4165-9AE4-7504F0EEA607}" srcOrd="7" destOrd="0" presId="urn:microsoft.com/office/officeart/2005/8/layout/matrix1"/>
    <dgm:cxn modelId="{5A71967D-DBCF-42C8-9542-F760FD4A1C8E}" type="presParOf" srcId="{BB7F61B3-D820-44C0-AAEB-80FA003ABABB}" destId="{D9D8874B-94A1-4BD1-ADEB-172EBD4DFD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5385949-2B99-47E6-BD2B-44CFE7BA470E}" type="doc">
      <dgm:prSet loTypeId="urn:microsoft.com/office/officeart/2005/8/layout/default#1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9E1D272E-A62E-46E6-80CF-7C5FFE2B143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4400" dirty="0" smtClean="0"/>
            <a:t>Новеллы:</a:t>
          </a:r>
          <a:endParaRPr lang="ru-RU" sz="4400" dirty="0"/>
        </a:p>
      </dgm:t>
    </dgm:pt>
    <dgm:pt modelId="{9BE8F19C-9713-41A5-BFBA-0281D8D0329B}" type="parTrans" cxnId="{53453592-4042-439D-BE01-0BA6886F3610}">
      <dgm:prSet/>
      <dgm:spPr/>
      <dgm:t>
        <a:bodyPr/>
        <a:lstStyle/>
        <a:p>
          <a:endParaRPr lang="ru-RU"/>
        </a:p>
      </dgm:t>
    </dgm:pt>
    <dgm:pt modelId="{4B52F326-F6F2-44B6-BE25-FC11CB27187F}" type="sibTrans" cxnId="{53453592-4042-439D-BE01-0BA6886F3610}">
      <dgm:prSet/>
      <dgm:spPr/>
      <dgm:t>
        <a:bodyPr/>
        <a:lstStyle/>
        <a:p>
          <a:endParaRPr lang="ru-RU"/>
        </a:p>
      </dgm:t>
    </dgm:pt>
    <dgm:pt modelId="{AD79B543-0A71-408D-AAD6-922B03313706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предмет государственной аккредитации является только соответствие образовательной деятельности ФГОС</a:t>
          </a:r>
          <a:endParaRPr lang="ru-RU" dirty="0">
            <a:effectLst/>
          </a:endParaRPr>
        </a:p>
      </dgm:t>
    </dgm:pt>
    <dgm:pt modelId="{A49EC51B-531E-4B77-95B6-96DAF7734B12}" type="parTrans" cxnId="{D24E21B6-8EAB-46B2-9A37-6DA17707F6D1}">
      <dgm:prSet/>
      <dgm:spPr/>
      <dgm:t>
        <a:bodyPr/>
        <a:lstStyle/>
        <a:p>
          <a:endParaRPr lang="ru-RU"/>
        </a:p>
      </dgm:t>
    </dgm:pt>
    <dgm:pt modelId="{62332540-0EBC-4F1F-99CE-01F1A4FCC5C5}" type="sibTrans" cxnId="{D24E21B6-8EAB-46B2-9A37-6DA17707F6D1}">
      <dgm:prSet/>
      <dgm:spPr/>
      <dgm:t>
        <a:bodyPr/>
        <a:lstStyle/>
        <a:p>
          <a:endParaRPr lang="ru-RU"/>
        </a:p>
      </dgm:t>
    </dgm:pt>
    <dgm:pt modelId="{135E1A1B-D47F-41A4-84EF-3DEC18631DD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программы ДПО не подлежат аккредитации (нет ФГОС). Свидетельства об аккредитации в части этих программ утрачивают силу с 01.09.2013 (ч.  8 ст. 108)</a:t>
          </a:r>
          <a:endParaRPr lang="ru-RU" dirty="0">
            <a:effectLst/>
          </a:endParaRPr>
        </a:p>
      </dgm:t>
    </dgm:pt>
    <dgm:pt modelId="{D9EA615F-1BAB-4DE1-A89E-E7928C956DF2}" type="parTrans" cxnId="{576F4638-EAD8-4449-A38D-81D4B2F474F0}">
      <dgm:prSet/>
      <dgm:spPr/>
      <dgm:t>
        <a:bodyPr/>
        <a:lstStyle/>
        <a:p>
          <a:endParaRPr lang="ru-RU"/>
        </a:p>
      </dgm:t>
    </dgm:pt>
    <dgm:pt modelId="{F681019D-CB38-45AD-BAEB-640B6335632E}" type="sibTrans" cxnId="{576F4638-EAD8-4449-A38D-81D4B2F474F0}">
      <dgm:prSet/>
      <dgm:spPr/>
      <dgm:t>
        <a:bodyPr/>
        <a:lstStyle/>
        <a:p>
          <a:endParaRPr lang="ru-RU"/>
        </a:p>
      </dgm:t>
    </dgm:pt>
    <dgm:pt modelId="{008EBC40-2A48-4D0D-BBE5-79AC72AE672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отмена </a:t>
          </a:r>
          <a:r>
            <a:rPr lang="ru-RU" dirty="0" err="1" smtClean="0">
              <a:effectLst/>
              <a:latin typeface="Arial" pitchFamily="34" charset="0"/>
              <a:cs typeface="Arial" pitchFamily="34" charset="0"/>
            </a:rPr>
            <a:t>аккредитационной</a:t>
          </a:r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 экспертизы по установлению типа и вида образовательной организации</a:t>
          </a:r>
          <a:endParaRPr lang="ru-RU" dirty="0">
            <a:effectLst/>
          </a:endParaRPr>
        </a:p>
      </dgm:t>
    </dgm:pt>
    <dgm:pt modelId="{2DD935D1-AB54-47BE-B7CC-05766723FAA6}" type="parTrans" cxnId="{CAB8ED00-7141-46DD-82B1-81B6FF4101A8}">
      <dgm:prSet/>
      <dgm:spPr/>
      <dgm:t>
        <a:bodyPr/>
        <a:lstStyle/>
        <a:p>
          <a:endParaRPr lang="ru-RU"/>
        </a:p>
      </dgm:t>
    </dgm:pt>
    <dgm:pt modelId="{7CE8B7E6-D6EB-4D3E-BE8C-7B04C29C853E}" type="sibTrans" cxnId="{CAB8ED00-7141-46DD-82B1-81B6FF4101A8}">
      <dgm:prSet/>
      <dgm:spPr/>
      <dgm:t>
        <a:bodyPr/>
        <a:lstStyle/>
        <a:p>
          <a:endParaRPr lang="ru-RU"/>
        </a:p>
      </dgm:t>
    </dgm:pt>
    <dgm:pt modelId="{9AF0B9BF-2F8D-46EE-8F32-2F0AAA8C4338}" type="pres">
      <dgm:prSet presAssocID="{15385949-2B99-47E6-BD2B-44CFE7BA47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F2E4B-9A62-44D6-819D-31CDF84B2126}" type="pres">
      <dgm:prSet presAssocID="{9E1D272E-A62E-46E6-80CF-7C5FFE2B143C}" presName="node" presStyleLbl="node1" presStyleIdx="0" presStyleCnt="4" custScaleX="320000" custScaleY="41725" custLinFactNeighborX="402" custLinFactNeighborY="-6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93139-2183-4AAE-A15F-9E8717D40EBD}" type="pres">
      <dgm:prSet presAssocID="{4B52F326-F6F2-44B6-BE25-FC11CB27187F}" presName="sibTrans" presStyleCnt="0"/>
      <dgm:spPr/>
      <dgm:t>
        <a:bodyPr/>
        <a:lstStyle/>
        <a:p>
          <a:endParaRPr lang="ru-RU"/>
        </a:p>
      </dgm:t>
    </dgm:pt>
    <dgm:pt modelId="{7D9834D2-EE0C-4D22-ABAD-B61DDE188902}" type="pres">
      <dgm:prSet presAssocID="{008EBC40-2A48-4D0D-BBE5-79AC72AE6720}" presName="node" presStyleLbl="node1" presStyleIdx="1" presStyleCnt="4" custScaleY="161329" custLinFactNeighborX="262" custLinFactNeighborY="-12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4E64-7DFB-4C46-BD0D-18423F9BA3DD}" type="pres">
      <dgm:prSet presAssocID="{7CE8B7E6-D6EB-4D3E-BE8C-7B04C29C853E}" presName="sibTrans" presStyleCnt="0"/>
      <dgm:spPr/>
      <dgm:t>
        <a:bodyPr/>
        <a:lstStyle/>
        <a:p>
          <a:endParaRPr lang="ru-RU"/>
        </a:p>
      </dgm:t>
    </dgm:pt>
    <dgm:pt modelId="{F138C93E-1FC9-4B32-986B-27CDB05495B5}" type="pres">
      <dgm:prSet presAssocID="{AD79B543-0A71-408D-AAD6-922B03313706}" presName="node" presStyleLbl="node1" presStyleIdx="2" presStyleCnt="4" custScaleY="161332" custLinFactNeighborX="626" custLinFactNeighborY="-12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127B2-1BA9-4EB5-9696-508849CBD8CB}" type="pres">
      <dgm:prSet presAssocID="{62332540-0EBC-4F1F-99CE-01F1A4FCC5C5}" presName="sibTrans" presStyleCnt="0"/>
      <dgm:spPr/>
      <dgm:t>
        <a:bodyPr/>
        <a:lstStyle/>
        <a:p>
          <a:endParaRPr lang="ru-RU"/>
        </a:p>
      </dgm:t>
    </dgm:pt>
    <dgm:pt modelId="{F90C76A2-CBFB-484E-8A0D-A0620BAAD011}" type="pres">
      <dgm:prSet presAssocID="{135E1A1B-D47F-41A4-84EF-3DEC18631DD6}" presName="node" presStyleLbl="node1" presStyleIdx="3" presStyleCnt="4" custScaleY="161333" custLinFactNeighborX="991" custLinFactNeighborY="-12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8ED00-7141-46DD-82B1-81B6FF4101A8}" srcId="{15385949-2B99-47E6-BD2B-44CFE7BA470E}" destId="{008EBC40-2A48-4D0D-BBE5-79AC72AE6720}" srcOrd="1" destOrd="0" parTransId="{2DD935D1-AB54-47BE-B7CC-05766723FAA6}" sibTransId="{7CE8B7E6-D6EB-4D3E-BE8C-7B04C29C853E}"/>
    <dgm:cxn modelId="{88C13F6E-14FE-4A10-A3E3-FE2EC5C69336}" type="presOf" srcId="{15385949-2B99-47E6-BD2B-44CFE7BA470E}" destId="{9AF0B9BF-2F8D-46EE-8F32-2F0AAA8C4338}" srcOrd="0" destOrd="0" presId="urn:microsoft.com/office/officeart/2005/8/layout/default#1"/>
    <dgm:cxn modelId="{62CCB19A-1B87-4708-80FE-82B64E7158A0}" type="presOf" srcId="{AD79B543-0A71-408D-AAD6-922B03313706}" destId="{F138C93E-1FC9-4B32-986B-27CDB05495B5}" srcOrd="0" destOrd="0" presId="urn:microsoft.com/office/officeart/2005/8/layout/default#1"/>
    <dgm:cxn modelId="{E2439252-FF34-4648-9634-F5EBA2F28EB2}" type="presOf" srcId="{008EBC40-2A48-4D0D-BBE5-79AC72AE6720}" destId="{7D9834D2-EE0C-4D22-ABAD-B61DDE188902}" srcOrd="0" destOrd="0" presId="urn:microsoft.com/office/officeart/2005/8/layout/default#1"/>
    <dgm:cxn modelId="{2935CA99-F6AC-4E65-B842-00159FCAC07D}" type="presOf" srcId="{135E1A1B-D47F-41A4-84EF-3DEC18631DD6}" destId="{F90C76A2-CBFB-484E-8A0D-A0620BAAD011}" srcOrd="0" destOrd="0" presId="urn:microsoft.com/office/officeart/2005/8/layout/default#1"/>
    <dgm:cxn modelId="{576F4638-EAD8-4449-A38D-81D4B2F474F0}" srcId="{15385949-2B99-47E6-BD2B-44CFE7BA470E}" destId="{135E1A1B-D47F-41A4-84EF-3DEC18631DD6}" srcOrd="3" destOrd="0" parTransId="{D9EA615F-1BAB-4DE1-A89E-E7928C956DF2}" sibTransId="{F681019D-CB38-45AD-BAEB-640B6335632E}"/>
    <dgm:cxn modelId="{53453592-4042-439D-BE01-0BA6886F3610}" srcId="{15385949-2B99-47E6-BD2B-44CFE7BA470E}" destId="{9E1D272E-A62E-46E6-80CF-7C5FFE2B143C}" srcOrd="0" destOrd="0" parTransId="{9BE8F19C-9713-41A5-BFBA-0281D8D0329B}" sibTransId="{4B52F326-F6F2-44B6-BE25-FC11CB27187F}"/>
    <dgm:cxn modelId="{D24E21B6-8EAB-46B2-9A37-6DA17707F6D1}" srcId="{15385949-2B99-47E6-BD2B-44CFE7BA470E}" destId="{AD79B543-0A71-408D-AAD6-922B03313706}" srcOrd="2" destOrd="0" parTransId="{A49EC51B-531E-4B77-95B6-96DAF7734B12}" sibTransId="{62332540-0EBC-4F1F-99CE-01F1A4FCC5C5}"/>
    <dgm:cxn modelId="{EFBBA3CA-B1EA-4DF2-B180-F315FA7B283F}" type="presOf" srcId="{9E1D272E-A62E-46E6-80CF-7C5FFE2B143C}" destId="{264F2E4B-9A62-44D6-819D-31CDF84B2126}" srcOrd="0" destOrd="0" presId="urn:microsoft.com/office/officeart/2005/8/layout/default#1"/>
    <dgm:cxn modelId="{56854B17-46EC-4EC8-826E-11BF13CA82CC}" type="presParOf" srcId="{9AF0B9BF-2F8D-46EE-8F32-2F0AAA8C4338}" destId="{264F2E4B-9A62-44D6-819D-31CDF84B2126}" srcOrd="0" destOrd="0" presId="urn:microsoft.com/office/officeart/2005/8/layout/default#1"/>
    <dgm:cxn modelId="{BB1E4C9B-E4E2-4BFA-AC2A-943D90B6130D}" type="presParOf" srcId="{9AF0B9BF-2F8D-46EE-8F32-2F0AAA8C4338}" destId="{7E993139-2183-4AAE-A15F-9E8717D40EBD}" srcOrd="1" destOrd="0" presId="urn:microsoft.com/office/officeart/2005/8/layout/default#1"/>
    <dgm:cxn modelId="{152341BE-D1A3-47B9-BB8D-503786CFB9E0}" type="presParOf" srcId="{9AF0B9BF-2F8D-46EE-8F32-2F0AAA8C4338}" destId="{7D9834D2-EE0C-4D22-ABAD-B61DDE188902}" srcOrd="2" destOrd="0" presId="urn:microsoft.com/office/officeart/2005/8/layout/default#1"/>
    <dgm:cxn modelId="{2248B387-3995-4D10-A07F-D7AE8F2B4B6F}" type="presParOf" srcId="{9AF0B9BF-2F8D-46EE-8F32-2F0AAA8C4338}" destId="{B9BC4E64-7DFB-4C46-BD0D-18423F9BA3DD}" srcOrd="3" destOrd="0" presId="urn:microsoft.com/office/officeart/2005/8/layout/default#1"/>
    <dgm:cxn modelId="{9643AF87-2D37-4AD5-8869-F2D8941206E7}" type="presParOf" srcId="{9AF0B9BF-2F8D-46EE-8F32-2F0AAA8C4338}" destId="{F138C93E-1FC9-4B32-986B-27CDB05495B5}" srcOrd="4" destOrd="0" presId="urn:microsoft.com/office/officeart/2005/8/layout/default#1"/>
    <dgm:cxn modelId="{4BE1484E-EC36-4608-AD3C-D4A589F4AE82}" type="presParOf" srcId="{9AF0B9BF-2F8D-46EE-8F32-2F0AAA8C4338}" destId="{728127B2-1BA9-4EB5-9696-508849CBD8CB}" srcOrd="5" destOrd="0" presId="urn:microsoft.com/office/officeart/2005/8/layout/default#1"/>
    <dgm:cxn modelId="{325DFDC3-F5B4-441F-B7D3-81612ACCE0B7}" type="presParOf" srcId="{9AF0B9BF-2F8D-46EE-8F32-2F0AAA8C4338}" destId="{F90C76A2-CBFB-484E-8A0D-A0620BAAD01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CDCF4-F09C-4928-A165-F1D92440CCEF}" type="doc">
      <dgm:prSet loTypeId="urn:microsoft.com/office/officeart/2005/8/layout/vList3#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DD1229C-E94E-4E7E-92A4-2EDD1A8F4294}">
      <dgm:prSet phldrT="[Текст]" custT="1"/>
      <dgm:spPr/>
      <dgm:t>
        <a:bodyPr/>
        <a:lstStyle/>
        <a:p>
          <a:r>
            <a:rPr lang="ru-RU" sz="2200" dirty="0" smtClean="0"/>
            <a:t>ФГОС, ФГТ, образовательные стандарты, образовательные программы</a:t>
          </a:r>
          <a:endParaRPr lang="ru-RU" sz="2200" dirty="0"/>
        </a:p>
      </dgm:t>
    </dgm:pt>
    <dgm:pt modelId="{449039CB-FEEE-44AA-B331-08531D7F46EA}" type="parTrans" cxnId="{F8374B8E-F538-41C8-A8C4-0E8BA20CC7FE}">
      <dgm:prSet/>
      <dgm:spPr/>
      <dgm:t>
        <a:bodyPr/>
        <a:lstStyle/>
        <a:p>
          <a:endParaRPr lang="ru-RU" sz="2400"/>
        </a:p>
      </dgm:t>
    </dgm:pt>
    <dgm:pt modelId="{6F353921-23CA-49D9-81CA-199865058550}" type="sibTrans" cxnId="{F8374B8E-F538-41C8-A8C4-0E8BA20CC7FE}">
      <dgm:prSet/>
      <dgm:spPr/>
      <dgm:t>
        <a:bodyPr/>
        <a:lstStyle/>
        <a:p>
          <a:endParaRPr lang="ru-RU" sz="2400"/>
        </a:p>
      </dgm:t>
    </dgm:pt>
    <dgm:pt modelId="{FBAECA42-0D6D-4A52-827A-336A797BD593}">
      <dgm:prSet phldrT="[Текст]" custT="1"/>
      <dgm:spPr/>
      <dgm:t>
        <a:bodyPr/>
        <a:lstStyle/>
        <a:p>
          <a:r>
            <a:rPr lang="ru-RU" sz="2200" dirty="0" smtClean="0"/>
            <a:t>органы государственной власти и органы местного самоуправления</a:t>
          </a:r>
          <a:endParaRPr lang="ru-RU" sz="2200" dirty="0"/>
        </a:p>
      </dgm:t>
    </dgm:pt>
    <dgm:pt modelId="{CD2D697E-2E8A-4756-84A5-7BAD73F9F717}" type="parTrans" cxnId="{A26865EB-2C24-4C3D-A6AD-4DFB5B388F8C}">
      <dgm:prSet/>
      <dgm:spPr/>
      <dgm:t>
        <a:bodyPr/>
        <a:lstStyle/>
        <a:p>
          <a:endParaRPr lang="ru-RU" sz="2400"/>
        </a:p>
      </dgm:t>
    </dgm:pt>
    <dgm:pt modelId="{7BE0444E-17D0-4115-9668-BD748E35398B}" type="sibTrans" cxnId="{A26865EB-2C24-4C3D-A6AD-4DFB5B388F8C}">
      <dgm:prSet/>
      <dgm:spPr/>
      <dgm:t>
        <a:bodyPr/>
        <a:lstStyle/>
        <a:p>
          <a:endParaRPr lang="ru-RU" sz="2400"/>
        </a:p>
      </dgm:t>
    </dgm:pt>
    <dgm:pt modelId="{DDBA0D55-360A-48C9-8922-B8EE0C683E63}">
      <dgm:prSet phldrT="[Текст]" custT="1"/>
      <dgm:spPr/>
      <dgm:t>
        <a:bodyPr/>
        <a:lstStyle/>
        <a:p>
          <a:r>
            <a:rPr lang="ru-RU" sz="2200" dirty="0" smtClean="0"/>
            <a:t>объединения юридических лиц, работодателей и их объединений, общественные объединения</a:t>
          </a:r>
          <a:endParaRPr lang="ru-RU" sz="2200" dirty="0"/>
        </a:p>
      </dgm:t>
    </dgm:pt>
    <dgm:pt modelId="{7F416065-69F9-4FB5-9BA6-B298D2260C0A}" type="parTrans" cxnId="{7DCB8A03-53BF-496F-AEBF-A8C70E04574D}">
      <dgm:prSet/>
      <dgm:spPr/>
      <dgm:t>
        <a:bodyPr/>
        <a:lstStyle/>
        <a:p>
          <a:endParaRPr lang="ru-RU" sz="2400"/>
        </a:p>
      </dgm:t>
    </dgm:pt>
    <dgm:pt modelId="{21AC77F4-7AA1-4D0C-BF8F-8EAFBF807E4B}" type="sibTrans" cxnId="{7DCB8A03-53BF-496F-AEBF-A8C70E04574D}">
      <dgm:prSet/>
      <dgm:spPr/>
      <dgm:t>
        <a:bodyPr/>
        <a:lstStyle/>
        <a:p>
          <a:endParaRPr lang="ru-RU" sz="2400"/>
        </a:p>
      </dgm:t>
    </dgm:pt>
    <dgm:pt modelId="{82B045A3-4A24-45A1-BD57-D33C0D5AC567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2000" dirty="0" smtClean="0"/>
            <a:t>организации, осуществляющие образовательную деятельность, педагогических работников, обучающихся и родителей (законных представителей)</a:t>
          </a:r>
          <a:endParaRPr lang="ru-RU" sz="2000" dirty="0"/>
        </a:p>
      </dgm:t>
    </dgm:pt>
    <dgm:pt modelId="{875953B9-F978-48C9-A67B-65B5D59BD5B4}" type="parTrans" cxnId="{221F2C4B-C357-4187-B223-1B6F59197763}">
      <dgm:prSet/>
      <dgm:spPr/>
      <dgm:t>
        <a:bodyPr/>
        <a:lstStyle/>
        <a:p>
          <a:endParaRPr lang="ru-RU" sz="2400"/>
        </a:p>
      </dgm:t>
    </dgm:pt>
    <dgm:pt modelId="{4E0BAB1D-B4A6-44C7-A544-8F1D5E6F321E}" type="sibTrans" cxnId="{221F2C4B-C357-4187-B223-1B6F59197763}">
      <dgm:prSet/>
      <dgm:spPr/>
      <dgm:t>
        <a:bodyPr/>
        <a:lstStyle/>
        <a:p>
          <a:endParaRPr lang="ru-RU" sz="2400"/>
        </a:p>
      </dgm:t>
    </dgm:pt>
    <dgm:pt modelId="{06BB6884-22BF-4F68-AB13-9D791E7FF7E6}">
      <dgm:prSet phldrT="[Текст]" custT="1"/>
      <dgm:spPr/>
      <dgm:t>
        <a:bodyPr/>
        <a:lstStyle/>
        <a:p>
          <a:r>
            <a:rPr lang="ru-RU" sz="2000" dirty="0" smtClean="0"/>
            <a:t>организации, педагогические работники, обучающиеся и их родители (законные представители)</a:t>
          </a:r>
          <a:endParaRPr lang="ru-RU" sz="2000" dirty="0"/>
        </a:p>
      </dgm:t>
    </dgm:pt>
    <dgm:pt modelId="{E1023C03-C8B3-46CD-BDD3-52F9B4B753AF}" type="parTrans" cxnId="{A8B8DF9B-E1A9-4743-8E79-849CC83F2994}">
      <dgm:prSet/>
      <dgm:spPr/>
      <dgm:t>
        <a:bodyPr/>
        <a:lstStyle/>
        <a:p>
          <a:endParaRPr lang="ru-RU" sz="2400"/>
        </a:p>
      </dgm:t>
    </dgm:pt>
    <dgm:pt modelId="{7DD662FC-C7DD-4C5E-885F-6A621FD15058}" type="sibTrans" cxnId="{A8B8DF9B-E1A9-4743-8E79-849CC83F2994}">
      <dgm:prSet/>
      <dgm:spPr/>
      <dgm:t>
        <a:bodyPr/>
        <a:lstStyle/>
        <a:p>
          <a:endParaRPr lang="ru-RU" sz="2400"/>
        </a:p>
      </dgm:t>
    </dgm:pt>
    <dgm:pt modelId="{D75D919D-8EB6-4DC3-A858-316456618142}" type="pres">
      <dgm:prSet presAssocID="{CE4CDCF4-F09C-4928-A165-F1D92440CC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3EF58-0F9B-4C20-BB09-363424C4CCA9}" type="pres">
      <dgm:prSet presAssocID="{6DD1229C-E94E-4E7E-92A4-2EDD1A8F4294}" presName="composite" presStyleCnt="0"/>
      <dgm:spPr/>
      <dgm:t>
        <a:bodyPr/>
        <a:lstStyle/>
        <a:p>
          <a:endParaRPr lang="ru-RU"/>
        </a:p>
      </dgm:t>
    </dgm:pt>
    <dgm:pt modelId="{642E40A5-A53E-4FB1-B1AD-C9C983A2A009}" type="pres">
      <dgm:prSet presAssocID="{6DD1229C-E94E-4E7E-92A4-2EDD1A8F4294}" presName="imgShp" presStyleLbl="fgImgPlace1" presStyleIdx="0" presStyleCnt="5" custLinFactX="-395" custLinFactNeighborX="-100000" custLinFactNeighborY="-3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E7B21D-29EC-4FA7-A93C-66E6FBB0034D}" type="pres">
      <dgm:prSet presAssocID="{6DD1229C-E94E-4E7E-92A4-2EDD1A8F4294}" presName="txShp" presStyleLbl="node1" presStyleIdx="0" presStyleCnt="5" custScaleX="128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7CE16-F52D-4370-9DBA-CB6E38800912}" type="pres">
      <dgm:prSet presAssocID="{6F353921-23CA-49D9-81CA-199865058550}" presName="spacing" presStyleCnt="0"/>
      <dgm:spPr/>
      <dgm:t>
        <a:bodyPr/>
        <a:lstStyle/>
        <a:p>
          <a:endParaRPr lang="ru-RU"/>
        </a:p>
      </dgm:t>
    </dgm:pt>
    <dgm:pt modelId="{2954578B-3329-4AF0-99B1-016C00AF1843}" type="pres">
      <dgm:prSet presAssocID="{FBAECA42-0D6D-4A52-827A-336A797BD593}" presName="composite" presStyleCnt="0"/>
      <dgm:spPr/>
      <dgm:t>
        <a:bodyPr/>
        <a:lstStyle/>
        <a:p>
          <a:endParaRPr lang="ru-RU"/>
        </a:p>
      </dgm:t>
    </dgm:pt>
    <dgm:pt modelId="{4ACA8E11-EAAF-4D2C-A4C8-A41AA71B900A}" type="pres">
      <dgm:prSet presAssocID="{FBAECA42-0D6D-4A52-827A-336A797BD593}" presName="imgShp" presStyleLbl="fgImgPlace1" presStyleIdx="1" presStyleCnt="5" custLinFactX="-3926" custLinFactNeighborX="-100000" custLinFactNeighborY="-11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2FD281-4E7D-42F9-8F6C-55A633D328D3}" type="pres">
      <dgm:prSet presAssocID="{FBAECA42-0D6D-4A52-827A-336A797BD593}" presName="txShp" presStyleLbl="node1" presStyleIdx="1" presStyleCnt="5" custScaleX="12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D9AF9-A62F-4AB3-ADE5-9A93C9BF5856}" type="pres">
      <dgm:prSet presAssocID="{7BE0444E-17D0-4115-9668-BD748E35398B}" presName="spacing" presStyleCnt="0"/>
      <dgm:spPr/>
      <dgm:t>
        <a:bodyPr/>
        <a:lstStyle/>
        <a:p>
          <a:endParaRPr lang="ru-RU"/>
        </a:p>
      </dgm:t>
    </dgm:pt>
    <dgm:pt modelId="{AB9246C9-7DCA-42E5-B2BE-B27BCC87A306}" type="pres">
      <dgm:prSet presAssocID="{DDBA0D55-360A-48C9-8922-B8EE0C683E63}" presName="composite" presStyleCnt="0"/>
      <dgm:spPr/>
      <dgm:t>
        <a:bodyPr/>
        <a:lstStyle/>
        <a:p>
          <a:endParaRPr lang="ru-RU"/>
        </a:p>
      </dgm:t>
    </dgm:pt>
    <dgm:pt modelId="{51FB7061-986B-4824-9BEB-91A38A95D77E}" type="pres">
      <dgm:prSet presAssocID="{DDBA0D55-360A-48C9-8922-B8EE0C683E63}" presName="imgShp" presStyleLbl="fgImgPlace1" presStyleIdx="2" presStyleCnt="5" custLinFactX="-395" custLinFactNeighborX="-100000" custLinFactNeighborY="47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AA60A1-69A2-42B2-B385-0ABC9A89825B}" type="pres">
      <dgm:prSet presAssocID="{DDBA0D55-360A-48C9-8922-B8EE0C683E63}" presName="txShp" presStyleLbl="node1" presStyleIdx="2" presStyleCnt="5" custScaleX="128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46CF1-7374-4F98-858C-9CA014C93BFD}" type="pres">
      <dgm:prSet presAssocID="{21AC77F4-7AA1-4D0C-BF8F-8EAFBF807E4B}" presName="spacing" presStyleCnt="0"/>
      <dgm:spPr/>
      <dgm:t>
        <a:bodyPr/>
        <a:lstStyle/>
        <a:p>
          <a:endParaRPr lang="ru-RU"/>
        </a:p>
      </dgm:t>
    </dgm:pt>
    <dgm:pt modelId="{D416981F-D0AE-4521-89E9-C69E31AAE05B}" type="pres">
      <dgm:prSet presAssocID="{82B045A3-4A24-45A1-BD57-D33C0D5AC567}" presName="composite" presStyleCnt="0"/>
      <dgm:spPr/>
      <dgm:t>
        <a:bodyPr/>
        <a:lstStyle/>
        <a:p>
          <a:endParaRPr lang="ru-RU"/>
        </a:p>
      </dgm:t>
    </dgm:pt>
    <dgm:pt modelId="{D820A964-E264-4F8E-A8F2-770F815FB05D}" type="pres">
      <dgm:prSet presAssocID="{82B045A3-4A24-45A1-BD57-D33C0D5AC567}" presName="imgShp" presStyleLbl="fgImgPlace1" presStyleIdx="3" presStyleCnt="5" custLinFactX="-395" custLinFactNeighborX="-100000" custLinFactNeighborY="235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CA5C9F-9CA3-4F06-8EF6-D5E712AB95FF}" type="pres">
      <dgm:prSet presAssocID="{82B045A3-4A24-45A1-BD57-D33C0D5AC567}" presName="txShp" presStyleLbl="node1" presStyleIdx="3" presStyleCnt="5" custScaleX="128962" custScaleY="14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98580-C830-428C-A77E-770CF429C861}" type="pres">
      <dgm:prSet presAssocID="{4E0BAB1D-B4A6-44C7-A544-8F1D5E6F321E}" presName="spacing" presStyleCnt="0"/>
      <dgm:spPr/>
      <dgm:t>
        <a:bodyPr/>
        <a:lstStyle/>
        <a:p>
          <a:endParaRPr lang="ru-RU"/>
        </a:p>
      </dgm:t>
    </dgm:pt>
    <dgm:pt modelId="{7B424DF4-4403-4E61-BEBE-2316CD2C154E}" type="pres">
      <dgm:prSet presAssocID="{06BB6884-22BF-4F68-AB13-9D791E7FF7E6}" presName="composite" presStyleCnt="0"/>
      <dgm:spPr/>
      <dgm:t>
        <a:bodyPr/>
        <a:lstStyle/>
        <a:p>
          <a:endParaRPr lang="ru-RU"/>
        </a:p>
      </dgm:t>
    </dgm:pt>
    <dgm:pt modelId="{288638AD-5771-46FE-BAE4-8E6131CE6593}" type="pres">
      <dgm:prSet presAssocID="{06BB6884-22BF-4F68-AB13-9D791E7FF7E6}" presName="imgShp" presStyleLbl="fgImgPlace1" presStyleIdx="4" presStyleCnt="5" custLinFactX="-395" custLinFactNeighborX="-100000" custLinFactNeighborY="-616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F5A4A8-69FF-4B42-89CF-6AC5FD2336B4}" type="pres">
      <dgm:prSet presAssocID="{06BB6884-22BF-4F68-AB13-9D791E7FF7E6}" presName="txShp" presStyleLbl="node1" presStyleIdx="4" presStyleCnt="5" custScaleX="12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65E4C-FAC7-45A1-B8A5-2711724F408F}" type="presOf" srcId="{82B045A3-4A24-45A1-BD57-D33C0D5AC567}" destId="{6BCA5C9F-9CA3-4F06-8EF6-D5E712AB95FF}" srcOrd="0" destOrd="0" presId="urn:microsoft.com/office/officeart/2005/8/layout/vList3#1"/>
    <dgm:cxn modelId="{A8B8DF9B-E1A9-4743-8E79-849CC83F2994}" srcId="{CE4CDCF4-F09C-4928-A165-F1D92440CCEF}" destId="{06BB6884-22BF-4F68-AB13-9D791E7FF7E6}" srcOrd="4" destOrd="0" parTransId="{E1023C03-C8B3-46CD-BDD3-52F9B4B753AF}" sibTransId="{7DD662FC-C7DD-4C5E-885F-6A621FD15058}"/>
    <dgm:cxn modelId="{2B0CC70B-D20C-4ED6-8B29-67946D4109C6}" type="presOf" srcId="{06BB6884-22BF-4F68-AB13-9D791E7FF7E6}" destId="{5CF5A4A8-69FF-4B42-89CF-6AC5FD2336B4}" srcOrd="0" destOrd="0" presId="urn:microsoft.com/office/officeart/2005/8/layout/vList3#1"/>
    <dgm:cxn modelId="{221F2C4B-C357-4187-B223-1B6F59197763}" srcId="{CE4CDCF4-F09C-4928-A165-F1D92440CCEF}" destId="{82B045A3-4A24-45A1-BD57-D33C0D5AC567}" srcOrd="3" destOrd="0" parTransId="{875953B9-F978-48C9-A67B-65B5D59BD5B4}" sibTransId="{4E0BAB1D-B4A6-44C7-A544-8F1D5E6F321E}"/>
    <dgm:cxn modelId="{7DCB8A03-53BF-496F-AEBF-A8C70E04574D}" srcId="{CE4CDCF4-F09C-4928-A165-F1D92440CCEF}" destId="{DDBA0D55-360A-48C9-8922-B8EE0C683E63}" srcOrd="2" destOrd="0" parTransId="{7F416065-69F9-4FB5-9BA6-B298D2260C0A}" sibTransId="{21AC77F4-7AA1-4D0C-BF8F-8EAFBF807E4B}"/>
    <dgm:cxn modelId="{A26865EB-2C24-4C3D-A6AD-4DFB5B388F8C}" srcId="{CE4CDCF4-F09C-4928-A165-F1D92440CCEF}" destId="{FBAECA42-0D6D-4A52-827A-336A797BD593}" srcOrd="1" destOrd="0" parTransId="{CD2D697E-2E8A-4756-84A5-7BAD73F9F717}" sibTransId="{7BE0444E-17D0-4115-9668-BD748E35398B}"/>
    <dgm:cxn modelId="{340973C4-E30D-4638-99D9-D71FD5343CC9}" type="presOf" srcId="{FBAECA42-0D6D-4A52-827A-336A797BD593}" destId="{432FD281-4E7D-42F9-8F6C-55A633D328D3}" srcOrd="0" destOrd="0" presId="urn:microsoft.com/office/officeart/2005/8/layout/vList3#1"/>
    <dgm:cxn modelId="{6A9B9A83-7643-41B1-A15B-95C79FC11C69}" type="presOf" srcId="{DDBA0D55-360A-48C9-8922-B8EE0C683E63}" destId="{21AA60A1-69A2-42B2-B385-0ABC9A89825B}" srcOrd="0" destOrd="0" presId="urn:microsoft.com/office/officeart/2005/8/layout/vList3#1"/>
    <dgm:cxn modelId="{2D81AC82-7629-413E-96D3-04AAC33BCCE2}" type="presOf" srcId="{6DD1229C-E94E-4E7E-92A4-2EDD1A8F4294}" destId="{7CE7B21D-29EC-4FA7-A93C-66E6FBB0034D}" srcOrd="0" destOrd="0" presId="urn:microsoft.com/office/officeart/2005/8/layout/vList3#1"/>
    <dgm:cxn modelId="{FB61FDE0-166F-4805-B391-9D4802CD538F}" type="presOf" srcId="{CE4CDCF4-F09C-4928-A165-F1D92440CCEF}" destId="{D75D919D-8EB6-4DC3-A858-316456618142}" srcOrd="0" destOrd="0" presId="urn:microsoft.com/office/officeart/2005/8/layout/vList3#1"/>
    <dgm:cxn modelId="{F8374B8E-F538-41C8-A8C4-0E8BA20CC7FE}" srcId="{CE4CDCF4-F09C-4928-A165-F1D92440CCEF}" destId="{6DD1229C-E94E-4E7E-92A4-2EDD1A8F4294}" srcOrd="0" destOrd="0" parTransId="{449039CB-FEEE-44AA-B331-08531D7F46EA}" sibTransId="{6F353921-23CA-49D9-81CA-199865058550}"/>
    <dgm:cxn modelId="{685694FD-9E0E-48D3-8814-8C859F77AA8D}" type="presParOf" srcId="{D75D919D-8EB6-4DC3-A858-316456618142}" destId="{19B3EF58-0F9B-4C20-BB09-363424C4CCA9}" srcOrd="0" destOrd="0" presId="urn:microsoft.com/office/officeart/2005/8/layout/vList3#1"/>
    <dgm:cxn modelId="{AF7C92B2-8486-41BC-8D02-8FB39C582055}" type="presParOf" srcId="{19B3EF58-0F9B-4C20-BB09-363424C4CCA9}" destId="{642E40A5-A53E-4FB1-B1AD-C9C983A2A009}" srcOrd="0" destOrd="0" presId="urn:microsoft.com/office/officeart/2005/8/layout/vList3#1"/>
    <dgm:cxn modelId="{941749C3-D7B1-42E3-8AF4-AEAC6517C9C2}" type="presParOf" srcId="{19B3EF58-0F9B-4C20-BB09-363424C4CCA9}" destId="{7CE7B21D-29EC-4FA7-A93C-66E6FBB0034D}" srcOrd="1" destOrd="0" presId="urn:microsoft.com/office/officeart/2005/8/layout/vList3#1"/>
    <dgm:cxn modelId="{105A0049-53A2-4BF0-A312-07B4E0ABF990}" type="presParOf" srcId="{D75D919D-8EB6-4DC3-A858-316456618142}" destId="{89E7CE16-F52D-4370-9DBA-CB6E38800912}" srcOrd="1" destOrd="0" presId="urn:microsoft.com/office/officeart/2005/8/layout/vList3#1"/>
    <dgm:cxn modelId="{609F799F-AAB7-44B3-AD0B-9341E0FB8514}" type="presParOf" srcId="{D75D919D-8EB6-4DC3-A858-316456618142}" destId="{2954578B-3329-4AF0-99B1-016C00AF1843}" srcOrd="2" destOrd="0" presId="urn:microsoft.com/office/officeart/2005/8/layout/vList3#1"/>
    <dgm:cxn modelId="{E64D7D5E-E579-4F88-8A21-AB4E7B8FA779}" type="presParOf" srcId="{2954578B-3329-4AF0-99B1-016C00AF1843}" destId="{4ACA8E11-EAAF-4D2C-A4C8-A41AA71B900A}" srcOrd="0" destOrd="0" presId="urn:microsoft.com/office/officeart/2005/8/layout/vList3#1"/>
    <dgm:cxn modelId="{BDB704FD-5A33-415F-8E2D-D8D220A4D4EB}" type="presParOf" srcId="{2954578B-3329-4AF0-99B1-016C00AF1843}" destId="{432FD281-4E7D-42F9-8F6C-55A633D328D3}" srcOrd="1" destOrd="0" presId="urn:microsoft.com/office/officeart/2005/8/layout/vList3#1"/>
    <dgm:cxn modelId="{499539FC-3252-4966-A1AE-83AEFB40DEFE}" type="presParOf" srcId="{D75D919D-8EB6-4DC3-A858-316456618142}" destId="{77BD9AF9-A62F-4AB3-ADE5-9A93C9BF5856}" srcOrd="3" destOrd="0" presId="urn:microsoft.com/office/officeart/2005/8/layout/vList3#1"/>
    <dgm:cxn modelId="{C9DF8188-DF48-4790-B29C-222C6FFAF145}" type="presParOf" srcId="{D75D919D-8EB6-4DC3-A858-316456618142}" destId="{AB9246C9-7DCA-42E5-B2BE-B27BCC87A306}" srcOrd="4" destOrd="0" presId="urn:microsoft.com/office/officeart/2005/8/layout/vList3#1"/>
    <dgm:cxn modelId="{AC37D502-C5C9-4CB0-8480-C12A0316E8B6}" type="presParOf" srcId="{AB9246C9-7DCA-42E5-B2BE-B27BCC87A306}" destId="{51FB7061-986B-4824-9BEB-91A38A95D77E}" srcOrd="0" destOrd="0" presId="urn:microsoft.com/office/officeart/2005/8/layout/vList3#1"/>
    <dgm:cxn modelId="{B5E596D4-5F7C-4A68-B55C-3986AE91D0B0}" type="presParOf" srcId="{AB9246C9-7DCA-42E5-B2BE-B27BCC87A306}" destId="{21AA60A1-69A2-42B2-B385-0ABC9A89825B}" srcOrd="1" destOrd="0" presId="urn:microsoft.com/office/officeart/2005/8/layout/vList3#1"/>
    <dgm:cxn modelId="{6CFE79F3-7B6A-4711-AE3A-C7ECE1B21C81}" type="presParOf" srcId="{D75D919D-8EB6-4DC3-A858-316456618142}" destId="{87946CF1-7374-4F98-858C-9CA014C93BFD}" srcOrd="5" destOrd="0" presId="urn:microsoft.com/office/officeart/2005/8/layout/vList3#1"/>
    <dgm:cxn modelId="{93D126EC-0887-4613-8E65-93B7B54F7B51}" type="presParOf" srcId="{D75D919D-8EB6-4DC3-A858-316456618142}" destId="{D416981F-D0AE-4521-89E9-C69E31AAE05B}" srcOrd="6" destOrd="0" presId="urn:microsoft.com/office/officeart/2005/8/layout/vList3#1"/>
    <dgm:cxn modelId="{3A69C6E0-F14C-418A-AAA0-788AB1ACE01C}" type="presParOf" srcId="{D416981F-D0AE-4521-89E9-C69E31AAE05B}" destId="{D820A964-E264-4F8E-A8F2-770F815FB05D}" srcOrd="0" destOrd="0" presId="urn:microsoft.com/office/officeart/2005/8/layout/vList3#1"/>
    <dgm:cxn modelId="{D8017B1E-207E-4596-A77F-617F27866AAF}" type="presParOf" srcId="{D416981F-D0AE-4521-89E9-C69E31AAE05B}" destId="{6BCA5C9F-9CA3-4F06-8EF6-D5E712AB95FF}" srcOrd="1" destOrd="0" presId="urn:microsoft.com/office/officeart/2005/8/layout/vList3#1"/>
    <dgm:cxn modelId="{DFB3A085-4F2F-439E-8546-16DC8BF78321}" type="presParOf" srcId="{D75D919D-8EB6-4DC3-A858-316456618142}" destId="{99498580-C830-428C-A77E-770CF429C861}" srcOrd="7" destOrd="0" presId="urn:microsoft.com/office/officeart/2005/8/layout/vList3#1"/>
    <dgm:cxn modelId="{0DF8F76D-EEBE-41A9-9366-142325E60372}" type="presParOf" srcId="{D75D919D-8EB6-4DC3-A858-316456618142}" destId="{7B424DF4-4403-4E61-BEBE-2316CD2C154E}" srcOrd="8" destOrd="0" presId="urn:microsoft.com/office/officeart/2005/8/layout/vList3#1"/>
    <dgm:cxn modelId="{F5955E76-2DA7-47D4-BAC9-ECA2A505FFA7}" type="presParOf" srcId="{7B424DF4-4403-4E61-BEBE-2316CD2C154E}" destId="{288638AD-5771-46FE-BAE4-8E6131CE6593}" srcOrd="0" destOrd="0" presId="urn:microsoft.com/office/officeart/2005/8/layout/vList3#1"/>
    <dgm:cxn modelId="{1B874645-81E3-486B-93E3-4121D182F07C}" type="presParOf" srcId="{7B424DF4-4403-4E61-BEBE-2316CD2C154E}" destId="{5CF5A4A8-69FF-4B42-89CF-6AC5FD2336B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8302B21-B34D-4A41-8BEC-1E90BE913336}" type="doc">
      <dgm:prSet loTypeId="urn:microsoft.com/office/officeart/2005/8/layout/default#2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E1C4928-0661-44E0-B09A-BA51399EC92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200" b="1" dirty="0" smtClean="0">
              <a:effectLst/>
              <a:latin typeface="Arial" pitchFamily="34" charset="0"/>
              <a:cs typeface="Arial" pitchFamily="34" charset="0"/>
            </a:rPr>
            <a:t>Новеллы:</a:t>
          </a:r>
          <a:r>
            <a:rPr lang="ru-RU" sz="3200" dirty="0" smtClean="0">
              <a:effectLst/>
              <a:latin typeface="Arial" pitchFamily="34" charset="0"/>
              <a:cs typeface="Arial" pitchFamily="34" charset="0"/>
            </a:rPr>
            <a:t> дополнительные основания внеплановых проверок: </a:t>
          </a:r>
          <a:endParaRPr lang="ru-RU" sz="3200" dirty="0">
            <a:effectLst/>
          </a:endParaRPr>
        </a:p>
      </dgm:t>
    </dgm:pt>
    <dgm:pt modelId="{A545302D-7B02-43FC-9160-CD22C8F028A3}" type="parTrans" cxnId="{AE9EE57A-C55C-4396-9B3D-2068F0DECDBF}">
      <dgm:prSet/>
      <dgm:spPr/>
      <dgm:t>
        <a:bodyPr/>
        <a:lstStyle/>
        <a:p>
          <a:endParaRPr lang="ru-RU"/>
        </a:p>
      </dgm:t>
    </dgm:pt>
    <dgm:pt modelId="{E17543A1-E52E-475E-8BB7-8F9F8C25536A}" type="sibTrans" cxnId="{AE9EE57A-C55C-4396-9B3D-2068F0DECDBF}">
      <dgm:prSet/>
      <dgm:spPr/>
      <dgm:t>
        <a:bodyPr/>
        <a:lstStyle/>
        <a:p>
          <a:endParaRPr lang="ru-RU"/>
        </a:p>
      </dgm:t>
    </dgm:pt>
    <dgm:pt modelId="{FED7E430-9CAC-4EDD-B9A4-4AE9CE85E736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выявление </a:t>
          </a:r>
          <a:r>
            <a:rPr lang="ru-RU" dirty="0" err="1" smtClean="0">
              <a:effectLst/>
              <a:latin typeface="Arial" pitchFamily="34" charset="0"/>
              <a:cs typeface="Arial" pitchFamily="34" charset="0"/>
            </a:rPr>
            <a:t>аккредитационным</a:t>
          </a:r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 органом нарушения требований законодательства об образовании при проведении государственной аккредитации образовательной деятельности</a:t>
          </a:r>
          <a:endParaRPr lang="ru-RU" dirty="0">
            <a:effectLst/>
          </a:endParaRPr>
        </a:p>
      </dgm:t>
    </dgm:pt>
    <dgm:pt modelId="{01622889-21FC-4DF7-BECE-A2EFBFFB72E1}" type="parTrans" cxnId="{1B84CEB3-0F7D-4F32-8C12-6CF8FB281260}">
      <dgm:prSet/>
      <dgm:spPr/>
      <dgm:t>
        <a:bodyPr/>
        <a:lstStyle/>
        <a:p>
          <a:endParaRPr lang="ru-RU"/>
        </a:p>
      </dgm:t>
    </dgm:pt>
    <dgm:pt modelId="{FA5C888D-AAA7-46B8-AB32-3EC00FD949F1}" type="sibTrans" cxnId="{1B84CEB3-0F7D-4F32-8C12-6CF8FB281260}">
      <dgm:prSet/>
      <dgm:spPr/>
      <dgm:t>
        <a:bodyPr/>
        <a:lstStyle/>
        <a:p>
          <a:endParaRPr lang="ru-RU"/>
        </a:p>
      </dgm:t>
    </dgm:pt>
    <dgm:pt modelId="{BF59F854-79A8-44C7-A491-7032A6B92E6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выявление органами по контролю и надзору в сфере образования нарушения требований законодательства об образовании на основе данных мониторинга в системе образования </a:t>
          </a:r>
          <a:endParaRPr lang="ru-RU" dirty="0">
            <a:effectLst/>
          </a:endParaRPr>
        </a:p>
      </dgm:t>
    </dgm:pt>
    <dgm:pt modelId="{257886AC-F7B0-42AF-8B51-BC2F67A1736E}" type="parTrans" cxnId="{C4BE0494-806B-4A97-BC92-CA0CCEE336A1}">
      <dgm:prSet/>
      <dgm:spPr/>
      <dgm:t>
        <a:bodyPr/>
        <a:lstStyle/>
        <a:p>
          <a:endParaRPr lang="ru-RU"/>
        </a:p>
      </dgm:t>
    </dgm:pt>
    <dgm:pt modelId="{D9578D0D-2FB9-4117-B905-C7EF0F6D765A}" type="sibTrans" cxnId="{C4BE0494-806B-4A97-BC92-CA0CCEE336A1}">
      <dgm:prSet/>
      <dgm:spPr/>
      <dgm:t>
        <a:bodyPr/>
        <a:lstStyle/>
        <a:p>
          <a:endParaRPr lang="ru-RU"/>
        </a:p>
      </dgm:t>
    </dgm:pt>
    <dgm:pt modelId="{BCC78C4F-7D60-4935-8D7B-3A5710C51318}" type="pres">
      <dgm:prSet presAssocID="{48302B21-B34D-4A41-8BEC-1E90BE9133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1F4062-5035-40B4-B362-073F944EB282}" type="pres">
      <dgm:prSet presAssocID="{6E1C4928-0661-44E0-B09A-BA51399EC921}" presName="node" presStyleLbl="node1" presStyleIdx="0" presStyleCnt="3" custScaleX="460225" custScaleY="122970" custLinFactY="-14251" custLinFactNeighborX="-632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95473-B59D-4817-899B-06A507A698E8}" type="pres">
      <dgm:prSet presAssocID="{E17543A1-E52E-475E-8BB7-8F9F8C25536A}" presName="sibTrans" presStyleCnt="0"/>
      <dgm:spPr/>
      <dgm:t>
        <a:bodyPr/>
        <a:lstStyle/>
        <a:p>
          <a:endParaRPr lang="ru-RU"/>
        </a:p>
      </dgm:t>
    </dgm:pt>
    <dgm:pt modelId="{741A591D-CAC2-4FFC-878A-A1FECB935304}" type="pres">
      <dgm:prSet presAssocID="{FED7E430-9CAC-4EDD-B9A4-4AE9CE85E736}" presName="node" presStyleLbl="node1" presStyleIdx="1" presStyleCnt="3" custScaleX="158748" custScaleY="303474" custLinFactNeighborX="-13181" custLinFactNeighborY="-9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6E5D-D766-4909-8C41-0525E5080371}" type="pres">
      <dgm:prSet presAssocID="{FA5C888D-AAA7-46B8-AB32-3EC00FD949F1}" presName="sibTrans" presStyleCnt="0"/>
      <dgm:spPr/>
      <dgm:t>
        <a:bodyPr/>
        <a:lstStyle/>
        <a:p>
          <a:endParaRPr lang="ru-RU"/>
        </a:p>
      </dgm:t>
    </dgm:pt>
    <dgm:pt modelId="{CEDE297C-B5B5-451E-8211-A05B8F67DBDA}" type="pres">
      <dgm:prSet presAssocID="{BF59F854-79A8-44C7-A491-7032A6B92E6A}" presName="node" presStyleLbl="node1" presStyleIdx="2" presStyleCnt="3" custScaleX="160549" custScaleY="302762" custLinFactNeighborX="9580" custLinFactNeighborY="-10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84CEB3-0F7D-4F32-8C12-6CF8FB281260}" srcId="{48302B21-B34D-4A41-8BEC-1E90BE913336}" destId="{FED7E430-9CAC-4EDD-B9A4-4AE9CE85E736}" srcOrd="1" destOrd="0" parTransId="{01622889-21FC-4DF7-BECE-A2EFBFFB72E1}" sibTransId="{FA5C888D-AAA7-46B8-AB32-3EC00FD949F1}"/>
    <dgm:cxn modelId="{C4BE0494-806B-4A97-BC92-CA0CCEE336A1}" srcId="{48302B21-B34D-4A41-8BEC-1E90BE913336}" destId="{BF59F854-79A8-44C7-A491-7032A6B92E6A}" srcOrd="2" destOrd="0" parTransId="{257886AC-F7B0-42AF-8B51-BC2F67A1736E}" sibTransId="{D9578D0D-2FB9-4117-B905-C7EF0F6D765A}"/>
    <dgm:cxn modelId="{2B972574-6360-4C20-8D65-A04F39F758CB}" type="presOf" srcId="{FED7E430-9CAC-4EDD-B9A4-4AE9CE85E736}" destId="{741A591D-CAC2-4FFC-878A-A1FECB935304}" srcOrd="0" destOrd="0" presId="urn:microsoft.com/office/officeart/2005/8/layout/default#2"/>
    <dgm:cxn modelId="{C5CCED58-408C-4742-8667-52FE0C87AB40}" type="presOf" srcId="{48302B21-B34D-4A41-8BEC-1E90BE913336}" destId="{BCC78C4F-7D60-4935-8D7B-3A5710C51318}" srcOrd="0" destOrd="0" presId="urn:microsoft.com/office/officeart/2005/8/layout/default#2"/>
    <dgm:cxn modelId="{3E90C7B7-9B4D-47C3-A856-6DA1A74ACBDA}" type="presOf" srcId="{6E1C4928-0661-44E0-B09A-BA51399EC921}" destId="{E71F4062-5035-40B4-B362-073F944EB282}" srcOrd="0" destOrd="0" presId="urn:microsoft.com/office/officeart/2005/8/layout/default#2"/>
    <dgm:cxn modelId="{AE9EE57A-C55C-4396-9B3D-2068F0DECDBF}" srcId="{48302B21-B34D-4A41-8BEC-1E90BE913336}" destId="{6E1C4928-0661-44E0-B09A-BA51399EC921}" srcOrd="0" destOrd="0" parTransId="{A545302D-7B02-43FC-9160-CD22C8F028A3}" sibTransId="{E17543A1-E52E-475E-8BB7-8F9F8C25536A}"/>
    <dgm:cxn modelId="{8045A294-B5E8-4B48-997D-25ECD5CF6853}" type="presOf" srcId="{BF59F854-79A8-44C7-A491-7032A6B92E6A}" destId="{CEDE297C-B5B5-451E-8211-A05B8F67DBDA}" srcOrd="0" destOrd="0" presId="urn:microsoft.com/office/officeart/2005/8/layout/default#2"/>
    <dgm:cxn modelId="{6CAF987B-A05E-4551-AF42-D0CC7B1AC685}" type="presParOf" srcId="{BCC78C4F-7D60-4935-8D7B-3A5710C51318}" destId="{E71F4062-5035-40B4-B362-073F944EB282}" srcOrd="0" destOrd="0" presId="urn:microsoft.com/office/officeart/2005/8/layout/default#2"/>
    <dgm:cxn modelId="{A9695270-901C-4571-9ED8-71204FD9445D}" type="presParOf" srcId="{BCC78C4F-7D60-4935-8D7B-3A5710C51318}" destId="{1E095473-B59D-4817-899B-06A507A698E8}" srcOrd="1" destOrd="0" presId="urn:microsoft.com/office/officeart/2005/8/layout/default#2"/>
    <dgm:cxn modelId="{4BDB291B-3149-406C-977E-D385D08E1453}" type="presParOf" srcId="{BCC78C4F-7D60-4935-8D7B-3A5710C51318}" destId="{741A591D-CAC2-4FFC-878A-A1FECB935304}" srcOrd="2" destOrd="0" presId="urn:microsoft.com/office/officeart/2005/8/layout/default#2"/>
    <dgm:cxn modelId="{5AD4A4BB-01D5-4272-8A1A-9B958A683B96}" type="presParOf" srcId="{BCC78C4F-7D60-4935-8D7B-3A5710C51318}" destId="{04696E5D-D766-4909-8C41-0525E5080371}" srcOrd="3" destOrd="0" presId="urn:microsoft.com/office/officeart/2005/8/layout/default#2"/>
    <dgm:cxn modelId="{581368FB-A058-4057-813B-A491BCA90E46}" type="presParOf" srcId="{BCC78C4F-7D60-4935-8D7B-3A5710C51318}" destId="{CEDE297C-B5B5-451E-8211-A05B8F67DBDA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4F0679E-326A-4E50-8E85-B66DBCCB92E1}" type="doc">
      <dgm:prSet loTypeId="urn:microsoft.com/office/officeart/2005/8/layout/hierarchy3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21DB6B-6C21-4DB4-93E1-73DA80EA13F3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dirty="0" smtClean="0"/>
            <a:t>Нормативы, нормативные затраты на оказание государственной или муниципальной услуги в сфере образования определяются в расчете на одного обучающегося:</a:t>
          </a:r>
          <a:endParaRPr lang="ru-RU" sz="2000" dirty="0"/>
        </a:p>
      </dgm:t>
    </dgm:pt>
    <dgm:pt modelId="{CF1E6B6C-E5BC-49A0-8D96-2D07876CEEC0}" type="parTrans" cxnId="{4DCFDE82-6358-440A-8FDB-2BE32F7AB4C7}">
      <dgm:prSet/>
      <dgm:spPr/>
      <dgm:t>
        <a:bodyPr/>
        <a:lstStyle/>
        <a:p>
          <a:endParaRPr lang="ru-RU"/>
        </a:p>
      </dgm:t>
    </dgm:pt>
    <dgm:pt modelId="{AFE37C8A-755D-49B1-99BD-B73E85651EFD}" type="sibTrans" cxnId="{4DCFDE82-6358-440A-8FDB-2BE32F7AB4C7}">
      <dgm:prSet/>
      <dgm:spPr/>
      <dgm:t>
        <a:bodyPr/>
        <a:lstStyle/>
        <a:p>
          <a:endParaRPr lang="ru-RU"/>
        </a:p>
      </dgm:t>
    </dgm:pt>
    <dgm:pt modelId="{7B2351B6-CA47-484F-913B-5B0194017B57}">
      <dgm:prSet phldrT="[Текст]"/>
      <dgm:spPr/>
      <dgm:t>
        <a:bodyPr/>
        <a:lstStyle/>
        <a:p>
          <a:pPr marL="177800" indent="0" algn="l"/>
          <a:r>
            <a:rPr lang="ru-RU" dirty="0" smtClean="0"/>
            <a:t>по каждому уровню образования в соответствии с ФГОС</a:t>
          </a:r>
          <a:endParaRPr lang="ru-RU" dirty="0"/>
        </a:p>
      </dgm:t>
    </dgm:pt>
    <dgm:pt modelId="{772A42CE-A016-483E-A07D-8E259DE5C764}" type="parTrans" cxnId="{7F2A70A6-348B-4B43-9D5F-8E73D7ACC69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C2B6C83-8422-463D-AABF-E17202B196A7}" type="sibTrans" cxnId="{7F2A70A6-348B-4B43-9D5F-8E73D7ACC690}">
      <dgm:prSet/>
      <dgm:spPr/>
      <dgm:t>
        <a:bodyPr/>
        <a:lstStyle/>
        <a:p>
          <a:endParaRPr lang="ru-RU"/>
        </a:p>
      </dgm:t>
    </dgm:pt>
    <dgm:pt modelId="{D4A1FEE0-68A3-4047-ACC2-DC6A89E096F1}">
      <dgm:prSet phldrT="[Текст]"/>
      <dgm:spPr/>
      <dgm:t>
        <a:bodyPr/>
        <a:lstStyle/>
        <a:p>
          <a:pPr marL="177800" indent="0" algn="l"/>
          <a:r>
            <a:rPr lang="ru-RU" dirty="0" smtClean="0"/>
            <a:t>по каждому виду и направленности (профилю) образовательных программ</a:t>
          </a:r>
          <a:endParaRPr lang="ru-RU" dirty="0"/>
        </a:p>
      </dgm:t>
    </dgm:pt>
    <dgm:pt modelId="{6ED80F4E-DEA7-4C87-B0A5-56C4EEB2B560}" type="parTrans" cxnId="{1F52BE3F-52F8-4B1B-85F4-76C3AB7100CB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EB620EA-48AA-457B-9F42-EB5C391A7194}" type="sibTrans" cxnId="{1F52BE3F-52F8-4B1B-85F4-76C3AB7100CB}">
      <dgm:prSet/>
      <dgm:spPr/>
      <dgm:t>
        <a:bodyPr/>
        <a:lstStyle/>
        <a:p>
          <a:endParaRPr lang="ru-RU"/>
        </a:p>
      </dgm:t>
    </dgm:pt>
    <dgm:pt modelId="{F08E928A-97E6-4D1B-AC2F-36CA52A550FC}">
      <dgm:prSet/>
      <dgm:spPr/>
      <dgm:t>
        <a:bodyPr/>
        <a:lstStyle/>
        <a:p>
          <a:pPr marL="177800" indent="0" algn="l"/>
          <a:r>
            <a:rPr lang="ru-RU" dirty="0" smtClean="0"/>
            <a:t>с учетом форм обучения, ФГТ (при их наличии), типа образовательной организации, сетевой формы реализации образовательных программ, образовательных технологий, специальных условий получения образования обучающимися с ОВЗ, обеспечения ДПО педагогическим работникам, а также с учетом иных предусмотренных Законом особенностей организации и осуществления образовательной деятельности</a:t>
          </a:r>
          <a:endParaRPr lang="ru-RU" dirty="0"/>
        </a:p>
      </dgm:t>
    </dgm:pt>
    <dgm:pt modelId="{A54A69E0-F89C-4E75-8566-CFDB1F5D55D7}" type="parTrans" cxnId="{593A562E-1882-4685-AB6B-FBF528B12E1B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7B5204C-92B1-44B0-B63E-B9872BF81C50}" type="sibTrans" cxnId="{593A562E-1882-4685-AB6B-FBF528B12E1B}">
      <dgm:prSet/>
      <dgm:spPr/>
      <dgm:t>
        <a:bodyPr/>
        <a:lstStyle/>
        <a:p>
          <a:endParaRPr lang="ru-RU"/>
        </a:p>
      </dgm:t>
    </dgm:pt>
    <dgm:pt modelId="{4F1CE8E2-CC30-447C-9AFB-31C12FE7D16C}" type="pres">
      <dgm:prSet presAssocID="{04F0679E-326A-4E50-8E85-B66DBCCB9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D7BC32-87FF-4E27-83E7-FCF7A84327C7}" type="pres">
      <dgm:prSet presAssocID="{E821DB6B-6C21-4DB4-93E1-73DA80EA13F3}" presName="root" presStyleCnt="0"/>
      <dgm:spPr/>
      <dgm:t>
        <a:bodyPr/>
        <a:lstStyle/>
        <a:p>
          <a:endParaRPr lang="ru-RU"/>
        </a:p>
      </dgm:t>
    </dgm:pt>
    <dgm:pt modelId="{FFFD2A38-EB75-4F21-BADA-39B4668B4954}" type="pres">
      <dgm:prSet presAssocID="{E821DB6B-6C21-4DB4-93E1-73DA80EA13F3}" presName="rootComposite" presStyleCnt="0"/>
      <dgm:spPr/>
      <dgm:t>
        <a:bodyPr/>
        <a:lstStyle/>
        <a:p>
          <a:endParaRPr lang="ru-RU"/>
        </a:p>
      </dgm:t>
    </dgm:pt>
    <dgm:pt modelId="{038272B0-AAE6-4C70-B768-FBEC552A6E1F}" type="pres">
      <dgm:prSet presAssocID="{E821DB6B-6C21-4DB4-93E1-73DA80EA13F3}" presName="rootText" presStyleLbl="node1" presStyleIdx="0" presStyleCnt="1" custScaleX="607937" custScaleY="168428" custLinFactNeighborX="-99257" custLinFactNeighborY="-391"/>
      <dgm:spPr/>
      <dgm:t>
        <a:bodyPr/>
        <a:lstStyle/>
        <a:p>
          <a:endParaRPr lang="ru-RU"/>
        </a:p>
      </dgm:t>
    </dgm:pt>
    <dgm:pt modelId="{60A1CA7A-2E7B-4322-ACC3-9C93C0D64DA7}" type="pres">
      <dgm:prSet presAssocID="{E821DB6B-6C21-4DB4-93E1-73DA80EA13F3}" presName="rootConnector" presStyleLbl="node1" presStyleIdx="0" presStyleCnt="1"/>
      <dgm:spPr/>
      <dgm:t>
        <a:bodyPr/>
        <a:lstStyle/>
        <a:p>
          <a:endParaRPr lang="ru-RU"/>
        </a:p>
      </dgm:t>
    </dgm:pt>
    <dgm:pt modelId="{81AD12DB-C6D0-4260-82D7-C750E5E81850}" type="pres">
      <dgm:prSet presAssocID="{E821DB6B-6C21-4DB4-93E1-73DA80EA13F3}" presName="childShape" presStyleCnt="0"/>
      <dgm:spPr/>
      <dgm:t>
        <a:bodyPr/>
        <a:lstStyle/>
        <a:p>
          <a:endParaRPr lang="ru-RU"/>
        </a:p>
      </dgm:t>
    </dgm:pt>
    <dgm:pt modelId="{E51C55FF-287D-4CCB-AC93-31DCDDC38B64}" type="pres">
      <dgm:prSet presAssocID="{772A42CE-A016-483E-A07D-8E259DE5C76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FD46A22-B5CD-45C8-A9C7-950C6D0E750C}" type="pres">
      <dgm:prSet presAssocID="{7B2351B6-CA47-484F-913B-5B0194017B57}" presName="childText" presStyleLbl="bgAcc1" presStyleIdx="0" presStyleCnt="3" custScaleX="710269" custLinFactNeighborX="6404" custLinFactNeighborY="-1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8113D-5BA8-4CAF-B130-5E4E56431672}" type="pres">
      <dgm:prSet presAssocID="{6ED80F4E-DEA7-4C87-B0A5-56C4EEB2B56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119BFF6-7AFD-4D5E-8D4D-4F92C15D1456}" type="pres">
      <dgm:prSet presAssocID="{D4A1FEE0-68A3-4047-ACC2-DC6A89E096F1}" presName="childText" presStyleLbl="bgAcc1" presStyleIdx="1" presStyleCnt="3" custScaleX="714330" custLinFactNeighborX="2343" custLinFactNeighborY="-9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2BFF8-BF44-465D-980F-52CD2DFFE4E8}" type="pres">
      <dgm:prSet presAssocID="{A54A69E0-F89C-4E75-8566-CFDB1F5D55D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C46D39D-E103-43CA-B507-E67EF9C3706B}" type="pres">
      <dgm:prSet presAssocID="{F08E928A-97E6-4D1B-AC2F-36CA52A550FC}" presName="childText" presStyleLbl="bgAcc1" presStyleIdx="2" presStyleCnt="3" custScaleX="716060" custScaleY="344977" custLinFactNeighborX="613" custLinFactNeighborY="-1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1B2F88-16CA-441A-AA37-DEF32DDE0E17}" type="presOf" srcId="{04F0679E-326A-4E50-8E85-B66DBCCB92E1}" destId="{4F1CE8E2-CC30-447C-9AFB-31C12FE7D16C}" srcOrd="0" destOrd="0" presId="urn:microsoft.com/office/officeart/2005/8/layout/hierarchy3"/>
    <dgm:cxn modelId="{7649E0A4-256D-4E5B-86FA-B2DCF2A6DE35}" type="presOf" srcId="{7B2351B6-CA47-484F-913B-5B0194017B57}" destId="{9FD46A22-B5CD-45C8-A9C7-950C6D0E750C}" srcOrd="0" destOrd="0" presId="urn:microsoft.com/office/officeart/2005/8/layout/hierarchy3"/>
    <dgm:cxn modelId="{DF8681B8-F16A-42C3-A5D4-AD92ABBBCB3D}" type="presOf" srcId="{772A42CE-A016-483E-A07D-8E259DE5C764}" destId="{E51C55FF-287D-4CCB-AC93-31DCDDC38B64}" srcOrd="0" destOrd="0" presId="urn:microsoft.com/office/officeart/2005/8/layout/hierarchy3"/>
    <dgm:cxn modelId="{7BF9F0DF-772F-4552-9D0E-AAB5A986CFE9}" type="presOf" srcId="{6ED80F4E-DEA7-4C87-B0A5-56C4EEB2B560}" destId="{1BC8113D-5BA8-4CAF-B130-5E4E56431672}" srcOrd="0" destOrd="0" presId="urn:microsoft.com/office/officeart/2005/8/layout/hierarchy3"/>
    <dgm:cxn modelId="{1F52BE3F-52F8-4B1B-85F4-76C3AB7100CB}" srcId="{E821DB6B-6C21-4DB4-93E1-73DA80EA13F3}" destId="{D4A1FEE0-68A3-4047-ACC2-DC6A89E096F1}" srcOrd="1" destOrd="0" parTransId="{6ED80F4E-DEA7-4C87-B0A5-56C4EEB2B560}" sibTransId="{CEB620EA-48AA-457B-9F42-EB5C391A7194}"/>
    <dgm:cxn modelId="{F9122E8F-035B-4D73-98DF-6212EE3D503A}" type="presOf" srcId="{D4A1FEE0-68A3-4047-ACC2-DC6A89E096F1}" destId="{C119BFF6-7AFD-4D5E-8D4D-4F92C15D1456}" srcOrd="0" destOrd="0" presId="urn:microsoft.com/office/officeart/2005/8/layout/hierarchy3"/>
    <dgm:cxn modelId="{56D5151F-D60B-479F-B2AC-A67D99A9A77D}" type="presOf" srcId="{E821DB6B-6C21-4DB4-93E1-73DA80EA13F3}" destId="{60A1CA7A-2E7B-4322-ACC3-9C93C0D64DA7}" srcOrd="1" destOrd="0" presId="urn:microsoft.com/office/officeart/2005/8/layout/hierarchy3"/>
    <dgm:cxn modelId="{4DCFDE82-6358-440A-8FDB-2BE32F7AB4C7}" srcId="{04F0679E-326A-4E50-8E85-B66DBCCB92E1}" destId="{E821DB6B-6C21-4DB4-93E1-73DA80EA13F3}" srcOrd="0" destOrd="0" parTransId="{CF1E6B6C-E5BC-49A0-8D96-2D07876CEEC0}" sibTransId="{AFE37C8A-755D-49B1-99BD-B73E85651EFD}"/>
    <dgm:cxn modelId="{6ED10E40-7FE7-435B-AED1-B1A608B1CBE0}" type="presOf" srcId="{A54A69E0-F89C-4E75-8566-CFDB1F5D55D7}" destId="{8242BFF8-BF44-465D-980F-52CD2DFFE4E8}" srcOrd="0" destOrd="0" presId="urn:microsoft.com/office/officeart/2005/8/layout/hierarchy3"/>
    <dgm:cxn modelId="{14BF2FD6-F07D-43FE-9C24-18BF92C5D1EA}" type="presOf" srcId="{E821DB6B-6C21-4DB4-93E1-73DA80EA13F3}" destId="{038272B0-AAE6-4C70-B768-FBEC552A6E1F}" srcOrd="0" destOrd="0" presId="urn:microsoft.com/office/officeart/2005/8/layout/hierarchy3"/>
    <dgm:cxn modelId="{593A562E-1882-4685-AB6B-FBF528B12E1B}" srcId="{E821DB6B-6C21-4DB4-93E1-73DA80EA13F3}" destId="{F08E928A-97E6-4D1B-AC2F-36CA52A550FC}" srcOrd="2" destOrd="0" parTransId="{A54A69E0-F89C-4E75-8566-CFDB1F5D55D7}" sibTransId="{77B5204C-92B1-44B0-B63E-B9872BF81C50}"/>
    <dgm:cxn modelId="{FE2660B0-A4E1-4FC9-853C-1B5B32374DE1}" type="presOf" srcId="{F08E928A-97E6-4D1B-AC2F-36CA52A550FC}" destId="{5C46D39D-E103-43CA-B507-E67EF9C3706B}" srcOrd="0" destOrd="0" presId="urn:microsoft.com/office/officeart/2005/8/layout/hierarchy3"/>
    <dgm:cxn modelId="{7F2A70A6-348B-4B43-9D5F-8E73D7ACC690}" srcId="{E821DB6B-6C21-4DB4-93E1-73DA80EA13F3}" destId="{7B2351B6-CA47-484F-913B-5B0194017B57}" srcOrd="0" destOrd="0" parTransId="{772A42CE-A016-483E-A07D-8E259DE5C764}" sibTransId="{5C2B6C83-8422-463D-AABF-E17202B196A7}"/>
    <dgm:cxn modelId="{4FC23349-8279-4E05-8910-8E7CAA4D60F7}" type="presParOf" srcId="{4F1CE8E2-CC30-447C-9AFB-31C12FE7D16C}" destId="{4AD7BC32-87FF-4E27-83E7-FCF7A84327C7}" srcOrd="0" destOrd="0" presId="urn:microsoft.com/office/officeart/2005/8/layout/hierarchy3"/>
    <dgm:cxn modelId="{83A5A56D-F450-4B6D-81C7-36F6462BF78E}" type="presParOf" srcId="{4AD7BC32-87FF-4E27-83E7-FCF7A84327C7}" destId="{FFFD2A38-EB75-4F21-BADA-39B4668B4954}" srcOrd="0" destOrd="0" presId="urn:microsoft.com/office/officeart/2005/8/layout/hierarchy3"/>
    <dgm:cxn modelId="{801AA55B-2350-49F9-BC13-CF895E5798C0}" type="presParOf" srcId="{FFFD2A38-EB75-4F21-BADA-39B4668B4954}" destId="{038272B0-AAE6-4C70-B768-FBEC552A6E1F}" srcOrd="0" destOrd="0" presId="urn:microsoft.com/office/officeart/2005/8/layout/hierarchy3"/>
    <dgm:cxn modelId="{8156B9E4-68E5-47D1-9E86-876DF2593834}" type="presParOf" srcId="{FFFD2A38-EB75-4F21-BADA-39B4668B4954}" destId="{60A1CA7A-2E7B-4322-ACC3-9C93C0D64DA7}" srcOrd="1" destOrd="0" presId="urn:microsoft.com/office/officeart/2005/8/layout/hierarchy3"/>
    <dgm:cxn modelId="{D5B6CF99-C3C4-42E6-8863-96AE6740A570}" type="presParOf" srcId="{4AD7BC32-87FF-4E27-83E7-FCF7A84327C7}" destId="{81AD12DB-C6D0-4260-82D7-C750E5E81850}" srcOrd="1" destOrd="0" presId="urn:microsoft.com/office/officeart/2005/8/layout/hierarchy3"/>
    <dgm:cxn modelId="{60E6EA72-ACE6-43B3-9CEE-FEF0131F9BAF}" type="presParOf" srcId="{81AD12DB-C6D0-4260-82D7-C750E5E81850}" destId="{E51C55FF-287D-4CCB-AC93-31DCDDC38B64}" srcOrd="0" destOrd="0" presId="urn:microsoft.com/office/officeart/2005/8/layout/hierarchy3"/>
    <dgm:cxn modelId="{61A7A354-261D-4799-86E2-A6486CAF2A96}" type="presParOf" srcId="{81AD12DB-C6D0-4260-82D7-C750E5E81850}" destId="{9FD46A22-B5CD-45C8-A9C7-950C6D0E750C}" srcOrd="1" destOrd="0" presId="urn:microsoft.com/office/officeart/2005/8/layout/hierarchy3"/>
    <dgm:cxn modelId="{96071A86-4878-4D77-83E2-0016C7C9CE77}" type="presParOf" srcId="{81AD12DB-C6D0-4260-82D7-C750E5E81850}" destId="{1BC8113D-5BA8-4CAF-B130-5E4E56431672}" srcOrd="2" destOrd="0" presId="urn:microsoft.com/office/officeart/2005/8/layout/hierarchy3"/>
    <dgm:cxn modelId="{A8B860EF-BF15-4B87-A12C-8C62430CDF86}" type="presParOf" srcId="{81AD12DB-C6D0-4260-82D7-C750E5E81850}" destId="{C119BFF6-7AFD-4D5E-8D4D-4F92C15D1456}" srcOrd="3" destOrd="0" presId="urn:microsoft.com/office/officeart/2005/8/layout/hierarchy3"/>
    <dgm:cxn modelId="{F9097540-D2CD-45C6-B224-42D01EB64D04}" type="presParOf" srcId="{81AD12DB-C6D0-4260-82D7-C750E5E81850}" destId="{8242BFF8-BF44-465D-980F-52CD2DFFE4E8}" srcOrd="4" destOrd="0" presId="urn:microsoft.com/office/officeart/2005/8/layout/hierarchy3"/>
    <dgm:cxn modelId="{981AF5E3-E8DD-491B-AE53-13398941F0D4}" type="presParOf" srcId="{81AD12DB-C6D0-4260-82D7-C750E5E81850}" destId="{5C46D39D-E103-43CA-B507-E67EF9C3706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9BB024E-C4CF-4075-BFEB-45471A524942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97B7AC6-5C45-4522-BDC2-5F09E831CFE6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Число обучающихся по имеющим государственную аккредитацию образовательным программам среднего профессионального и высшего образования за счет бюджетных ассигнований определяется на основе контрольных цифр приема (КЦП) на обучение по профессиям, специальностям и направлениям подготовки</a:t>
          </a:r>
          <a:endParaRPr lang="ru-RU" dirty="0"/>
        </a:p>
      </dgm:t>
    </dgm:pt>
    <dgm:pt modelId="{25C4DF5B-DFCE-4B04-9E4C-0ED8A6588F9F}" type="parTrans" cxnId="{C1B2D370-304D-4E4F-B10A-7BB3BC1CF20C}">
      <dgm:prSet/>
      <dgm:spPr/>
      <dgm:t>
        <a:bodyPr/>
        <a:lstStyle/>
        <a:p>
          <a:endParaRPr lang="ru-RU"/>
        </a:p>
      </dgm:t>
    </dgm:pt>
    <dgm:pt modelId="{DFE4A8FF-5AE5-41B4-AB81-13C03F0638CB}" type="sibTrans" cxnId="{C1B2D370-304D-4E4F-B10A-7BB3BC1CF20C}">
      <dgm:prSet/>
      <dgm:spPr/>
      <dgm:t>
        <a:bodyPr/>
        <a:lstStyle/>
        <a:p>
          <a:endParaRPr lang="ru-RU"/>
        </a:p>
      </dgm:t>
    </dgm:pt>
    <dgm:pt modelId="{3E3DA902-4AEE-4D7A-B280-75E39DDD23AA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Контрольные цифры приема распределяются по результатам публичного конкурса и устанавливаются организациям, осуществляющим образовательную деятельность по имеющим государственную аккредитацию образовательным программам среднего профессионального и высшего образования (вне зависимости от формы собственности)</a:t>
          </a:r>
          <a:endParaRPr lang="ru-RU" dirty="0"/>
        </a:p>
      </dgm:t>
    </dgm:pt>
    <dgm:pt modelId="{21801727-584D-4482-BAAD-D475182DFD2F}" type="parTrans" cxnId="{36ABFF3C-95A8-4DFE-A015-90E833A2017B}">
      <dgm:prSet/>
      <dgm:spPr/>
      <dgm:t>
        <a:bodyPr/>
        <a:lstStyle/>
        <a:p>
          <a:endParaRPr lang="ru-RU"/>
        </a:p>
      </dgm:t>
    </dgm:pt>
    <dgm:pt modelId="{C0520703-5832-4E0E-9430-EED608218B98}" type="sibTrans" cxnId="{36ABFF3C-95A8-4DFE-A015-90E833A2017B}">
      <dgm:prSet/>
      <dgm:spPr/>
      <dgm:t>
        <a:bodyPr/>
        <a:lstStyle/>
        <a:p>
          <a:endParaRPr lang="ru-RU"/>
        </a:p>
      </dgm:t>
    </dgm:pt>
    <dgm:pt modelId="{089DADB1-E9B8-418A-936B-69E27C71D61C}" type="pres">
      <dgm:prSet presAssocID="{D9BB024E-C4CF-4075-BFEB-45471A5249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43A9EC-1001-478B-8BBD-EFBD22595919}" type="pres">
      <dgm:prSet presAssocID="{B97B7AC6-5C45-4522-BDC2-5F09E831CFE6}" presName="parentText" presStyleLbl="node1" presStyleIdx="0" presStyleCnt="2" custScaleY="51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ED785-802C-4C8D-833F-62145C4552CC}" type="pres">
      <dgm:prSet presAssocID="{DFE4A8FF-5AE5-41B4-AB81-13C03F0638CB}" presName="spacer" presStyleCnt="0"/>
      <dgm:spPr/>
    </dgm:pt>
    <dgm:pt modelId="{68737C79-ABA6-41DF-A738-53EABA874C90}" type="pres">
      <dgm:prSet presAssocID="{3E3DA902-4AEE-4D7A-B280-75E39DDD23AA}" presName="parentText" presStyleLbl="node1" presStyleIdx="1" presStyleCnt="2" custScaleY="52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2D370-304D-4E4F-B10A-7BB3BC1CF20C}" srcId="{D9BB024E-C4CF-4075-BFEB-45471A524942}" destId="{B97B7AC6-5C45-4522-BDC2-5F09E831CFE6}" srcOrd="0" destOrd="0" parTransId="{25C4DF5B-DFCE-4B04-9E4C-0ED8A6588F9F}" sibTransId="{DFE4A8FF-5AE5-41B4-AB81-13C03F0638CB}"/>
    <dgm:cxn modelId="{26CF65BC-E9A1-446C-80B4-F2B4E5B1C089}" type="presOf" srcId="{3E3DA902-4AEE-4D7A-B280-75E39DDD23AA}" destId="{68737C79-ABA6-41DF-A738-53EABA874C90}" srcOrd="0" destOrd="0" presId="urn:microsoft.com/office/officeart/2005/8/layout/vList2"/>
    <dgm:cxn modelId="{72A3E3DA-1E73-4250-99BB-E54B75A184CD}" type="presOf" srcId="{B97B7AC6-5C45-4522-BDC2-5F09E831CFE6}" destId="{D143A9EC-1001-478B-8BBD-EFBD22595919}" srcOrd="0" destOrd="0" presId="urn:microsoft.com/office/officeart/2005/8/layout/vList2"/>
    <dgm:cxn modelId="{36ABFF3C-95A8-4DFE-A015-90E833A2017B}" srcId="{D9BB024E-C4CF-4075-BFEB-45471A524942}" destId="{3E3DA902-4AEE-4D7A-B280-75E39DDD23AA}" srcOrd="1" destOrd="0" parTransId="{21801727-584D-4482-BAAD-D475182DFD2F}" sibTransId="{C0520703-5832-4E0E-9430-EED608218B98}"/>
    <dgm:cxn modelId="{F78D42D6-352E-4CB2-8EC9-2F5D3F5E9041}" type="presOf" srcId="{D9BB024E-C4CF-4075-BFEB-45471A524942}" destId="{089DADB1-E9B8-418A-936B-69E27C71D61C}" srcOrd="0" destOrd="0" presId="urn:microsoft.com/office/officeart/2005/8/layout/vList2"/>
    <dgm:cxn modelId="{B9D35E19-872B-49E4-B748-52A69F8D868C}" type="presParOf" srcId="{089DADB1-E9B8-418A-936B-69E27C71D61C}" destId="{D143A9EC-1001-478B-8BBD-EFBD22595919}" srcOrd="0" destOrd="0" presId="urn:microsoft.com/office/officeart/2005/8/layout/vList2"/>
    <dgm:cxn modelId="{04C784FD-7A16-43C0-8B60-C163889AE31D}" type="presParOf" srcId="{089DADB1-E9B8-418A-936B-69E27C71D61C}" destId="{EB4ED785-802C-4C8D-833F-62145C4552CC}" srcOrd="1" destOrd="0" presId="urn:microsoft.com/office/officeart/2005/8/layout/vList2"/>
    <dgm:cxn modelId="{6CE788C6-A082-492D-A649-E729A92CFE32}" type="presParOf" srcId="{089DADB1-E9B8-418A-936B-69E27C71D61C}" destId="{68737C79-ABA6-41DF-A738-53EABA874C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97A97D2-09A6-48DA-90EF-9DB8A98F881C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F75FB2A-02D2-4607-8ED1-EBE52995C6EA}">
      <dgm:prSet phldrT="[Текст]"/>
      <dgm:spPr/>
      <dgm:t>
        <a:bodyPr/>
        <a:lstStyle/>
        <a:p>
          <a:pPr algn="l"/>
          <a:r>
            <a:rPr lang="ru-RU" dirty="0" smtClean="0"/>
            <a:t>Порядок установления КЦП утверждается:</a:t>
          </a:r>
          <a:endParaRPr lang="ru-RU" dirty="0"/>
        </a:p>
      </dgm:t>
    </dgm:pt>
    <dgm:pt modelId="{FB983D24-29D7-4D27-9DDE-6095784118FE}" type="parTrans" cxnId="{F35769BB-9C54-463B-A991-3EF73B94D71C}">
      <dgm:prSet/>
      <dgm:spPr/>
      <dgm:t>
        <a:bodyPr/>
        <a:lstStyle/>
        <a:p>
          <a:endParaRPr lang="ru-RU"/>
        </a:p>
      </dgm:t>
    </dgm:pt>
    <dgm:pt modelId="{8346D229-64D9-4A12-9B8B-AA654D8AB625}" type="sibTrans" cxnId="{F35769BB-9C54-463B-A991-3EF73B94D71C}">
      <dgm:prSet/>
      <dgm:spPr/>
      <dgm:t>
        <a:bodyPr/>
        <a:lstStyle/>
        <a:p>
          <a:endParaRPr lang="ru-RU"/>
        </a:p>
      </dgm:t>
    </dgm:pt>
    <dgm:pt modelId="{1046314C-1C73-4BB0-A1DD-8646E3C76063}">
      <dgm:prSet phldrT="[Текст]"/>
      <dgm:spPr/>
      <dgm:t>
        <a:bodyPr/>
        <a:lstStyle/>
        <a:p>
          <a:pPr algn="l"/>
          <a:r>
            <a:rPr lang="ru-RU" dirty="0" smtClean="0"/>
            <a:t>Правительством РФ за счет бюджетных ассигнований федерального бюджета</a:t>
          </a:r>
          <a:endParaRPr lang="ru-RU" dirty="0"/>
        </a:p>
      </dgm:t>
    </dgm:pt>
    <dgm:pt modelId="{8A289359-06AC-4D11-9D91-35F5DA7DB9CD}" type="parTrans" cxnId="{601DF1CA-9860-4A8E-919F-C18EED65E2A3}">
      <dgm:prSet/>
      <dgm:spPr/>
      <dgm:t>
        <a:bodyPr/>
        <a:lstStyle/>
        <a:p>
          <a:endParaRPr lang="ru-RU"/>
        </a:p>
      </dgm:t>
    </dgm:pt>
    <dgm:pt modelId="{0AC6A05C-AB3B-49AB-B609-FCE148667D47}" type="sibTrans" cxnId="{601DF1CA-9860-4A8E-919F-C18EED65E2A3}">
      <dgm:prSet/>
      <dgm:spPr/>
      <dgm:t>
        <a:bodyPr/>
        <a:lstStyle/>
        <a:p>
          <a:endParaRPr lang="ru-RU"/>
        </a:p>
      </dgm:t>
    </dgm:pt>
    <dgm:pt modelId="{86A575F1-202F-4A7F-9FAB-AA2171E5F1BA}">
      <dgm:prSet phldrT="[Текст]"/>
      <dgm:spPr/>
      <dgm:t>
        <a:bodyPr/>
        <a:lstStyle/>
        <a:p>
          <a:pPr algn="l"/>
          <a:r>
            <a:rPr lang="ru-RU" dirty="0" smtClean="0"/>
            <a:t>Органами исполнительной власти субъектов РФ за счет бюджетных ассигнований бюджетов субъектов РФ</a:t>
          </a:r>
          <a:endParaRPr lang="ru-RU" dirty="0"/>
        </a:p>
      </dgm:t>
    </dgm:pt>
    <dgm:pt modelId="{5F1B710D-F7A1-4F85-8568-4F6105BD16C4}" type="parTrans" cxnId="{68765B1D-BFAE-44E8-A008-654C01AABACD}">
      <dgm:prSet/>
      <dgm:spPr/>
      <dgm:t>
        <a:bodyPr/>
        <a:lstStyle/>
        <a:p>
          <a:endParaRPr lang="ru-RU"/>
        </a:p>
      </dgm:t>
    </dgm:pt>
    <dgm:pt modelId="{47BD48D3-E3AA-4060-B081-C1452B403257}" type="sibTrans" cxnId="{68765B1D-BFAE-44E8-A008-654C01AABACD}">
      <dgm:prSet/>
      <dgm:spPr/>
      <dgm:t>
        <a:bodyPr/>
        <a:lstStyle/>
        <a:p>
          <a:endParaRPr lang="ru-RU"/>
        </a:p>
      </dgm:t>
    </dgm:pt>
    <dgm:pt modelId="{37984873-1255-44A7-9BB5-E9BAB00EACE9}">
      <dgm:prSet/>
      <dgm:spPr/>
      <dgm:t>
        <a:bodyPr/>
        <a:lstStyle/>
        <a:p>
          <a:pPr algn="l"/>
          <a:r>
            <a:rPr lang="ru-RU" dirty="0" smtClean="0"/>
            <a:t>Органами местного самоуправления за счет бюджетных ассигнований местных бюджетов</a:t>
          </a:r>
          <a:endParaRPr lang="ru-RU" dirty="0"/>
        </a:p>
      </dgm:t>
    </dgm:pt>
    <dgm:pt modelId="{06C57175-707B-46A1-902D-51E496FCA83B}" type="parTrans" cxnId="{26E525B6-8C32-4287-9DE4-8E49C96A107D}">
      <dgm:prSet/>
      <dgm:spPr/>
      <dgm:t>
        <a:bodyPr/>
        <a:lstStyle/>
        <a:p>
          <a:endParaRPr lang="ru-RU"/>
        </a:p>
      </dgm:t>
    </dgm:pt>
    <dgm:pt modelId="{D4132194-DDD5-41D8-BF99-BD288631BA2A}" type="sibTrans" cxnId="{26E525B6-8C32-4287-9DE4-8E49C96A107D}">
      <dgm:prSet/>
      <dgm:spPr/>
      <dgm:t>
        <a:bodyPr/>
        <a:lstStyle/>
        <a:p>
          <a:endParaRPr lang="ru-RU"/>
        </a:p>
      </dgm:t>
    </dgm:pt>
    <dgm:pt modelId="{01DB69E9-1EE8-4921-847A-AAAD06F6FFF0}" type="pres">
      <dgm:prSet presAssocID="{A97A97D2-09A6-48DA-90EF-9DB8A98F88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8F8444-DEA1-4A42-AA28-009A849BC9DB}" type="pres">
      <dgm:prSet presAssocID="{9F75FB2A-02D2-4607-8ED1-EBE52995C6EA}" presName="root" presStyleCnt="0"/>
      <dgm:spPr/>
      <dgm:t>
        <a:bodyPr/>
        <a:lstStyle/>
        <a:p>
          <a:endParaRPr lang="ru-RU"/>
        </a:p>
      </dgm:t>
    </dgm:pt>
    <dgm:pt modelId="{85F30D15-FBCB-432A-A9A6-11B14AF6C9F9}" type="pres">
      <dgm:prSet presAssocID="{9F75FB2A-02D2-4607-8ED1-EBE52995C6EA}" presName="rootComposite" presStyleCnt="0"/>
      <dgm:spPr/>
      <dgm:t>
        <a:bodyPr/>
        <a:lstStyle/>
        <a:p>
          <a:endParaRPr lang="ru-RU"/>
        </a:p>
      </dgm:t>
    </dgm:pt>
    <dgm:pt modelId="{B2CA3217-48B3-4E80-B1FA-288DCFCC379E}" type="pres">
      <dgm:prSet presAssocID="{9F75FB2A-02D2-4607-8ED1-EBE52995C6EA}" presName="rootText" presStyleLbl="node1" presStyleIdx="0" presStyleCnt="1" custScaleX="551090" custScaleY="119162" custLinFactX="-100000" custLinFactNeighborX="-115919" custLinFactNeighborY="-60"/>
      <dgm:spPr/>
      <dgm:t>
        <a:bodyPr/>
        <a:lstStyle/>
        <a:p>
          <a:endParaRPr lang="ru-RU"/>
        </a:p>
      </dgm:t>
    </dgm:pt>
    <dgm:pt modelId="{A979E320-5036-4D32-990C-6B31027AD4BC}" type="pres">
      <dgm:prSet presAssocID="{9F75FB2A-02D2-4607-8ED1-EBE52995C6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86E03C25-745A-43DE-8E6B-926A294F6CE7}" type="pres">
      <dgm:prSet presAssocID="{9F75FB2A-02D2-4607-8ED1-EBE52995C6EA}" presName="childShape" presStyleCnt="0"/>
      <dgm:spPr/>
      <dgm:t>
        <a:bodyPr/>
        <a:lstStyle/>
        <a:p>
          <a:endParaRPr lang="ru-RU"/>
        </a:p>
      </dgm:t>
    </dgm:pt>
    <dgm:pt modelId="{D1E76F88-04B9-40B0-B77D-845A4102959C}" type="pres">
      <dgm:prSet presAssocID="{8A289359-06AC-4D11-9D91-35F5DA7DB9C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1AF28F1-8DB9-4346-AFF2-34D89215E03F}" type="pres">
      <dgm:prSet presAssocID="{1046314C-1C73-4BB0-A1DD-8646E3C76063}" presName="childText" presStyleLbl="bgAcc1" presStyleIdx="0" presStyleCnt="3" custScaleX="970829" custLinFactNeighborX="-6141" custLinFactNeighborY="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A23FB-6A4A-4FAD-9C3C-99FAA0ABD8C0}" type="pres">
      <dgm:prSet presAssocID="{5F1B710D-F7A1-4F85-8568-4F6105BD16C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8E889EE1-E1ED-48C7-A133-73666C9E4A34}" type="pres">
      <dgm:prSet presAssocID="{86A575F1-202F-4A7F-9FAB-AA2171E5F1BA}" presName="childText" presStyleLbl="bgAcc1" presStyleIdx="1" presStyleCnt="3" custScaleX="973000" custLinFactNeighborX="-4328" custLinFactNeighborY="-7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F1777-C1FF-42B0-9FA1-42938333E901}" type="pres">
      <dgm:prSet presAssocID="{06C57175-707B-46A1-902D-51E496FCA83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3BABD1A-7068-41E1-AE35-71C0309E1E96}" type="pres">
      <dgm:prSet presAssocID="{37984873-1255-44A7-9BB5-E9BAB00EACE9}" presName="childText" presStyleLbl="bgAcc1" presStyleIdx="2" presStyleCnt="3" custScaleX="971186" custLinFactNeighborX="-4328" custLinFactNeighborY="-12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22702-B80A-4219-8A1D-7C354EE56B9A}" type="presOf" srcId="{1046314C-1C73-4BB0-A1DD-8646E3C76063}" destId="{41AF28F1-8DB9-4346-AFF2-34D89215E03F}" srcOrd="0" destOrd="0" presId="urn:microsoft.com/office/officeart/2005/8/layout/hierarchy3"/>
    <dgm:cxn modelId="{A65F58E5-862F-405D-BD0A-F0060AC64174}" type="presOf" srcId="{37984873-1255-44A7-9BB5-E9BAB00EACE9}" destId="{43BABD1A-7068-41E1-AE35-71C0309E1E96}" srcOrd="0" destOrd="0" presId="urn:microsoft.com/office/officeart/2005/8/layout/hierarchy3"/>
    <dgm:cxn modelId="{2107F512-50AE-4DE5-BFC5-41AF483337FC}" type="presOf" srcId="{9F75FB2A-02D2-4607-8ED1-EBE52995C6EA}" destId="{B2CA3217-48B3-4E80-B1FA-288DCFCC379E}" srcOrd="0" destOrd="0" presId="urn:microsoft.com/office/officeart/2005/8/layout/hierarchy3"/>
    <dgm:cxn modelId="{9E13A3AC-F4AE-4054-A15A-7000B40501EA}" type="presOf" srcId="{8A289359-06AC-4D11-9D91-35F5DA7DB9CD}" destId="{D1E76F88-04B9-40B0-B77D-845A4102959C}" srcOrd="0" destOrd="0" presId="urn:microsoft.com/office/officeart/2005/8/layout/hierarchy3"/>
    <dgm:cxn modelId="{A8BB16E7-4E76-4444-A585-48119A0CDE56}" type="presOf" srcId="{86A575F1-202F-4A7F-9FAB-AA2171E5F1BA}" destId="{8E889EE1-E1ED-48C7-A133-73666C9E4A34}" srcOrd="0" destOrd="0" presId="urn:microsoft.com/office/officeart/2005/8/layout/hierarchy3"/>
    <dgm:cxn modelId="{53BD0A51-89A2-4920-BF1F-3051F10EAA90}" type="presOf" srcId="{9F75FB2A-02D2-4607-8ED1-EBE52995C6EA}" destId="{A979E320-5036-4D32-990C-6B31027AD4BC}" srcOrd="1" destOrd="0" presId="urn:microsoft.com/office/officeart/2005/8/layout/hierarchy3"/>
    <dgm:cxn modelId="{994E5712-26BD-4C90-A682-51DC2B24E558}" type="presOf" srcId="{06C57175-707B-46A1-902D-51E496FCA83B}" destId="{ADCF1777-C1FF-42B0-9FA1-42938333E901}" srcOrd="0" destOrd="0" presId="urn:microsoft.com/office/officeart/2005/8/layout/hierarchy3"/>
    <dgm:cxn modelId="{26E525B6-8C32-4287-9DE4-8E49C96A107D}" srcId="{9F75FB2A-02D2-4607-8ED1-EBE52995C6EA}" destId="{37984873-1255-44A7-9BB5-E9BAB00EACE9}" srcOrd="2" destOrd="0" parTransId="{06C57175-707B-46A1-902D-51E496FCA83B}" sibTransId="{D4132194-DDD5-41D8-BF99-BD288631BA2A}"/>
    <dgm:cxn modelId="{601DF1CA-9860-4A8E-919F-C18EED65E2A3}" srcId="{9F75FB2A-02D2-4607-8ED1-EBE52995C6EA}" destId="{1046314C-1C73-4BB0-A1DD-8646E3C76063}" srcOrd="0" destOrd="0" parTransId="{8A289359-06AC-4D11-9D91-35F5DA7DB9CD}" sibTransId="{0AC6A05C-AB3B-49AB-B609-FCE148667D47}"/>
    <dgm:cxn modelId="{68765B1D-BFAE-44E8-A008-654C01AABACD}" srcId="{9F75FB2A-02D2-4607-8ED1-EBE52995C6EA}" destId="{86A575F1-202F-4A7F-9FAB-AA2171E5F1BA}" srcOrd="1" destOrd="0" parTransId="{5F1B710D-F7A1-4F85-8568-4F6105BD16C4}" sibTransId="{47BD48D3-E3AA-4060-B081-C1452B403257}"/>
    <dgm:cxn modelId="{0CEBA443-4224-48BF-934E-14A650885839}" type="presOf" srcId="{A97A97D2-09A6-48DA-90EF-9DB8A98F881C}" destId="{01DB69E9-1EE8-4921-847A-AAAD06F6FFF0}" srcOrd="0" destOrd="0" presId="urn:microsoft.com/office/officeart/2005/8/layout/hierarchy3"/>
    <dgm:cxn modelId="{F35769BB-9C54-463B-A991-3EF73B94D71C}" srcId="{A97A97D2-09A6-48DA-90EF-9DB8A98F881C}" destId="{9F75FB2A-02D2-4607-8ED1-EBE52995C6EA}" srcOrd="0" destOrd="0" parTransId="{FB983D24-29D7-4D27-9DDE-6095784118FE}" sibTransId="{8346D229-64D9-4A12-9B8B-AA654D8AB625}"/>
    <dgm:cxn modelId="{D6224620-8E10-4EB2-8328-BE40BF59A958}" type="presOf" srcId="{5F1B710D-F7A1-4F85-8568-4F6105BD16C4}" destId="{45FA23FB-6A4A-4FAD-9C3C-99FAA0ABD8C0}" srcOrd="0" destOrd="0" presId="urn:microsoft.com/office/officeart/2005/8/layout/hierarchy3"/>
    <dgm:cxn modelId="{D747D06C-E694-4C04-8009-6B94F4114024}" type="presParOf" srcId="{01DB69E9-1EE8-4921-847A-AAAD06F6FFF0}" destId="{D48F8444-DEA1-4A42-AA28-009A849BC9DB}" srcOrd="0" destOrd="0" presId="urn:microsoft.com/office/officeart/2005/8/layout/hierarchy3"/>
    <dgm:cxn modelId="{649FD75E-A48F-44F8-A3A1-CEDF43B36DBD}" type="presParOf" srcId="{D48F8444-DEA1-4A42-AA28-009A849BC9DB}" destId="{85F30D15-FBCB-432A-A9A6-11B14AF6C9F9}" srcOrd="0" destOrd="0" presId="urn:microsoft.com/office/officeart/2005/8/layout/hierarchy3"/>
    <dgm:cxn modelId="{16E896DD-C3DA-4FFD-BB43-7856AC3BB3F4}" type="presParOf" srcId="{85F30D15-FBCB-432A-A9A6-11B14AF6C9F9}" destId="{B2CA3217-48B3-4E80-B1FA-288DCFCC379E}" srcOrd="0" destOrd="0" presId="urn:microsoft.com/office/officeart/2005/8/layout/hierarchy3"/>
    <dgm:cxn modelId="{92F1D265-6FE0-44D3-8A33-B736EACDBF4D}" type="presParOf" srcId="{85F30D15-FBCB-432A-A9A6-11B14AF6C9F9}" destId="{A979E320-5036-4D32-990C-6B31027AD4BC}" srcOrd="1" destOrd="0" presId="urn:microsoft.com/office/officeart/2005/8/layout/hierarchy3"/>
    <dgm:cxn modelId="{DFA651E1-7062-461C-9D5A-E403EDE40826}" type="presParOf" srcId="{D48F8444-DEA1-4A42-AA28-009A849BC9DB}" destId="{86E03C25-745A-43DE-8E6B-926A294F6CE7}" srcOrd="1" destOrd="0" presId="urn:microsoft.com/office/officeart/2005/8/layout/hierarchy3"/>
    <dgm:cxn modelId="{B7125E5A-A966-4624-B4E1-C43D371189B5}" type="presParOf" srcId="{86E03C25-745A-43DE-8E6B-926A294F6CE7}" destId="{D1E76F88-04B9-40B0-B77D-845A4102959C}" srcOrd="0" destOrd="0" presId="urn:microsoft.com/office/officeart/2005/8/layout/hierarchy3"/>
    <dgm:cxn modelId="{AACB51ED-66B5-4910-AC2F-80E13E66E093}" type="presParOf" srcId="{86E03C25-745A-43DE-8E6B-926A294F6CE7}" destId="{41AF28F1-8DB9-4346-AFF2-34D89215E03F}" srcOrd="1" destOrd="0" presId="urn:microsoft.com/office/officeart/2005/8/layout/hierarchy3"/>
    <dgm:cxn modelId="{02DF2B99-E84B-493C-A621-92CAFD330F68}" type="presParOf" srcId="{86E03C25-745A-43DE-8E6B-926A294F6CE7}" destId="{45FA23FB-6A4A-4FAD-9C3C-99FAA0ABD8C0}" srcOrd="2" destOrd="0" presId="urn:microsoft.com/office/officeart/2005/8/layout/hierarchy3"/>
    <dgm:cxn modelId="{26A54492-77F9-4F0A-A91F-B23553EEAE4F}" type="presParOf" srcId="{86E03C25-745A-43DE-8E6B-926A294F6CE7}" destId="{8E889EE1-E1ED-48C7-A133-73666C9E4A34}" srcOrd="3" destOrd="0" presId="urn:microsoft.com/office/officeart/2005/8/layout/hierarchy3"/>
    <dgm:cxn modelId="{8263755D-975F-4B64-A083-B6ED9F6CA524}" type="presParOf" srcId="{86E03C25-745A-43DE-8E6B-926A294F6CE7}" destId="{ADCF1777-C1FF-42B0-9FA1-42938333E901}" srcOrd="4" destOrd="0" presId="urn:microsoft.com/office/officeart/2005/8/layout/hierarchy3"/>
    <dgm:cxn modelId="{B66C6A60-0403-426F-9555-BD08F30A1BC1}" type="presParOf" srcId="{86E03C25-745A-43DE-8E6B-926A294F6CE7}" destId="{43BABD1A-7068-41E1-AE35-71C0309E1E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C2CF712-4E3B-4D52-82A3-9F7996775F85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7F9157-39D6-4D16-8F64-80652A85C073}">
      <dgm:prSet phldrT="[Текст]"/>
      <dgm:spPr/>
      <dgm:t>
        <a:bodyPr/>
        <a:lstStyle/>
        <a:p>
          <a:r>
            <a:rPr lang="ru-RU" dirty="0" smtClean="0"/>
            <a:t>Финансирование услуг частных образовательных организаций аналогично по размеру финансированию соответствующих услуг государственных, муниципальных организаций:</a:t>
          </a:r>
          <a:endParaRPr lang="ru-RU" dirty="0"/>
        </a:p>
      </dgm:t>
    </dgm:pt>
    <dgm:pt modelId="{248CABA8-12F1-423F-A0CB-2381DC167AE5}" type="parTrans" cxnId="{F14251BA-4411-4AB5-AC66-9CEC0371C12A}">
      <dgm:prSet/>
      <dgm:spPr/>
      <dgm:t>
        <a:bodyPr/>
        <a:lstStyle/>
        <a:p>
          <a:endParaRPr lang="ru-RU"/>
        </a:p>
      </dgm:t>
    </dgm:pt>
    <dgm:pt modelId="{8819236B-9E52-43BE-BED8-9DC5C571279A}" type="sibTrans" cxnId="{F14251BA-4411-4AB5-AC66-9CEC0371C12A}">
      <dgm:prSet/>
      <dgm:spPr/>
      <dgm:t>
        <a:bodyPr/>
        <a:lstStyle/>
        <a:p>
          <a:endParaRPr lang="ru-RU"/>
        </a:p>
      </dgm:t>
    </dgm:pt>
    <dgm:pt modelId="{EA9DD132-4DF1-4137-863A-C56DEC20B4EE}">
      <dgm:prSet phldrT="[Текст]"/>
      <dgm:spPr/>
      <dgm:t>
        <a:bodyPr/>
        <a:lstStyle/>
        <a:p>
          <a:r>
            <a:rPr lang="ru-RU" dirty="0" smtClean="0"/>
            <a:t>Субсидии на возмещение затрат частных организаций, осуществляющих образовательную деятельность по реализации основных общеобразовательных программ, рассчитываются с учетом нормативов, определяемых субъектами РФ для муниципальных организаций</a:t>
          </a:r>
          <a:endParaRPr lang="ru-RU" dirty="0"/>
        </a:p>
      </dgm:t>
    </dgm:pt>
    <dgm:pt modelId="{F4D6CD77-1404-4815-BEF4-2EFD10C80BB0}" type="parTrans" cxnId="{3D1ED4A0-D800-46AD-B262-201BBF55EBF9}">
      <dgm:prSet/>
      <dgm:spPr/>
      <dgm:t>
        <a:bodyPr/>
        <a:lstStyle/>
        <a:p>
          <a:endParaRPr lang="ru-RU"/>
        </a:p>
      </dgm:t>
    </dgm:pt>
    <dgm:pt modelId="{7D3DDD97-C6D0-414F-8633-0227916D05B7}" type="sibTrans" cxnId="{3D1ED4A0-D800-46AD-B262-201BBF55EBF9}">
      <dgm:prSet/>
      <dgm:spPr/>
      <dgm:t>
        <a:bodyPr/>
        <a:lstStyle/>
        <a:p>
          <a:endParaRPr lang="ru-RU"/>
        </a:p>
      </dgm:t>
    </dgm:pt>
    <dgm:pt modelId="{BCA258B0-1448-4F78-96C3-A7648AF70B87}">
      <dgm:prSet phldrT="[Текст]"/>
      <dgm:spPr/>
      <dgm:t>
        <a:bodyPr/>
        <a:lstStyle/>
        <a:p>
          <a:r>
            <a:rPr lang="ru-RU" dirty="0" smtClean="0"/>
            <a:t>Субсидии на возмещение затрат частных организаций, осуществляющих образовательную деятельность по профессиональным образовательным программам, рассчитываются с учетом нормативных затрат на оказание соответствующих государственных или муниципальных услуг в сфере образования</a:t>
          </a:r>
          <a:endParaRPr lang="ru-RU" dirty="0"/>
        </a:p>
      </dgm:t>
    </dgm:pt>
    <dgm:pt modelId="{EF83687E-FB8F-4D97-96C8-DE3A93DEF123}" type="parTrans" cxnId="{317BBDFD-FAAD-4914-9016-7AF05CA45565}">
      <dgm:prSet/>
      <dgm:spPr/>
      <dgm:t>
        <a:bodyPr/>
        <a:lstStyle/>
        <a:p>
          <a:endParaRPr lang="ru-RU"/>
        </a:p>
      </dgm:t>
    </dgm:pt>
    <dgm:pt modelId="{8CF2A43B-BC9E-42AB-9AB1-78F73EF409B2}" type="sibTrans" cxnId="{317BBDFD-FAAD-4914-9016-7AF05CA45565}">
      <dgm:prSet/>
      <dgm:spPr/>
      <dgm:t>
        <a:bodyPr/>
        <a:lstStyle/>
        <a:p>
          <a:endParaRPr lang="ru-RU"/>
        </a:p>
      </dgm:t>
    </dgm:pt>
    <dgm:pt modelId="{F08BE330-9149-4E4A-A322-604517743BB6}" type="pres">
      <dgm:prSet presAssocID="{3C2CF712-4E3B-4D52-82A3-9F7996775F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8E7361-A0E8-4E6F-8641-18504BBC5767}" type="pres">
      <dgm:prSet presAssocID="{267F9157-39D6-4D16-8F64-80652A85C073}" presName="vertOne" presStyleCnt="0"/>
      <dgm:spPr/>
      <dgm:t>
        <a:bodyPr/>
        <a:lstStyle/>
        <a:p>
          <a:endParaRPr lang="ru-RU"/>
        </a:p>
      </dgm:t>
    </dgm:pt>
    <dgm:pt modelId="{D6BA6C5F-FCAE-4ED8-ADEE-D1CD771A7384}" type="pres">
      <dgm:prSet presAssocID="{267F9157-39D6-4D16-8F64-80652A85C073}" presName="txOne" presStyleLbl="node0" presStyleIdx="0" presStyleCnt="1" custScaleY="36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4DA75-052B-43B2-94C1-C6E8E62F70A0}" type="pres">
      <dgm:prSet presAssocID="{267F9157-39D6-4D16-8F64-80652A85C073}" presName="parTransOne" presStyleCnt="0"/>
      <dgm:spPr/>
      <dgm:t>
        <a:bodyPr/>
        <a:lstStyle/>
        <a:p>
          <a:endParaRPr lang="ru-RU"/>
        </a:p>
      </dgm:t>
    </dgm:pt>
    <dgm:pt modelId="{60A41C65-7953-46C4-971A-8B976A849F0F}" type="pres">
      <dgm:prSet presAssocID="{267F9157-39D6-4D16-8F64-80652A85C073}" presName="horzOne" presStyleCnt="0"/>
      <dgm:spPr/>
      <dgm:t>
        <a:bodyPr/>
        <a:lstStyle/>
        <a:p>
          <a:endParaRPr lang="ru-RU"/>
        </a:p>
      </dgm:t>
    </dgm:pt>
    <dgm:pt modelId="{5C138562-BFB9-4605-A1F3-D23603FA16D2}" type="pres">
      <dgm:prSet presAssocID="{EA9DD132-4DF1-4137-863A-C56DEC20B4EE}" presName="vertTwo" presStyleCnt="0"/>
      <dgm:spPr/>
      <dgm:t>
        <a:bodyPr/>
        <a:lstStyle/>
        <a:p>
          <a:endParaRPr lang="ru-RU"/>
        </a:p>
      </dgm:t>
    </dgm:pt>
    <dgm:pt modelId="{C3E2BF9C-4E2B-4833-811E-1830A9087F9D}" type="pres">
      <dgm:prSet presAssocID="{EA9DD132-4DF1-4137-863A-C56DEC20B4EE}" presName="txTwo" presStyleLbl="node2" presStyleIdx="0" presStyleCnt="2" custLinFactNeighborX="688" custLinFactNeighborY="-8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1C4B9-2769-4E76-A778-7353926D2B4C}" type="pres">
      <dgm:prSet presAssocID="{EA9DD132-4DF1-4137-863A-C56DEC20B4EE}" presName="horzTwo" presStyleCnt="0"/>
      <dgm:spPr/>
      <dgm:t>
        <a:bodyPr/>
        <a:lstStyle/>
        <a:p>
          <a:endParaRPr lang="ru-RU"/>
        </a:p>
      </dgm:t>
    </dgm:pt>
    <dgm:pt modelId="{07CF2827-419E-4760-8A4D-4A811D5F5B5E}" type="pres">
      <dgm:prSet presAssocID="{7D3DDD97-C6D0-414F-8633-0227916D05B7}" presName="sibSpaceTwo" presStyleCnt="0"/>
      <dgm:spPr/>
      <dgm:t>
        <a:bodyPr/>
        <a:lstStyle/>
        <a:p>
          <a:endParaRPr lang="ru-RU"/>
        </a:p>
      </dgm:t>
    </dgm:pt>
    <dgm:pt modelId="{98A989A3-AC32-4E47-BD6B-25ED116BEC14}" type="pres">
      <dgm:prSet presAssocID="{BCA258B0-1448-4F78-96C3-A7648AF70B87}" presName="vertTwo" presStyleCnt="0"/>
      <dgm:spPr/>
      <dgm:t>
        <a:bodyPr/>
        <a:lstStyle/>
        <a:p>
          <a:endParaRPr lang="ru-RU"/>
        </a:p>
      </dgm:t>
    </dgm:pt>
    <dgm:pt modelId="{95D9D872-812E-4C3B-8FBC-271D9B169AD4}" type="pres">
      <dgm:prSet presAssocID="{BCA258B0-1448-4F78-96C3-A7648AF70B87}" presName="txTwo" presStyleLbl="node2" presStyleIdx="1" presStyleCnt="2" custLinFactNeighborX="77" custLinFactNeighborY="-8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52AA1-5810-4383-9639-2BA60E2A8505}" type="pres">
      <dgm:prSet presAssocID="{BCA258B0-1448-4F78-96C3-A7648AF70B87}" presName="horzTwo" presStyleCnt="0"/>
      <dgm:spPr/>
      <dgm:t>
        <a:bodyPr/>
        <a:lstStyle/>
        <a:p>
          <a:endParaRPr lang="ru-RU"/>
        </a:p>
      </dgm:t>
    </dgm:pt>
  </dgm:ptLst>
  <dgm:cxnLst>
    <dgm:cxn modelId="{D5D58CF2-1634-47FB-B4EB-B5FE5DACAA2C}" type="presOf" srcId="{BCA258B0-1448-4F78-96C3-A7648AF70B87}" destId="{95D9D872-812E-4C3B-8FBC-271D9B169AD4}" srcOrd="0" destOrd="0" presId="urn:microsoft.com/office/officeart/2005/8/layout/hierarchy4"/>
    <dgm:cxn modelId="{3D1ED4A0-D800-46AD-B262-201BBF55EBF9}" srcId="{267F9157-39D6-4D16-8F64-80652A85C073}" destId="{EA9DD132-4DF1-4137-863A-C56DEC20B4EE}" srcOrd="0" destOrd="0" parTransId="{F4D6CD77-1404-4815-BEF4-2EFD10C80BB0}" sibTransId="{7D3DDD97-C6D0-414F-8633-0227916D05B7}"/>
    <dgm:cxn modelId="{317BBDFD-FAAD-4914-9016-7AF05CA45565}" srcId="{267F9157-39D6-4D16-8F64-80652A85C073}" destId="{BCA258B0-1448-4F78-96C3-A7648AF70B87}" srcOrd="1" destOrd="0" parTransId="{EF83687E-FB8F-4D97-96C8-DE3A93DEF123}" sibTransId="{8CF2A43B-BC9E-42AB-9AB1-78F73EF409B2}"/>
    <dgm:cxn modelId="{46764D60-55E9-4EFB-9CF8-112682178A9B}" type="presOf" srcId="{267F9157-39D6-4D16-8F64-80652A85C073}" destId="{D6BA6C5F-FCAE-4ED8-ADEE-D1CD771A7384}" srcOrd="0" destOrd="0" presId="urn:microsoft.com/office/officeart/2005/8/layout/hierarchy4"/>
    <dgm:cxn modelId="{251EF83B-9214-4EE9-B1E7-CFC266CFD474}" type="presOf" srcId="{EA9DD132-4DF1-4137-863A-C56DEC20B4EE}" destId="{C3E2BF9C-4E2B-4833-811E-1830A9087F9D}" srcOrd="0" destOrd="0" presId="urn:microsoft.com/office/officeart/2005/8/layout/hierarchy4"/>
    <dgm:cxn modelId="{AA85C8E5-FD7D-4CCA-9F16-8A9A2FDE8CB4}" type="presOf" srcId="{3C2CF712-4E3B-4D52-82A3-9F7996775F85}" destId="{F08BE330-9149-4E4A-A322-604517743BB6}" srcOrd="0" destOrd="0" presId="urn:microsoft.com/office/officeart/2005/8/layout/hierarchy4"/>
    <dgm:cxn modelId="{F14251BA-4411-4AB5-AC66-9CEC0371C12A}" srcId="{3C2CF712-4E3B-4D52-82A3-9F7996775F85}" destId="{267F9157-39D6-4D16-8F64-80652A85C073}" srcOrd="0" destOrd="0" parTransId="{248CABA8-12F1-423F-A0CB-2381DC167AE5}" sibTransId="{8819236B-9E52-43BE-BED8-9DC5C571279A}"/>
    <dgm:cxn modelId="{EBE28044-1408-4AD2-B61C-C3E48390CC6F}" type="presParOf" srcId="{F08BE330-9149-4E4A-A322-604517743BB6}" destId="{1C8E7361-A0E8-4E6F-8641-18504BBC5767}" srcOrd="0" destOrd="0" presId="urn:microsoft.com/office/officeart/2005/8/layout/hierarchy4"/>
    <dgm:cxn modelId="{676E6FAD-449D-4B81-BBAF-99832847D0A9}" type="presParOf" srcId="{1C8E7361-A0E8-4E6F-8641-18504BBC5767}" destId="{D6BA6C5F-FCAE-4ED8-ADEE-D1CD771A7384}" srcOrd="0" destOrd="0" presId="urn:microsoft.com/office/officeart/2005/8/layout/hierarchy4"/>
    <dgm:cxn modelId="{016581BF-AE5B-403C-87FF-0EF24258B193}" type="presParOf" srcId="{1C8E7361-A0E8-4E6F-8641-18504BBC5767}" destId="{4C54DA75-052B-43B2-94C1-C6E8E62F70A0}" srcOrd="1" destOrd="0" presId="urn:microsoft.com/office/officeart/2005/8/layout/hierarchy4"/>
    <dgm:cxn modelId="{0A94BC62-3965-4361-A00A-DC51D008DC34}" type="presParOf" srcId="{1C8E7361-A0E8-4E6F-8641-18504BBC5767}" destId="{60A41C65-7953-46C4-971A-8B976A849F0F}" srcOrd="2" destOrd="0" presId="urn:microsoft.com/office/officeart/2005/8/layout/hierarchy4"/>
    <dgm:cxn modelId="{70A1D898-1F8D-4BC4-B1E6-C21D029E491B}" type="presParOf" srcId="{60A41C65-7953-46C4-971A-8B976A849F0F}" destId="{5C138562-BFB9-4605-A1F3-D23603FA16D2}" srcOrd="0" destOrd="0" presId="urn:microsoft.com/office/officeart/2005/8/layout/hierarchy4"/>
    <dgm:cxn modelId="{62D7602A-6417-4A88-87E1-D6E2F315B7C7}" type="presParOf" srcId="{5C138562-BFB9-4605-A1F3-D23603FA16D2}" destId="{C3E2BF9C-4E2B-4833-811E-1830A9087F9D}" srcOrd="0" destOrd="0" presId="urn:microsoft.com/office/officeart/2005/8/layout/hierarchy4"/>
    <dgm:cxn modelId="{8DD07F27-150E-4CFF-B91D-872A66D3DB91}" type="presParOf" srcId="{5C138562-BFB9-4605-A1F3-D23603FA16D2}" destId="{D711C4B9-2769-4E76-A778-7353926D2B4C}" srcOrd="1" destOrd="0" presId="urn:microsoft.com/office/officeart/2005/8/layout/hierarchy4"/>
    <dgm:cxn modelId="{19D96F40-DE27-45E7-BA61-AD22198390F3}" type="presParOf" srcId="{60A41C65-7953-46C4-971A-8B976A849F0F}" destId="{07CF2827-419E-4760-8A4D-4A811D5F5B5E}" srcOrd="1" destOrd="0" presId="urn:microsoft.com/office/officeart/2005/8/layout/hierarchy4"/>
    <dgm:cxn modelId="{ACC4BE69-F7D0-4FAD-9F1F-3CC8C960E4B1}" type="presParOf" srcId="{60A41C65-7953-46C4-971A-8B976A849F0F}" destId="{98A989A3-AC32-4E47-BD6B-25ED116BEC14}" srcOrd="2" destOrd="0" presId="urn:microsoft.com/office/officeart/2005/8/layout/hierarchy4"/>
    <dgm:cxn modelId="{9DE22D1C-31AC-43AE-848B-6DE87EC77C29}" type="presParOf" srcId="{98A989A3-AC32-4E47-BD6B-25ED116BEC14}" destId="{95D9D872-812E-4C3B-8FBC-271D9B169AD4}" srcOrd="0" destOrd="0" presId="urn:microsoft.com/office/officeart/2005/8/layout/hierarchy4"/>
    <dgm:cxn modelId="{5306E3F3-8DD6-406E-8625-D5B85D4A317B}" type="presParOf" srcId="{98A989A3-AC32-4E47-BD6B-25ED116BEC14}" destId="{29052AA1-5810-4383-9639-2BA60E2A85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69A23F7-CE6D-4CBD-AF61-E8186003CD11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95B2C9B-4E72-4BC8-A32E-460E86B57178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200" dirty="0" smtClean="0"/>
            <a:t>Органы государственной власти субъектов РФ имеют право:</a:t>
          </a:r>
          <a:endParaRPr lang="ru-RU" sz="2200" dirty="0"/>
        </a:p>
      </dgm:t>
    </dgm:pt>
    <dgm:pt modelId="{58BC649F-B1A8-45F4-B6C2-EA0127FECB61}" type="parTrans" cxnId="{AD74B0D4-FCFC-407E-9385-30FBAEBDF869}">
      <dgm:prSet/>
      <dgm:spPr/>
      <dgm:t>
        <a:bodyPr/>
        <a:lstStyle/>
        <a:p>
          <a:endParaRPr lang="ru-RU"/>
        </a:p>
      </dgm:t>
    </dgm:pt>
    <dgm:pt modelId="{2EFE8B6D-9050-4A81-ABB0-52F2B1B56D77}" type="sibTrans" cxnId="{AD74B0D4-FCFC-407E-9385-30FBAEBDF869}">
      <dgm:prSet/>
      <dgm:spPr/>
      <dgm:t>
        <a:bodyPr/>
        <a:lstStyle/>
        <a:p>
          <a:endParaRPr lang="ru-RU"/>
        </a:p>
      </dgm:t>
    </dgm:pt>
    <dgm:pt modelId="{0AB153A6-880A-488C-9150-82F7786595B3}">
      <dgm:prSet phldrT="[Текст]" custT="1"/>
      <dgm:spPr/>
      <dgm:t>
        <a:bodyPr/>
        <a:lstStyle/>
        <a:p>
          <a:pPr algn="l"/>
          <a:r>
            <a:rPr lang="ru-RU" sz="2000" dirty="0" smtClean="0"/>
            <a:t>на дополнительное финансовое обеспечение мероприятий по организации питания обучающихся в муниципальных образовательных организациях и обучающихся в частных общеобразовательных организациях</a:t>
          </a:r>
          <a:endParaRPr lang="ru-RU" sz="2000" dirty="0"/>
        </a:p>
      </dgm:t>
    </dgm:pt>
    <dgm:pt modelId="{6EA5F108-70CB-4FC7-973B-0BB54AF9463E}" type="parTrans" cxnId="{3A890BFA-DA4D-42B6-8D31-BC5AD3A567C6}">
      <dgm:prSet/>
      <dgm:spPr/>
      <dgm:t>
        <a:bodyPr/>
        <a:lstStyle/>
        <a:p>
          <a:endParaRPr lang="ru-RU"/>
        </a:p>
      </dgm:t>
    </dgm:pt>
    <dgm:pt modelId="{96520A9F-A504-4D88-88F9-7E11DBE0F53A}" type="sibTrans" cxnId="{3A890BFA-DA4D-42B6-8D31-BC5AD3A567C6}">
      <dgm:prSet/>
      <dgm:spPr/>
      <dgm:t>
        <a:bodyPr/>
        <a:lstStyle/>
        <a:p>
          <a:endParaRPr lang="ru-RU"/>
        </a:p>
      </dgm:t>
    </dgm:pt>
    <dgm:pt modelId="{A3385445-2663-4A76-952A-576223DCFF76}">
      <dgm:prSet phldrT="[Текст]" custT="1"/>
      <dgm:spPr/>
      <dgm:t>
        <a:bodyPr/>
        <a:lstStyle/>
        <a:p>
          <a:pPr algn="l"/>
          <a:r>
            <a:rPr lang="ru-RU" sz="2000" dirty="0" smtClean="0"/>
            <a:t>на предоставление государственной поддержки дополнительного образования детей в муниципальных образовательных организациях</a:t>
          </a:r>
          <a:endParaRPr lang="ru-RU" sz="2000" dirty="0"/>
        </a:p>
      </dgm:t>
    </dgm:pt>
    <dgm:pt modelId="{A934B56B-055D-4E6B-81DA-52897D144C7A}" type="parTrans" cxnId="{FF52804C-168C-4A14-85E0-8AF8B5A445D7}">
      <dgm:prSet/>
      <dgm:spPr/>
      <dgm:t>
        <a:bodyPr/>
        <a:lstStyle/>
        <a:p>
          <a:endParaRPr lang="ru-RU"/>
        </a:p>
      </dgm:t>
    </dgm:pt>
    <dgm:pt modelId="{4FF149CB-8727-4D56-B0BF-FB63662FD8B2}" type="sibTrans" cxnId="{FF52804C-168C-4A14-85E0-8AF8B5A445D7}">
      <dgm:prSet/>
      <dgm:spPr/>
      <dgm:t>
        <a:bodyPr/>
        <a:lstStyle/>
        <a:p>
          <a:endParaRPr lang="ru-RU"/>
        </a:p>
      </dgm:t>
    </dgm:pt>
    <dgm:pt modelId="{EFDFBF52-349C-48A2-8D83-3D48FB418CE6}">
      <dgm:prSet phldrT="[Текст]" custT="1"/>
      <dgm:spPr/>
      <dgm:t>
        <a:bodyPr/>
        <a:lstStyle/>
        <a:p>
          <a:pPr algn="l"/>
          <a:r>
            <a:rPr lang="ru-RU" sz="2000" dirty="0" smtClean="0"/>
            <a:t>на организацию предоставления высшего образования в образовательных организациях высшего образования субъектов РФ</a:t>
          </a:r>
          <a:endParaRPr lang="ru-RU" sz="2000" dirty="0"/>
        </a:p>
      </dgm:t>
    </dgm:pt>
    <dgm:pt modelId="{E35229B2-89B2-4C2D-9D10-CA98B6BE7B0B}" type="parTrans" cxnId="{3B5DA13A-6CFB-4402-ABF5-5AE51FE1181F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40D62A2-DE13-4E32-909D-1EDE15EBAA59}" type="sibTrans" cxnId="{3B5DA13A-6CFB-4402-ABF5-5AE51FE1181F}">
      <dgm:prSet/>
      <dgm:spPr/>
      <dgm:t>
        <a:bodyPr/>
        <a:lstStyle/>
        <a:p>
          <a:endParaRPr lang="ru-RU"/>
        </a:p>
      </dgm:t>
    </dgm:pt>
    <dgm:pt modelId="{4BD5E860-622C-4586-A527-662BF1F01E23}" type="pres">
      <dgm:prSet presAssocID="{869A23F7-CE6D-4CBD-AF61-E8186003CD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681CBF-FF1A-4521-932F-2EAA434B746B}" type="pres">
      <dgm:prSet presAssocID="{695B2C9B-4E72-4BC8-A32E-460E86B57178}" presName="root" presStyleCnt="0"/>
      <dgm:spPr/>
      <dgm:t>
        <a:bodyPr/>
        <a:lstStyle/>
        <a:p>
          <a:endParaRPr lang="ru-RU"/>
        </a:p>
      </dgm:t>
    </dgm:pt>
    <dgm:pt modelId="{970DEBE4-F57C-4DEB-B652-E60E651F91BD}" type="pres">
      <dgm:prSet presAssocID="{695B2C9B-4E72-4BC8-A32E-460E86B57178}" presName="rootComposite" presStyleCnt="0"/>
      <dgm:spPr/>
      <dgm:t>
        <a:bodyPr/>
        <a:lstStyle/>
        <a:p>
          <a:endParaRPr lang="ru-RU"/>
        </a:p>
      </dgm:t>
    </dgm:pt>
    <dgm:pt modelId="{B8699486-844A-4B05-83AC-434070541664}" type="pres">
      <dgm:prSet presAssocID="{695B2C9B-4E72-4BC8-A32E-460E86B57178}" presName="rootText" presStyleLbl="node1" presStyleIdx="0" presStyleCnt="1" custScaleX="302066" custScaleY="88649" custLinFactNeighborX="-49082" custLinFactNeighborY="-99"/>
      <dgm:spPr/>
      <dgm:t>
        <a:bodyPr/>
        <a:lstStyle/>
        <a:p>
          <a:endParaRPr lang="ru-RU"/>
        </a:p>
      </dgm:t>
    </dgm:pt>
    <dgm:pt modelId="{0B647C87-33A6-48A0-9A82-737B3F66A994}" type="pres">
      <dgm:prSet presAssocID="{695B2C9B-4E72-4BC8-A32E-460E86B57178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375359-A72E-45B8-9AA3-9C0225EE6B8C}" type="pres">
      <dgm:prSet presAssocID="{695B2C9B-4E72-4BC8-A32E-460E86B57178}" presName="childShape" presStyleCnt="0"/>
      <dgm:spPr/>
      <dgm:t>
        <a:bodyPr/>
        <a:lstStyle/>
        <a:p>
          <a:endParaRPr lang="ru-RU"/>
        </a:p>
      </dgm:t>
    </dgm:pt>
    <dgm:pt modelId="{518101FF-57A5-4994-9DAF-C83A809DA2FA}" type="pres">
      <dgm:prSet presAssocID="{6EA5F108-70CB-4FC7-973B-0BB54AF9463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73E17C8-BD0B-416B-8D6B-38D76D0FBBA9}" type="pres">
      <dgm:prSet presAssocID="{0AB153A6-880A-488C-9150-82F7786595B3}" presName="childText" presStyleLbl="bgAcc1" presStyleIdx="0" presStyleCnt="3" custScaleX="585261" custScaleY="146252" custLinFactNeighborX="241" custLinFactNeighborY="-11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ABDED-A225-4695-B3C0-E281E136D184}" type="pres">
      <dgm:prSet presAssocID="{A934B56B-055D-4E6B-81DA-52897D144C7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34D966D-117E-4F7A-8912-FABF99D0B9F7}" type="pres">
      <dgm:prSet presAssocID="{A3385445-2663-4A76-952A-576223DCFF76}" presName="childText" presStyleLbl="bgAcc1" presStyleIdx="1" presStyleCnt="3" custScaleX="588869" custScaleY="96505" custLinFactNeighborX="2912" custLinFactNeighborY="-4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9CBD-3BFB-4843-B9E2-A12D2BA3BAF0}" type="pres">
      <dgm:prSet presAssocID="{E35229B2-89B2-4C2D-9D10-CA98B6BE7B0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91504A9-41AE-4E38-A052-574D517CEED1}" type="pres">
      <dgm:prSet presAssocID="{EFDFBF52-349C-48A2-8D83-3D48FB418CE6}" presName="childText" presStyleLbl="bgAcc1" presStyleIdx="2" presStyleCnt="3" custScaleX="586222" custScaleY="64746" custLinFactX="31198" custLinFactNeighborX="100000" custLinFactNeighborY="-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5DA13A-6CFB-4402-ABF5-5AE51FE1181F}" srcId="{695B2C9B-4E72-4BC8-A32E-460E86B57178}" destId="{EFDFBF52-349C-48A2-8D83-3D48FB418CE6}" srcOrd="2" destOrd="0" parTransId="{E35229B2-89B2-4C2D-9D10-CA98B6BE7B0B}" sibTransId="{D40D62A2-DE13-4E32-909D-1EDE15EBAA59}"/>
    <dgm:cxn modelId="{DF2C01F7-D08C-4348-9B98-963A9716EFA9}" type="presOf" srcId="{A3385445-2663-4A76-952A-576223DCFF76}" destId="{434D966D-117E-4F7A-8912-FABF99D0B9F7}" srcOrd="0" destOrd="0" presId="urn:microsoft.com/office/officeart/2005/8/layout/hierarchy3"/>
    <dgm:cxn modelId="{3A890BFA-DA4D-42B6-8D31-BC5AD3A567C6}" srcId="{695B2C9B-4E72-4BC8-A32E-460E86B57178}" destId="{0AB153A6-880A-488C-9150-82F7786595B3}" srcOrd="0" destOrd="0" parTransId="{6EA5F108-70CB-4FC7-973B-0BB54AF9463E}" sibTransId="{96520A9F-A504-4D88-88F9-7E11DBE0F53A}"/>
    <dgm:cxn modelId="{5193653C-D060-40D1-9513-BB7A37CF7307}" type="presOf" srcId="{6EA5F108-70CB-4FC7-973B-0BB54AF9463E}" destId="{518101FF-57A5-4994-9DAF-C83A809DA2FA}" srcOrd="0" destOrd="0" presId="urn:microsoft.com/office/officeart/2005/8/layout/hierarchy3"/>
    <dgm:cxn modelId="{FF52804C-168C-4A14-85E0-8AF8B5A445D7}" srcId="{695B2C9B-4E72-4BC8-A32E-460E86B57178}" destId="{A3385445-2663-4A76-952A-576223DCFF76}" srcOrd="1" destOrd="0" parTransId="{A934B56B-055D-4E6B-81DA-52897D144C7A}" sibTransId="{4FF149CB-8727-4D56-B0BF-FB63662FD8B2}"/>
    <dgm:cxn modelId="{C1016CA1-3CC9-48E5-AC68-4BC52AA9F4F1}" type="presOf" srcId="{695B2C9B-4E72-4BC8-A32E-460E86B57178}" destId="{B8699486-844A-4B05-83AC-434070541664}" srcOrd="0" destOrd="0" presId="urn:microsoft.com/office/officeart/2005/8/layout/hierarchy3"/>
    <dgm:cxn modelId="{83C66717-CF01-4F2D-A66C-B66FA30A971E}" type="presOf" srcId="{695B2C9B-4E72-4BC8-A32E-460E86B57178}" destId="{0B647C87-33A6-48A0-9A82-737B3F66A994}" srcOrd="1" destOrd="0" presId="urn:microsoft.com/office/officeart/2005/8/layout/hierarchy3"/>
    <dgm:cxn modelId="{7780F9E1-FE51-4288-883D-43C63DB20D46}" type="presOf" srcId="{EFDFBF52-349C-48A2-8D83-3D48FB418CE6}" destId="{391504A9-41AE-4E38-A052-574D517CEED1}" srcOrd="0" destOrd="0" presId="urn:microsoft.com/office/officeart/2005/8/layout/hierarchy3"/>
    <dgm:cxn modelId="{F946058B-3513-43EC-A6A6-9E8E4051AFA4}" type="presOf" srcId="{0AB153A6-880A-488C-9150-82F7786595B3}" destId="{D73E17C8-BD0B-416B-8D6B-38D76D0FBBA9}" srcOrd="0" destOrd="0" presId="urn:microsoft.com/office/officeart/2005/8/layout/hierarchy3"/>
    <dgm:cxn modelId="{AD74B0D4-FCFC-407E-9385-30FBAEBDF869}" srcId="{869A23F7-CE6D-4CBD-AF61-E8186003CD11}" destId="{695B2C9B-4E72-4BC8-A32E-460E86B57178}" srcOrd="0" destOrd="0" parTransId="{58BC649F-B1A8-45F4-B6C2-EA0127FECB61}" sibTransId="{2EFE8B6D-9050-4A81-ABB0-52F2B1B56D77}"/>
    <dgm:cxn modelId="{7ACFA167-8EB5-4533-A5B3-9BD4344DFB0C}" type="presOf" srcId="{869A23F7-CE6D-4CBD-AF61-E8186003CD11}" destId="{4BD5E860-622C-4586-A527-662BF1F01E23}" srcOrd="0" destOrd="0" presId="urn:microsoft.com/office/officeart/2005/8/layout/hierarchy3"/>
    <dgm:cxn modelId="{F20ACCCE-D65E-4F6C-8D4E-817D3410F77F}" type="presOf" srcId="{E35229B2-89B2-4C2D-9D10-CA98B6BE7B0B}" destId="{A7B79CBD-3BFB-4843-B9E2-A12D2BA3BAF0}" srcOrd="0" destOrd="0" presId="urn:microsoft.com/office/officeart/2005/8/layout/hierarchy3"/>
    <dgm:cxn modelId="{07625F54-40E0-4558-9B9E-DEDC82E764FF}" type="presOf" srcId="{A934B56B-055D-4E6B-81DA-52897D144C7A}" destId="{F2BABDED-A225-4695-B3C0-E281E136D184}" srcOrd="0" destOrd="0" presId="urn:microsoft.com/office/officeart/2005/8/layout/hierarchy3"/>
    <dgm:cxn modelId="{AD6E1BC7-A3E8-43E2-8E2E-AD75F29C75A0}" type="presParOf" srcId="{4BD5E860-622C-4586-A527-662BF1F01E23}" destId="{DA681CBF-FF1A-4521-932F-2EAA434B746B}" srcOrd="0" destOrd="0" presId="urn:microsoft.com/office/officeart/2005/8/layout/hierarchy3"/>
    <dgm:cxn modelId="{602CD207-6AA7-4E9D-8B7F-E73D04AC5FF9}" type="presParOf" srcId="{DA681CBF-FF1A-4521-932F-2EAA434B746B}" destId="{970DEBE4-F57C-4DEB-B652-E60E651F91BD}" srcOrd="0" destOrd="0" presId="urn:microsoft.com/office/officeart/2005/8/layout/hierarchy3"/>
    <dgm:cxn modelId="{BC5D3AE9-8072-4507-9395-036E5620B11D}" type="presParOf" srcId="{970DEBE4-F57C-4DEB-B652-E60E651F91BD}" destId="{B8699486-844A-4B05-83AC-434070541664}" srcOrd="0" destOrd="0" presId="urn:microsoft.com/office/officeart/2005/8/layout/hierarchy3"/>
    <dgm:cxn modelId="{B15E8D92-FD08-4F73-BD27-3A95749C38B7}" type="presParOf" srcId="{970DEBE4-F57C-4DEB-B652-E60E651F91BD}" destId="{0B647C87-33A6-48A0-9A82-737B3F66A994}" srcOrd="1" destOrd="0" presId="urn:microsoft.com/office/officeart/2005/8/layout/hierarchy3"/>
    <dgm:cxn modelId="{0C77A476-E41F-44F8-8DB0-E371A6637440}" type="presParOf" srcId="{DA681CBF-FF1A-4521-932F-2EAA434B746B}" destId="{68375359-A72E-45B8-9AA3-9C0225EE6B8C}" srcOrd="1" destOrd="0" presId="urn:microsoft.com/office/officeart/2005/8/layout/hierarchy3"/>
    <dgm:cxn modelId="{1C84EDE6-C50C-44D5-9120-65A51447773F}" type="presParOf" srcId="{68375359-A72E-45B8-9AA3-9C0225EE6B8C}" destId="{518101FF-57A5-4994-9DAF-C83A809DA2FA}" srcOrd="0" destOrd="0" presId="urn:microsoft.com/office/officeart/2005/8/layout/hierarchy3"/>
    <dgm:cxn modelId="{11D5D4C0-0CEC-453B-B4D1-ADF7139E388E}" type="presParOf" srcId="{68375359-A72E-45B8-9AA3-9C0225EE6B8C}" destId="{D73E17C8-BD0B-416B-8D6B-38D76D0FBBA9}" srcOrd="1" destOrd="0" presId="urn:microsoft.com/office/officeart/2005/8/layout/hierarchy3"/>
    <dgm:cxn modelId="{92AFE080-4E98-4DC9-B96F-0659819D215B}" type="presParOf" srcId="{68375359-A72E-45B8-9AA3-9C0225EE6B8C}" destId="{F2BABDED-A225-4695-B3C0-E281E136D184}" srcOrd="2" destOrd="0" presId="urn:microsoft.com/office/officeart/2005/8/layout/hierarchy3"/>
    <dgm:cxn modelId="{2A853CB0-8596-46B7-A958-781D87455223}" type="presParOf" srcId="{68375359-A72E-45B8-9AA3-9C0225EE6B8C}" destId="{434D966D-117E-4F7A-8912-FABF99D0B9F7}" srcOrd="3" destOrd="0" presId="urn:microsoft.com/office/officeart/2005/8/layout/hierarchy3"/>
    <dgm:cxn modelId="{A27F7423-6E8E-4C0D-919F-7420EF294AC5}" type="presParOf" srcId="{68375359-A72E-45B8-9AA3-9C0225EE6B8C}" destId="{A7B79CBD-3BFB-4843-B9E2-A12D2BA3BAF0}" srcOrd="4" destOrd="0" presId="urn:microsoft.com/office/officeart/2005/8/layout/hierarchy3"/>
    <dgm:cxn modelId="{D6319C96-3977-4A30-A395-E1D01E2AE19C}" type="presParOf" srcId="{68375359-A72E-45B8-9AA3-9C0225EE6B8C}" destId="{391504A9-41AE-4E38-A052-574D517CEED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F0C30F3-028B-4F5A-9847-AEBFF4B4F73B}" type="doc">
      <dgm:prSet loTypeId="urn:microsoft.com/office/officeart/2005/8/layout/vList2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00E810AB-5283-440B-B998-A84B8A6AB2A1}">
      <dgm:prSet phldrT="[Текст]" custT="1"/>
      <dgm:spPr/>
      <dgm:t>
        <a:bodyPr/>
        <a:lstStyle/>
        <a:p>
          <a:r>
            <a:rPr lang="ru-RU" sz="2000" dirty="0" smtClean="0"/>
            <a:t>На уровнях основного общего и среднего общего образования – бесплатное прохождение итоговой и промежуточной аттестации в случае обучения вне образовательной организации </a:t>
          </a:r>
          <a:endParaRPr lang="ru-RU" sz="2000" dirty="0"/>
        </a:p>
      </dgm:t>
    </dgm:pt>
    <dgm:pt modelId="{1A97CDCC-3CC3-4B43-BF7E-2C3DBB4B88AC}" type="parTrans" cxnId="{F13442FE-8F42-4D34-8C6E-EE07559E413D}">
      <dgm:prSet/>
      <dgm:spPr/>
      <dgm:t>
        <a:bodyPr/>
        <a:lstStyle/>
        <a:p>
          <a:endParaRPr lang="ru-RU" sz="1600"/>
        </a:p>
      </dgm:t>
    </dgm:pt>
    <dgm:pt modelId="{893F13D1-2A50-4504-917E-FA342F70AD6B}" type="sibTrans" cxnId="{F13442FE-8F42-4D34-8C6E-EE07559E413D}">
      <dgm:prSet/>
      <dgm:spPr/>
      <dgm:t>
        <a:bodyPr/>
        <a:lstStyle/>
        <a:p>
          <a:endParaRPr lang="ru-RU" sz="1600"/>
        </a:p>
      </dgm:t>
    </dgm:pt>
    <dgm:pt modelId="{F845035C-8F90-4551-9B2E-991A2DC7509E}">
      <dgm:prSet phldrT="[Текст]" custT="1"/>
      <dgm:spPr/>
      <dgm:t>
        <a:bodyPr/>
        <a:lstStyle/>
        <a:p>
          <a:r>
            <a:rPr lang="ru-RU" sz="2000" dirty="0" smtClean="0"/>
            <a:t>На уровнях общего и дошкольного образования – бесплатная перевозка между поселениями </a:t>
          </a:r>
          <a:endParaRPr lang="ru-RU" sz="2000" dirty="0"/>
        </a:p>
      </dgm:t>
    </dgm:pt>
    <dgm:pt modelId="{DDCD6D80-2CF0-409E-BDF3-153FBAB0300E}" type="parTrans" cxnId="{46FA285F-5C16-493B-B9EB-87FFE132D75E}">
      <dgm:prSet/>
      <dgm:spPr/>
      <dgm:t>
        <a:bodyPr/>
        <a:lstStyle/>
        <a:p>
          <a:endParaRPr lang="ru-RU" sz="1600"/>
        </a:p>
      </dgm:t>
    </dgm:pt>
    <dgm:pt modelId="{B4604541-9D94-448A-9A50-57FA169FBA01}" type="sibTrans" cxnId="{46FA285F-5C16-493B-B9EB-87FFE132D75E}">
      <dgm:prSet/>
      <dgm:spPr/>
      <dgm:t>
        <a:bodyPr/>
        <a:lstStyle/>
        <a:p>
          <a:endParaRPr lang="ru-RU" sz="1600"/>
        </a:p>
      </dgm:t>
    </dgm:pt>
    <dgm:pt modelId="{19E21B54-DC8D-42D0-9A93-657C6987919A}">
      <dgm:prSet phldrT="[Текст]" custT="1"/>
      <dgm:spPr/>
      <dgm:t>
        <a:bodyPr/>
        <a:lstStyle/>
        <a:p>
          <a:r>
            <a:rPr lang="ru-RU" sz="2000" dirty="0" smtClean="0"/>
            <a:t>Психолого-педагогическая, медицинская и социальная помощь в центрах помощи и в образовательных организациях  детям, испытывающим трудности в освоении основных общеобразовательных программ, развитии и социальной адаптации </a:t>
          </a:r>
          <a:endParaRPr lang="ru-RU" sz="2000" dirty="0"/>
        </a:p>
      </dgm:t>
    </dgm:pt>
    <dgm:pt modelId="{61D8B657-F404-4038-9997-D130E7D03D5A}" type="parTrans" cxnId="{E95FED73-FE36-41FE-AE28-E6413E5D6155}">
      <dgm:prSet/>
      <dgm:spPr/>
      <dgm:t>
        <a:bodyPr/>
        <a:lstStyle/>
        <a:p>
          <a:endParaRPr lang="ru-RU" sz="1600"/>
        </a:p>
      </dgm:t>
    </dgm:pt>
    <dgm:pt modelId="{C1EDEF51-DDC8-4FFE-B00D-AD540ADD0EC3}" type="sibTrans" cxnId="{E95FED73-FE36-41FE-AE28-E6413E5D6155}">
      <dgm:prSet/>
      <dgm:spPr/>
      <dgm:t>
        <a:bodyPr/>
        <a:lstStyle/>
        <a:p>
          <a:endParaRPr lang="ru-RU" sz="1600"/>
        </a:p>
      </dgm:t>
    </dgm:pt>
    <dgm:pt modelId="{3CB304EE-DBB5-43B9-AC05-139D55A182A3}" type="pres">
      <dgm:prSet presAssocID="{7F0C30F3-028B-4F5A-9847-AEBFF4B4F7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2D589-0086-434C-9B65-AAFD11EBEFDC}" type="pres">
      <dgm:prSet presAssocID="{00E810AB-5283-440B-B998-A84B8A6AB2A1}" presName="parentText" presStyleLbl="node1" presStyleIdx="0" presStyleCnt="3" custScaleY="96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7817F-2AA2-400D-9EB9-950015039575}" type="pres">
      <dgm:prSet presAssocID="{893F13D1-2A50-4504-917E-FA342F70AD6B}" presName="spacer" presStyleCnt="0"/>
      <dgm:spPr/>
      <dgm:t>
        <a:bodyPr/>
        <a:lstStyle/>
        <a:p>
          <a:endParaRPr lang="ru-RU"/>
        </a:p>
      </dgm:t>
    </dgm:pt>
    <dgm:pt modelId="{D7A18008-2ED1-4DB7-9EDD-7761CCF59D8B}" type="pres">
      <dgm:prSet presAssocID="{F845035C-8F90-4551-9B2E-991A2DC7509E}" presName="parentText" presStyleLbl="node1" presStyleIdx="1" presStyleCnt="3" custScaleY="72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212A7-CBC4-4524-A8EA-98D865FD6D78}" type="pres">
      <dgm:prSet presAssocID="{B4604541-9D94-448A-9A50-57FA169FBA01}" presName="spacer" presStyleCnt="0"/>
      <dgm:spPr/>
      <dgm:t>
        <a:bodyPr/>
        <a:lstStyle/>
        <a:p>
          <a:endParaRPr lang="ru-RU"/>
        </a:p>
      </dgm:t>
    </dgm:pt>
    <dgm:pt modelId="{B4CE166E-230E-4786-B18D-3DFD9DC78AAB}" type="pres">
      <dgm:prSet presAssocID="{19E21B54-DC8D-42D0-9A93-657C6987919A}" presName="parentText" presStyleLbl="node1" presStyleIdx="2" presStyleCnt="3" custScaleY="1226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F31F8-AAE6-4EF6-AD01-D36732731591}" type="presOf" srcId="{19E21B54-DC8D-42D0-9A93-657C6987919A}" destId="{B4CE166E-230E-4786-B18D-3DFD9DC78AAB}" srcOrd="0" destOrd="0" presId="urn:microsoft.com/office/officeart/2005/8/layout/vList2"/>
    <dgm:cxn modelId="{46FA285F-5C16-493B-B9EB-87FFE132D75E}" srcId="{7F0C30F3-028B-4F5A-9847-AEBFF4B4F73B}" destId="{F845035C-8F90-4551-9B2E-991A2DC7509E}" srcOrd="1" destOrd="0" parTransId="{DDCD6D80-2CF0-409E-BDF3-153FBAB0300E}" sibTransId="{B4604541-9D94-448A-9A50-57FA169FBA01}"/>
    <dgm:cxn modelId="{824E2880-2829-44C9-AE1A-23FA0557856C}" type="presOf" srcId="{7F0C30F3-028B-4F5A-9847-AEBFF4B4F73B}" destId="{3CB304EE-DBB5-43B9-AC05-139D55A182A3}" srcOrd="0" destOrd="0" presId="urn:microsoft.com/office/officeart/2005/8/layout/vList2"/>
    <dgm:cxn modelId="{F13442FE-8F42-4D34-8C6E-EE07559E413D}" srcId="{7F0C30F3-028B-4F5A-9847-AEBFF4B4F73B}" destId="{00E810AB-5283-440B-B998-A84B8A6AB2A1}" srcOrd="0" destOrd="0" parTransId="{1A97CDCC-3CC3-4B43-BF7E-2C3DBB4B88AC}" sibTransId="{893F13D1-2A50-4504-917E-FA342F70AD6B}"/>
    <dgm:cxn modelId="{357D9094-DEFB-47C4-9792-1858259E0541}" type="presOf" srcId="{00E810AB-5283-440B-B998-A84B8A6AB2A1}" destId="{4DB2D589-0086-434C-9B65-AAFD11EBEFDC}" srcOrd="0" destOrd="0" presId="urn:microsoft.com/office/officeart/2005/8/layout/vList2"/>
    <dgm:cxn modelId="{E95FED73-FE36-41FE-AE28-E6413E5D6155}" srcId="{7F0C30F3-028B-4F5A-9847-AEBFF4B4F73B}" destId="{19E21B54-DC8D-42D0-9A93-657C6987919A}" srcOrd="2" destOrd="0" parTransId="{61D8B657-F404-4038-9997-D130E7D03D5A}" sibTransId="{C1EDEF51-DDC8-4FFE-B00D-AD540ADD0EC3}"/>
    <dgm:cxn modelId="{03F4DA02-D66C-4789-A160-AA0D4AB6E89A}" type="presOf" srcId="{F845035C-8F90-4551-9B2E-991A2DC7509E}" destId="{D7A18008-2ED1-4DB7-9EDD-7761CCF59D8B}" srcOrd="0" destOrd="0" presId="urn:microsoft.com/office/officeart/2005/8/layout/vList2"/>
    <dgm:cxn modelId="{57203FDD-C6B0-4E8D-8F39-838A5DA4C109}" type="presParOf" srcId="{3CB304EE-DBB5-43B9-AC05-139D55A182A3}" destId="{4DB2D589-0086-434C-9B65-AAFD11EBEFDC}" srcOrd="0" destOrd="0" presId="urn:microsoft.com/office/officeart/2005/8/layout/vList2"/>
    <dgm:cxn modelId="{589ABC51-7068-489B-9EE2-8521A6C2BA4A}" type="presParOf" srcId="{3CB304EE-DBB5-43B9-AC05-139D55A182A3}" destId="{8117817F-2AA2-400D-9EB9-950015039575}" srcOrd="1" destOrd="0" presId="urn:microsoft.com/office/officeart/2005/8/layout/vList2"/>
    <dgm:cxn modelId="{3291DA0A-6491-42A3-BAF9-26B09BAEDB1A}" type="presParOf" srcId="{3CB304EE-DBB5-43B9-AC05-139D55A182A3}" destId="{D7A18008-2ED1-4DB7-9EDD-7761CCF59D8B}" srcOrd="2" destOrd="0" presId="urn:microsoft.com/office/officeart/2005/8/layout/vList2"/>
    <dgm:cxn modelId="{46AFFB57-BAAC-4218-9796-61C4ED8F9FEA}" type="presParOf" srcId="{3CB304EE-DBB5-43B9-AC05-139D55A182A3}" destId="{0C0212A7-CBC4-4524-A8EA-98D865FD6D78}" srcOrd="3" destOrd="0" presId="urn:microsoft.com/office/officeart/2005/8/layout/vList2"/>
    <dgm:cxn modelId="{DE25EE68-30D7-4638-AF86-EE3F8A0B40D6}" type="presParOf" srcId="{3CB304EE-DBB5-43B9-AC05-139D55A182A3}" destId="{B4CE166E-230E-4786-B18D-3DFD9DC78A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F0C30F3-028B-4F5A-9847-AEBFF4B4F73B}" type="doc">
      <dgm:prSet loTypeId="urn:microsoft.com/office/officeart/2005/8/layout/vList2" loCatId="list" qsTypeId="urn:microsoft.com/office/officeart/2005/8/quickstyle/3d3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00E810AB-5283-440B-B998-A84B8A6AB2A1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dirty="0" smtClean="0"/>
            <a:t>Методическая, психолого-педагогическая, диагностическая и консультативная помощь родителям детей, обучающихся на уровне дошкольного образования в форме семейного образования, в консультационных центрах, в т.ч. созданных в дошкольных и общеобразовательных организациях</a:t>
          </a:r>
          <a:endParaRPr lang="ru-RU" sz="2000" dirty="0"/>
        </a:p>
      </dgm:t>
    </dgm:pt>
    <dgm:pt modelId="{1A97CDCC-3CC3-4B43-BF7E-2C3DBB4B88AC}" type="parTrans" cxnId="{F13442FE-8F42-4D34-8C6E-EE07559E413D}">
      <dgm:prSet/>
      <dgm:spPr/>
      <dgm:t>
        <a:bodyPr/>
        <a:lstStyle/>
        <a:p>
          <a:endParaRPr lang="ru-RU" sz="1600"/>
        </a:p>
      </dgm:t>
    </dgm:pt>
    <dgm:pt modelId="{893F13D1-2A50-4504-917E-FA342F70AD6B}" type="sibTrans" cxnId="{F13442FE-8F42-4D34-8C6E-EE07559E413D}">
      <dgm:prSet/>
      <dgm:spPr/>
      <dgm:t>
        <a:bodyPr/>
        <a:lstStyle/>
        <a:p>
          <a:endParaRPr lang="ru-RU" sz="1600"/>
        </a:p>
      </dgm:t>
    </dgm:pt>
    <dgm:pt modelId="{F845035C-8F90-4551-9B2E-991A2DC7509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 smtClean="0"/>
            <a:t>Кроме этого, получение социально-педагогической и психологической помощи, бесплатной </a:t>
          </a:r>
          <a:r>
            <a:rPr lang="ru-RU" sz="2000" dirty="0" err="1" smtClean="0"/>
            <a:t>психолого-медико-педагогической</a:t>
          </a:r>
          <a:r>
            <a:rPr lang="ru-RU" sz="2000" dirty="0" smtClean="0"/>
            <a:t> коррекции – фиксируется как право любого обучающегося</a:t>
          </a:r>
          <a:endParaRPr lang="ru-RU" sz="2000" dirty="0"/>
        </a:p>
      </dgm:t>
    </dgm:pt>
    <dgm:pt modelId="{DDCD6D80-2CF0-409E-BDF3-153FBAB0300E}" type="parTrans" cxnId="{46FA285F-5C16-493B-B9EB-87FFE132D75E}">
      <dgm:prSet/>
      <dgm:spPr/>
      <dgm:t>
        <a:bodyPr/>
        <a:lstStyle/>
        <a:p>
          <a:endParaRPr lang="ru-RU" sz="1600"/>
        </a:p>
      </dgm:t>
    </dgm:pt>
    <dgm:pt modelId="{B4604541-9D94-448A-9A50-57FA169FBA01}" type="sibTrans" cxnId="{46FA285F-5C16-493B-B9EB-87FFE132D75E}">
      <dgm:prSet/>
      <dgm:spPr/>
      <dgm:t>
        <a:bodyPr/>
        <a:lstStyle/>
        <a:p>
          <a:endParaRPr lang="ru-RU" sz="1600"/>
        </a:p>
      </dgm:t>
    </dgm:pt>
    <dgm:pt modelId="{3CB304EE-DBB5-43B9-AC05-139D55A182A3}" type="pres">
      <dgm:prSet presAssocID="{7F0C30F3-028B-4F5A-9847-AEBFF4B4F7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2D589-0086-434C-9B65-AAFD11EBEFDC}" type="pres">
      <dgm:prSet presAssocID="{00E810AB-5283-440B-B998-A84B8A6AB2A1}" presName="parentText" presStyleLbl="node1" presStyleIdx="0" presStyleCnt="2" custScaleY="96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7817F-2AA2-400D-9EB9-950015039575}" type="pres">
      <dgm:prSet presAssocID="{893F13D1-2A50-4504-917E-FA342F70AD6B}" presName="spacer" presStyleCnt="0"/>
      <dgm:spPr/>
      <dgm:t>
        <a:bodyPr/>
        <a:lstStyle/>
        <a:p>
          <a:endParaRPr lang="ru-RU"/>
        </a:p>
      </dgm:t>
    </dgm:pt>
    <dgm:pt modelId="{D7A18008-2ED1-4DB7-9EDD-7761CCF59D8B}" type="pres">
      <dgm:prSet presAssocID="{F845035C-8F90-4551-9B2E-991A2DC7509E}" presName="parentText" presStyleLbl="node1" presStyleIdx="1" presStyleCnt="2" custScaleY="72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3442FE-8F42-4D34-8C6E-EE07559E413D}" srcId="{7F0C30F3-028B-4F5A-9847-AEBFF4B4F73B}" destId="{00E810AB-5283-440B-B998-A84B8A6AB2A1}" srcOrd="0" destOrd="0" parTransId="{1A97CDCC-3CC3-4B43-BF7E-2C3DBB4B88AC}" sibTransId="{893F13D1-2A50-4504-917E-FA342F70AD6B}"/>
    <dgm:cxn modelId="{1E6867F9-9B65-4E2A-BDAD-B96ECB932438}" type="presOf" srcId="{F845035C-8F90-4551-9B2E-991A2DC7509E}" destId="{D7A18008-2ED1-4DB7-9EDD-7761CCF59D8B}" srcOrd="0" destOrd="0" presId="urn:microsoft.com/office/officeart/2005/8/layout/vList2"/>
    <dgm:cxn modelId="{66D7EB6C-56BB-4B08-B0A3-F36BB9223C6A}" type="presOf" srcId="{00E810AB-5283-440B-B998-A84B8A6AB2A1}" destId="{4DB2D589-0086-434C-9B65-AAFD11EBEFDC}" srcOrd="0" destOrd="0" presId="urn:microsoft.com/office/officeart/2005/8/layout/vList2"/>
    <dgm:cxn modelId="{9F193447-A26F-49C3-9C96-417614070957}" type="presOf" srcId="{7F0C30F3-028B-4F5A-9847-AEBFF4B4F73B}" destId="{3CB304EE-DBB5-43B9-AC05-139D55A182A3}" srcOrd="0" destOrd="0" presId="urn:microsoft.com/office/officeart/2005/8/layout/vList2"/>
    <dgm:cxn modelId="{46FA285F-5C16-493B-B9EB-87FFE132D75E}" srcId="{7F0C30F3-028B-4F5A-9847-AEBFF4B4F73B}" destId="{F845035C-8F90-4551-9B2E-991A2DC7509E}" srcOrd="1" destOrd="0" parTransId="{DDCD6D80-2CF0-409E-BDF3-153FBAB0300E}" sibTransId="{B4604541-9D94-448A-9A50-57FA169FBA01}"/>
    <dgm:cxn modelId="{A984823E-6FB1-4256-99C5-6CA170BF6EB4}" type="presParOf" srcId="{3CB304EE-DBB5-43B9-AC05-139D55A182A3}" destId="{4DB2D589-0086-434C-9B65-AAFD11EBEFDC}" srcOrd="0" destOrd="0" presId="urn:microsoft.com/office/officeart/2005/8/layout/vList2"/>
    <dgm:cxn modelId="{F07C922D-23CD-4CA8-8E15-B402D151CB0E}" type="presParOf" srcId="{3CB304EE-DBB5-43B9-AC05-139D55A182A3}" destId="{8117817F-2AA2-400D-9EB9-950015039575}" srcOrd="1" destOrd="0" presId="urn:microsoft.com/office/officeart/2005/8/layout/vList2"/>
    <dgm:cxn modelId="{437202C9-0073-4E03-AEB6-237E11BC3528}" type="presParOf" srcId="{3CB304EE-DBB5-43B9-AC05-139D55A182A3}" destId="{D7A18008-2ED1-4DB7-9EDD-7761CCF59D8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F0C30F3-028B-4F5A-9847-AEBFF4B4F73B}" type="doc">
      <dgm:prSet loTypeId="urn:microsoft.com/office/officeart/2005/8/layout/vList2" loCatId="list" qsTypeId="urn:microsoft.com/office/officeart/2005/8/quickstyle/3d3" qsCatId="3D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00E810AB-5283-440B-B998-A84B8A6AB2A1}">
      <dgm:prSet phldrT="[Текст]" custT="1"/>
      <dgm:spPr/>
      <dgm:t>
        <a:bodyPr/>
        <a:lstStyle/>
        <a:p>
          <a:r>
            <a:rPr lang="ru-RU" sz="1800" dirty="0" err="1" smtClean="0"/>
            <a:t>Минобрнауки</a:t>
          </a:r>
          <a:r>
            <a:rPr lang="ru-RU" sz="1800" dirty="0" smtClean="0"/>
            <a:t> России рекомендовано установить  </a:t>
          </a:r>
          <a:r>
            <a:rPr lang="ru-RU" sz="1800" dirty="0" err="1" smtClean="0"/>
            <a:t>установить</a:t>
          </a:r>
          <a:r>
            <a:rPr lang="ru-RU" sz="1800" dirty="0" smtClean="0"/>
            <a:t> с 01.09.2013 средний размер родительской платы за присмотр и уход за детьми в государственных и муниципальных образовательных организациях на уровне, не превышающем действующий в настоящее время фактический размер родительской платы  </a:t>
          </a:r>
          <a:r>
            <a:rPr lang="ru-RU" sz="1800" b="0" dirty="0" smtClean="0"/>
            <a:t>(письмо </a:t>
          </a:r>
          <a:r>
            <a:rPr lang="ru-RU" sz="1800" b="0" dirty="0" err="1" smtClean="0"/>
            <a:t>Минобрнауки</a:t>
          </a:r>
          <a:r>
            <a:rPr lang="ru-RU" sz="1800" b="0" dirty="0" smtClean="0"/>
            <a:t> России от 24 апреля 2013 г. № ДЛ-101/08)</a:t>
          </a:r>
          <a:endParaRPr lang="ru-RU" sz="1800" b="0" dirty="0"/>
        </a:p>
      </dgm:t>
    </dgm:pt>
    <dgm:pt modelId="{1A97CDCC-3CC3-4B43-BF7E-2C3DBB4B88AC}" type="parTrans" cxnId="{F13442FE-8F42-4D34-8C6E-EE07559E413D}">
      <dgm:prSet/>
      <dgm:spPr/>
      <dgm:t>
        <a:bodyPr/>
        <a:lstStyle/>
        <a:p>
          <a:endParaRPr lang="ru-RU" sz="1800"/>
        </a:p>
      </dgm:t>
    </dgm:pt>
    <dgm:pt modelId="{893F13D1-2A50-4504-917E-FA342F70AD6B}" type="sibTrans" cxnId="{F13442FE-8F42-4D34-8C6E-EE07559E413D}">
      <dgm:prSet/>
      <dgm:spPr/>
      <dgm:t>
        <a:bodyPr/>
        <a:lstStyle/>
        <a:p>
          <a:endParaRPr lang="ru-RU" sz="1800"/>
        </a:p>
      </dgm:t>
    </dgm:pt>
    <dgm:pt modelId="{F845035C-8F90-4551-9B2E-991A2DC7509E}">
      <dgm:prSet phldrT="[Текст]" custT="1"/>
      <dgm:spPr/>
      <dgm:t>
        <a:bodyPr/>
        <a:lstStyle/>
        <a:p>
          <a:r>
            <a:rPr lang="ru-RU" sz="1800" dirty="0" smtClean="0"/>
            <a:t>Плату за услугу по присмотру и уходу устанавливает учредитель, он вправе снизить ее размер либо не взимать ее с отдельных категорий обучающихся </a:t>
          </a:r>
          <a:endParaRPr lang="ru-RU" sz="1800" dirty="0"/>
        </a:p>
      </dgm:t>
    </dgm:pt>
    <dgm:pt modelId="{DDCD6D80-2CF0-409E-BDF3-153FBAB0300E}" type="parTrans" cxnId="{46FA285F-5C16-493B-B9EB-87FFE132D75E}">
      <dgm:prSet/>
      <dgm:spPr/>
      <dgm:t>
        <a:bodyPr/>
        <a:lstStyle/>
        <a:p>
          <a:endParaRPr lang="ru-RU" sz="1800"/>
        </a:p>
      </dgm:t>
    </dgm:pt>
    <dgm:pt modelId="{B4604541-9D94-448A-9A50-57FA169FBA01}" type="sibTrans" cxnId="{46FA285F-5C16-493B-B9EB-87FFE132D75E}">
      <dgm:prSet/>
      <dgm:spPr/>
      <dgm:t>
        <a:bodyPr/>
        <a:lstStyle/>
        <a:p>
          <a:endParaRPr lang="ru-RU" sz="1800"/>
        </a:p>
      </dgm:t>
    </dgm:pt>
    <dgm:pt modelId="{5D050670-E96F-404B-A12F-64F556110B0B}">
      <dgm:prSet phldrT="[Текст]" custT="1"/>
      <dgm:spPr/>
      <dgm:t>
        <a:bodyPr/>
        <a:lstStyle/>
        <a:p>
          <a:r>
            <a:rPr lang="ru-RU" sz="1800" dirty="0" smtClean="0"/>
            <a:t>За присмотр и уход за детьми-инвалидами, детьми-сиротами и детьми, оставшимися без попечения родителей, а также за детьми с туберкулезной интоксикацией, обучающимися в государственных и муниципальных образовательных организациях, родительская плата не взимается</a:t>
          </a:r>
          <a:endParaRPr lang="ru-RU" sz="1800" dirty="0"/>
        </a:p>
      </dgm:t>
    </dgm:pt>
    <dgm:pt modelId="{AA518EED-13B5-478F-8ABB-E0E80411BE2E}" type="parTrans" cxnId="{7DD43081-7A7E-4E61-AB68-F9CF1ECBB3CB}">
      <dgm:prSet/>
      <dgm:spPr/>
      <dgm:t>
        <a:bodyPr/>
        <a:lstStyle/>
        <a:p>
          <a:endParaRPr lang="ru-RU" sz="1800"/>
        </a:p>
      </dgm:t>
    </dgm:pt>
    <dgm:pt modelId="{BB4008AE-6625-4715-B2A6-42963040F89E}" type="sibTrans" cxnId="{7DD43081-7A7E-4E61-AB68-F9CF1ECBB3CB}">
      <dgm:prSet/>
      <dgm:spPr/>
      <dgm:t>
        <a:bodyPr/>
        <a:lstStyle/>
        <a:p>
          <a:endParaRPr lang="ru-RU" sz="1800"/>
        </a:p>
      </dgm:t>
    </dgm:pt>
    <dgm:pt modelId="{3CB304EE-DBB5-43B9-AC05-139D55A182A3}" type="pres">
      <dgm:prSet presAssocID="{7F0C30F3-028B-4F5A-9847-AEBFF4B4F7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2D589-0086-434C-9B65-AAFD11EBEFDC}" type="pres">
      <dgm:prSet presAssocID="{00E810AB-5283-440B-B998-A84B8A6AB2A1}" presName="parentText" presStyleLbl="node1" presStyleIdx="0" presStyleCnt="3" custScaleY="159007" custLinFactY="989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7817F-2AA2-400D-9EB9-950015039575}" type="pres">
      <dgm:prSet presAssocID="{893F13D1-2A50-4504-917E-FA342F70AD6B}" presName="spacer" presStyleCnt="0"/>
      <dgm:spPr/>
      <dgm:t>
        <a:bodyPr/>
        <a:lstStyle/>
        <a:p>
          <a:endParaRPr lang="ru-RU"/>
        </a:p>
      </dgm:t>
    </dgm:pt>
    <dgm:pt modelId="{D7A18008-2ED1-4DB7-9EDD-7761CCF59D8B}" type="pres">
      <dgm:prSet presAssocID="{F845035C-8F90-4551-9B2E-991A2DC7509E}" presName="parentText" presStyleLbl="node1" presStyleIdx="1" presStyleCnt="3" custLinFactY="-15854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212A7-CBC4-4524-A8EA-98D865FD6D78}" type="pres">
      <dgm:prSet presAssocID="{B4604541-9D94-448A-9A50-57FA169FBA01}" presName="spacer" presStyleCnt="0"/>
      <dgm:spPr/>
      <dgm:t>
        <a:bodyPr/>
        <a:lstStyle/>
        <a:p>
          <a:endParaRPr lang="ru-RU"/>
        </a:p>
      </dgm:t>
    </dgm:pt>
    <dgm:pt modelId="{1B8C707C-C4C1-488A-9042-4688289A4B0F}" type="pres">
      <dgm:prSet presAssocID="{5D050670-E96F-404B-A12F-64F556110B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43081-7A7E-4E61-AB68-F9CF1ECBB3CB}" srcId="{7F0C30F3-028B-4F5A-9847-AEBFF4B4F73B}" destId="{5D050670-E96F-404B-A12F-64F556110B0B}" srcOrd="2" destOrd="0" parTransId="{AA518EED-13B5-478F-8ABB-E0E80411BE2E}" sibTransId="{BB4008AE-6625-4715-B2A6-42963040F89E}"/>
    <dgm:cxn modelId="{46FA285F-5C16-493B-B9EB-87FFE132D75E}" srcId="{7F0C30F3-028B-4F5A-9847-AEBFF4B4F73B}" destId="{F845035C-8F90-4551-9B2E-991A2DC7509E}" srcOrd="1" destOrd="0" parTransId="{DDCD6D80-2CF0-409E-BDF3-153FBAB0300E}" sibTransId="{B4604541-9D94-448A-9A50-57FA169FBA01}"/>
    <dgm:cxn modelId="{F13442FE-8F42-4D34-8C6E-EE07559E413D}" srcId="{7F0C30F3-028B-4F5A-9847-AEBFF4B4F73B}" destId="{00E810AB-5283-440B-B998-A84B8A6AB2A1}" srcOrd="0" destOrd="0" parTransId="{1A97CDCC-3CC3-4B43-BF7E-2C3DBB4B88AC}" sibTransId="{893F13D1-2A50-4504-917E-FA342F70AD6B}"/>
    <dgm:cxn modelId="{0062637A-F405-4296-A2A9-B327218E6595}" type="presOf" srcId="{5D050670-E96F-404B-A12F-64F556110B0B}" destId="{1B8C707C-C4C1-488A-9042-4688289A4B0F}" srcOrd="0" destOrd="0" presId="urn:microsoft.com/office/officeart/2005/8/layout/vList2"/>
    <dgm:cxn modelId="{187E3D1D-B728-44C9-AB6F-151C2AD344AE}" type="presOf" srcId="{7F0C30F3-028B-4F5A-9847-AEBFF4B4F73B}" destId="{3CB304EE-DBB5-43B9-AC05-139D55A182A3}" srcOrd="0" destOrd="0" presId="urn:microsoft.com/office/officeart/2005/8/layout/vList2"/>
    <dgm:cxn modelId="{86144621-8F05-4AEA-B12F-92AFDA2CA504}" type="presOf" srcId="{00E810AB-5283-440B-B998-A84B8A6AB2A1}" destId="{4DB2D589-0086-434C-9B65-AAFD11EBEFDC}" srcOrd="0" destOrd="0" presId="urn:microsoft.com/office/officeart/2005/8/layout/vList2"/>
    <dgm:cxn modelId="{4FADF803-2F90-456D-87DB-4E9124F60569}" type="presOf" srcId="{F845035C-8F90-4551-9B2E-991A2DC7509E}" destId="{D7A18008-2ED1-4DB7-9EDD-7761CCF59D8B}" srcOrd="0" destOrd="0" presId="urn:microsoft.com/office/officeart/2005/8/layout/vList2"/>
    <dgm:cxn modelId="{661EAA5F-937E-4F95-BB32-1B9996D62856}" type="presParOf" srcId="{3CB304EE-DBB5-43B9-AC05-139D55A182A3}" destId="{4DB2D589-0086-434C-9B65-AAFD11EBEFDC}" srcOrd="0" destOrd="0" presId="urn:microsoft.com/office/officeart/2005/8/layout/vList2"/>
    <dgm:cxn modelId="{4061BEC2-2DBB-4DB8-95B6-7F5659390849}" type="presParOf" srcId="{3CB304EE-DBB5-43B9-AC05-139D55A182A3}" destId="{8117817F-2AA2-400D-9EB9-950015039575}" srcOrd="1" destOrd="0" presId="urn:microsoft.com/office/officeart/2005/8/layout/vList2"/>
    <dgm:cxn modelId="{5DB836F4-B44E-4DB7-9611-AEF0B3AEB61A}" type="presParOf" srcId="{3CB304EE-DBB5-43B9-AC05-139D55A182A3}" destId="{D7A18008-2ED1-4DB7-9EDD-7761CCF59D8B}" srcOrd="2" destOrd="0" presId="urn:microsoft.com/office/officeart/2005/8/layout/vList2"/>
    <dgm:cxn modelId="{458F0924-0BD4-4EB4-8A60-862564AF2864}" type="presParOf" srcId="{3CB304EE-DBB5-43B9-AC05-139D55A182A3}" destId="{0C0212A7-CBC4-4524-A8EA-98D865FD6D78}" srcOrd="3" destOrd="0" presId="urn:microsoft.com/office/officeart/2005/8/layout/vList2"/>
    <dgm:cxn modelId="{D3D817E4-BBC1-4343-8D47-CCE2CC144ADF}" type="presParOf" srcId="{3CB304EE-DBB5-43B9-AC05-139D55A182A3}" destId="{1B8C707C-C4C1-488A-9042-4688289A4B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F0C30F3-028B-4F5A-9847-AEBFF4B4F73B}" type="doc">
      <dgm:prSet loTypeId="urn:microsoft.com/office/officeart/2005/8/layout/vList2" loCatId="list" qsTypeId="urn:microsoft.com/office/officeart/2005/8/quickstyle/3d3" qsCatId="3D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19E21B54-DC8D-42D0-9A93-657C6987919A}">
      <dgm:prSet phldrT="[Текст]" custT="1"/>
      <dgm:spPr/>
      <dgm:t>
        <a:bodyPr/>
        <a:lstStyle/>
        <a:p>
          <a:r>
            <a:rPr lang="ru-RU" sz="2000" dirty="0" smtClean="0"/>
            <a:t>Родителям (законным представителям) выплачивается компенсация в размере, устанавливаемом нормативными правовыми актами субъектов РФ, но не менее 20% среднего размера родительской платы за присмотр и уход за детьми в государственных и муниципальных образовательных организациях, находящихся на территории соответствующего субъекта, на первого ребенка, не менее 50% процентов размера такой платы на второго ребенка, не менее 70 % размера такой платы на третьего ребенка и последующих детей</a:t>
          </a:r>
          <a:endParaRPr lang="ru-RU" sz="2000" dirty="0"/>
        </a:p>
      </dgm:t>
    </dgm:pt>
    <dgm:pt modelId="{61D8B657-F404-4038-9997-D130E7D03D5A}" type="parTrans" cxnId="{E95FED73-FE36-41FE-AE28-E6413E5D6155}">
      <dgm:prSet/>
      <dgm:spPr/>
      <dgm:t>
        <a:bodyPr/>
        <a:lstStyle/>
        <a:p>
          <a:endParaRPr lang="ru-RU" sz="2000"/>
        </a:p>
      </dgm:t>
    </dgm:pt>
    <dgm:pt modelId="{C1EDEF51-DDC8-4FFE-B00D-AD540ADD0EC3}" type="sibTrans" cxnId="{E95FED73-FE36-41FE-AE28-E6413E5D6155}">
      <dgm:prSet/>
      <dgm:spPr/>
      <dgm:t>
        <a:bodyPr/>
        <a:lstStyle/>
        <a:p>
          <a:endParaRPr lang="ru-RU" sz="2000"/>
        </a:p>
      </dgm:t>
    </dgm:pt>
    <dgm:pt modelId="{728FF7CA-C6D2-4388-A246-9107938C7112}">
      <dgm:prSet phldrT="[Текст]" custT="1"/>
      <dgm:spPr/>
      <dgm:t>
        <a:bodyPr/>
        <a:lstStyle/>
        <a:p>
          <a:r>
            <a:rPr lang="ru-RU" sz="2000" dirty="0" smtClean="0"/>
            <a:t>Порядок обращения за получением компенсации и порядок ее выплаты устанавливаются органами государственной власти субъектов РФ. Финансовое обеспечение расходов, связанных с выплатой компенсации, является расходным обязательством субъектов РФ</a:t>
          </a:r>
          <a:endParaRPr lang="ru-RU" sz="2000" dirty="0"/>
        </a:p>
      </dgm:t>
    </dgm:pt>
    <dgm:pt modelId="{1BAF1D4E-7E85-4B6D-9038-2B3EAED0DA15}" type="parTrans" cxnId="{B947BCBB-3F51-4882-8CE9-169F171F5EC4}">
      <dgm:prSet/>
      <dgm:spPr/>
      <dgm:t>
        <a:bodyPr/>
        <a:lstStyle/>
        <a:p>
          <a:endParaRPr lang="ru-RU" sz="2000"/>
        </a:p>
      </dgm:t>
    </dgm:pt>
    <dgm:pt modelId="{5D785192-8284-479B-8CE5-71A9DD147626}" type="sibTrans" cxnId="{B947BCBB-3F51-4882-8CE9-169F171F5EC4}">
      <dgm:prSet/>
      <dgm:spPr/>
      <dgm:t>
        <a:bodyPr/>
        <a:lstStyle/>
        <a:p>
          <a:endParaRPr lang="ru-RU" sz="2000"/>
        </a:p>
      </dgm:t>
    </dgm:pt>
    <dgm:pt modelId="{3CB304EE-DBB5-43B9-AC05-139D55A182A3}" type="pres">
      <dgm:prSet presAssocID="{7F0C30F3-028B-4F5A-9847-AEBFF4B4F7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E166E-230E-4786-B18D-3DFD9DC78AAB}" type="pres">
      <dgm:prSet presAssocID="{19E21B54-DC8D-42D0-9A93-657C6987919A}" presName="parentText" presStyleLbl="node1" presStyleIdx="0" presStyleCnt="2" custScaleY="114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0B489-E83B-4B25-8EAE-07AA8B72222F}" type="pres">
      <dgm:prSet presAssocID="{C1EDEF51-DDC8-4FFE-B00D-AD540ADD0EC3}" presName="spacer" presStyleCnt="0"/>
      <dgm:spPr/>
      <dgm:t>
        <a:bodyPr/>
        <a:lstStyle/>
        <a:p>
          <a:endParaRPr lang="ru-RU"/>
        </a:p>
      </dgm:t>
    </dgm:pt>
    <dgm:pt modelId="{E7AC2CCF-5884-4D4D-8219-0006974CAA91}" type="pres">
      <dgm:prSet presAssocID="{728FF7CA-C6D2-4388-A246-9107938C7112}" presName="parentText" presStyleLbl="node1" presStyleIdx="1" presStyleCnt="2" custScaleY="63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FED73-FE36-41FE-AE28-E6413E5D6155}" srcId="{7F0C30F3-028B-4F5A-9847-AEBFF4B4F73B}" destId="{19E21B54-DC8D-42D0-9A93-657C6987919A}" srcOrd="0" destOrd="0" parTransId="{61D8B657-F404-4038-9997-D130E7D03D5A}" sibTransId="{C1EDEF51-DDC8-4FFE-B00D-AD540ADD0EC3}"/>
    <dgm:cxn modelId="{A228C40C-9E36-4019-B8DB-80CB50EFA24F}" type="presOf" srcId="{7F0C30F3-028B-4F5A-9847-AEBFF4B4F73B}" destId="{3CB304EE-DBB5-43B9-AC05-139D55A182A3}" srcOrd="0" destOrd="0" presId="urn:microsoft.com/office/officeart/2005/8/layout/vList2"/>
    <dgm:cxn modelId="{AF67A49E-2A96-493F-8B54-47F6920EBD15}" type="presOf" srcId="{19E21B54-DC8D-42D0-9A93-657C6987919A}" destId="{B4CE166E-230E-4786-B18D-3DFD9DC78AAB}" srcOrd="0" destOrd="0" presId="urn:microsoft.com/office/officeart/2005/8/layout/vList2"/>
    <dgm:cxn modelId="{6FE86F1D-1704-459E-A8CD-3E317C498821}" type="presOf" srcId="{728FF7CA-C6D2-4388-A246-9107938C7112}" destId="{E7AC2CCF-5884-4D4D-8219-0006974CAA91}" srcOrd="0" destOrd="0" presId="urn:microsoft.com/office/officeart/2005/8/layout/vList2"/>
    <dgm:cxn modelId="{B947BCBB-3F51-4882-8CE9-169F171F5EC4}" srcId="{7F0C30F3-028B-4F5A-9847-AEBFF4B4F73B}" destId="{728FF7CA-C6D2-4388-A246-9107938C7112}" srcOrd="1" destOrd="0" parTransId="{1BAF1D4E-7E85-4B6D-9038-2B3EAED0DA15}" sibTransId="{5D785192-8284-479B-8CE5-71A9DD147626}"/>
    <dgm:cxn modelId="{30FAD74E-3B94-46BE-BD6E-4EF03434B950}" type="presParOf" srcId="{3CB304EE-DBB5-43B9-AC05-139D55A182A3}" destId="{B4CE166E-230E-4786-B18D-3DFD9DC78AAB}" srcOrd="0" destOrd="0" presId="urn:microsoft.com/office/officeart/2005/8/layout/vList2"/>
    <dgm:cxn modelId="{AD877637-FC7F-4434-8BF1-20F351D35508}" type="presParOf" srcId="{3CB304EE-DBB5-43B9-AC05-139D55A182A3}" destId="{3EA0B489-E83B-4B25-8EAE-07AA8B72222F}" srcOrd="1" destOrd="0" presId="urn:microsoft.com/office/officeart/2005/8/layout/vList2"/>
    <dgm:cxn modelId="{3FCCDFC8-185C-4795-A0AF-77647D5070CC}" type="presParOf" srcId="{3CB304EE-DBB5-43B9-AC05-139D55A182A3}" destId="{E7AC2CCF-5884-4D4D-8219-0006974CAA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3169CF-3BE6-4AB3-A66B-D94A2C10FA25}" type="doc">
      <dgm:prSet loTypeId="urn:microsoft.com/office/officeart/2005/8/layout/cycle6" loCatId="cycle" qsTypeId="urn:microsoft.com/office/officeart/2005/8/quickstyle/3d3" qsCatId="3D" csTypeId="urn:microsoft.com/office/officeart/2005/8/colors/colorful1#1" csCatId="colorful" phldr="1"/>
      <dgm:spPr/>
    </dgm:pt>
    <dgm:pt modelId="{AD1E390F-0234-465B-B933-21963A54DD75}">
      <dgm:prSet phldrT="[Текст]"/>
      <dgm:spPr/>
      <dgm:t>
        <a:bodyPr/>
        <a:lstStyle/>
        <a:p>
          <a:r>
            <a:rPr lang="ru-RU" dirty="0" smtClean="0"/>
            <a:t>Общее образование</a:t>
          </a:r>
          <a:endParaRPr lang="ru-RU" dirty="0"/>
        </a:p>
      </dgm:t>
    </dgm:pt>
    <dgm:pt modelId="{1C504274-EA80-4800-8EA3-F143D49BB9B6}" type="parTrans" cxnId="{EEF1301E-DDE5-4DC3-9C36-334A9F0EA326}">
      <dgm:prSet/>
      <dgm:spPr/>
      <dgm:t>
        <a:bodyPr/>
        <a:lstStyle/>
        <a:p>
          <a:endParaRPr lang="ru-RU"/>
        </a:p>
      </dgm:t>
    </dgm:pt>
    <dgm:pt modelId="{C096684D-5329-4912-A5D3-C245D4EE60E7}" type="sibTrans" cxnId="{EEF1301E-DDE5-4DC3-9C36-334A9F0EA326}">
      <dgm:prSet/>
      <dgm:spPr/>
      <dgm:t>
        <a:bodyPr/>
        <a:lstStyle/>
        <a:p>
          <a:endParaRPr lang="ru-RU"/>
        </a:p>
      </dgm:t>
    </dgm:pt>
    <dgm:pt modelId="{64BAE117-AB01-4943-B28E-7168F1F653BD}">
      <dgm:prSet phldrT="[Текст]"/>
      <dgm:spPr/>
      <dgm:t>
        <a:bodyPr/>
        <a:lstStyle/>
        <a:p>
          <a:r>
            <a:rPr lang="ru-RU" dirty="0" smtClean="0"/>
            <a:t>Дополнительное образование</a:t>
          </a:r>
          <a:endParaRPr lang="ru-RU" dirty="0"/>
        </a:p>
      </dgm:t>
    </dgm:pt>
    <dgm:pt modelId="{0B578D9F-9D34-4132-877F-ADD4A27E4FCE}" type="parTrans" cxnId="{DB776471-2060-49F9-A14F-536A7C6BBFAB}">
      <dgm:prSet/>
      <dgm:spPr/>
      <dgm:t>
        <a:bodyPr/>
        <a:lstStyle/>
        <a:p>
          <a:endParaRPr lang="ru-RU"/>
        </a:p>
      </dgm:t>
    </dgm:pt>
    <dgm:pt modelId="{7CCCC1F3-B0F2-42C0-8BE4-680493AE3E17}" type="sibTrans" cxnId="{DB776471-2060-49F9-A14F-536A7C6BBFAB}">
      <dgm:prSet/>
      <dgm:spPr/>
      <dgm:t>
        <a:bodyPr/>
        <a:lstStyle/>
        <a:p>
          <a:endParaRPr lang="ru-RU"/>
        </a:p>
      </dgm:t>
    </dgm:pt>
    <dgm:pt modelId="{BB74E200-7F79-46BD-AF4E-53E5E90E3912}">
      <dgm:prSet phldrT="[Текст]"/>
      <dgm:spPr/>
      <dgm:t>
        <a:bodyPr/>
        <a:lstStyle/>
        <a:p>
          <a:r>
            <a:rPr lang="ru-RU" dirty="0" smtClean="0"/>
            <a:t>Профессиональное обучение</a:t>
          </a:r>
          <a:endParaRPr lang="ru-RU" dirty="0"/>
        </a:p>
      </dgm:t>
    </dgm:pt>
    <dgm:pt modelId="{068AD52B-9965-4663-8678-D32B03F2187E}" type="parTrans" cxnId="{29DBCAB4-C431-4747-AE15-7E53284E5187}">
      <dgm:prSet/>
      <dgm:spPr/>
      <dgm:t>
        <a:bodyPr/>
        <a:lstStyle/>
        <a:p>
          <a:endParaRPr lang="ru-RU"/>
        </a:p>
      </dgm:t>
    </dgm:pt>
    <dgm:pt modelId="{81CE8B44-B91E-4E6E-91A1-0CC39D238800}" type="sibTrans" cxnId="{29DBCAB4-C431-4747-AE15-7E53284E5187}">
      <dgm:prSet/>
      <dgm:spPr/>
      <dgm:t>
        <a:bodyPr/>
        <a:lstStyle/>
        <a:p>
          <a:endParaRPr lang="ru-RU"/>
        </a:p>
      </dgm:t>
    </dgm:pt>
    <dgm:pt modelId="{46D8993D-89DF-4427-B9A9-200B64016221}">
      <dgm:prSet phldrT="[Текст]"/>
      <dgm:spPr/>
      <dgm:t>
        <a:bodyPr/>
        <a:lstStyle/>
        <a:p>
          <a:r>
            <a:rPr lang="ru-RU" dirty="0" smtClean="0"/>
            <a:t>Профессиональное образование</a:t>
          </a:r>
          <a:endParaRPr lang="ru-RU" dirty="0"/>
        </a:p>
      </dgm:t>
    </dgm:pt>
    <dgm:pt modelId="{E9F37C18-1F45-498A-A8EE-47A58D5AD9DD}" type="parTrans" cxnId="{B793E431-A261-4F1D-B824-A4ED90EC0433}">
      <dgm:prSet/>
      <dgm:spPr/>
      <dgm:t>
        <a:bodyPr/>
        <a:lstStyle/>
        <a:p>
          <a:endParaRPr lang="ru-RU"/>
        </a:p>
      </dgm:t>
    </dgm:pt>
    <dgm:pt modelId="{7C23430D-01F7-404A-90F2-335A3CE2B118}" type="sibTrans" cxnId="{B793E431-A261-4F1D-B824-A4ED90EC0433}">
      <dgm:prSet/>
      <dgm:spPr/>
      <dgm:t>
        <a:bodyPr/>
        <a:lstStyle/>
        <a:p>
          <a:endParaRPr lang="ru-RU"/>
        </a:p>
      </dgm:t>
    </dgm:pt>
    <dgm:pt modelId="{BAE148A2-9023-4165-B48D-53F42719743C}" type="pres">
      <dgm:prSet presAssocID="{A63169CF-3BE6-4AB3-A66B-D94A2C10FA25}" presName="cycle" presStyleCnt="0">
        <dgm:presLayoutVars>
          <dgm:dir/>
          <dgm:resizeHandles val="exact"/>
        </dgm:presLayoutVars>
      </dgm:prSet>
      <dgm:spPr/>
    </dgm:pt>
    <dgm:pt modelId="{2BC5F274-52D0-425E-A191-957D682EA1CA}" type="pres">
      <dgm:prSet presAssocID="{AD1E390F-0234-465B-B933-21963A54DD75}" presName="node" presStyleLbl="node1" presStyleIdx="0" presStyleCnt="4" custScaleX="194311" custScaleY="10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E935D-5AB4-475B-8D17-D0F72F33C1EE}" type="pres">
      <dgm:prSet presAssocID="{AD1E390F-0234-465B-B933-21963A54DD75}" presName="spNode" presStyleCnt="0"/>
      <dgm:spPr/>
    </dgm:pt>
    <dgm:pt modelId="{F6CD224F-4FBB-4E25-84CB-BA9E4670CA33}" type="pres">
      <dgm:prSet presAssocID="{C096684D-5329-4912-A5D3-C245D4EE60E7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1701080-FD0D-4A9F-BAC9-D15F461CDF3D}" type="pres">
      <dgm:prSet presAssocID="{46D8993D-89DF-4427-B9A9-200B64016221}" presName="node" presStyleLbl="node1" presStyleIdx="1" presStyleCnt="4" custScaleX="196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ADEBA-BF9D-4C04-AC69-AA452ED81C16}" type="pres">
      <dgm:prSet presAssocID="{46D8993D-89DF-4427-B9A9-200B64016221}" presName="spNode" presStyleCnt="0"/>
      <dgm:spPr/>
    </dgm:pt>
    <dgm:pt modelId="{B2F5ACAC-90AF-4EED-AC60-AE84BDA72284}" type="pres">
      <dgm:prSet presAssocID="{7C23430D-01F7-404A-90F2-335A3CE2B11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F14E944-CD05-47E6-9157-B1905379DBCE}" type="pres">
      <dgm:prSet presAssocID="{64BAE117-AB01-4943-B28E-7168F1F653BD}" presName="node" presStyleLbl="node1" presStyleIdx="2" presStyleCnt="4" custScaleX="193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CC24-9CB8-4E90-A109-C528D562F5DA}" type="pres">
      <dgm:prSet presAssocID="{64BAE117-AB01-4943-B28E-7168F1F653BD}" presName="spNode" presStyleCnt="0"/>
      <dgm:spPr/>
    </dgm:pt>
    <dgm:pt modelId="{774AD791-DB1C-488B-B93A-6E19AA923890}" type="pres">
      <dgm:prSet presAssocID="{7CCCC1F3-B0F2-42C0-8BE4-680493AE3E1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8822EC5-1CE1-492F-82E4-63E0B44CDE7E}" type="pres">
      <dgm:prSet presAssocID="{BB74E200-7F79-46BD-AF4E-53E5E90E3912}" presName="node" presStyleLbl="node1" presStyleIdx="3" presStyleCnt="4" custScaleX="162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95F28-20CB-4B4C-AE08-144983071890}" type="pres">
      <dgm:prSet presAssocID="{BB74E200-7F79-46BD-AF4E-53E5E90E3912}" presName="spNode" presStyleCnt="0"/>
      <dgm:spPr/>
    </dgm:pt>
    <dgm:pt modelId="{9D1800BC-BD9C-4CDB-8924-721C8FB8DC9A}" type="pres">
      <dgm:prSet presAssocID="{81CE8B44-B91E-4E6E-91A1-0CC39D238800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3FF7D043-1192-4226-B492-18D38B08347A}" type="presOf" srcId="{81CE8B44-B91E-4E6E-91A1-0CC39D238800}" destId="{9D1800BC-BD9C-4CDB-8924-721C8FB8DC9A}" srcOrd="0" destOrd="0" presId="urn:microsoft.com/office/officeart/2005/8/layout/cycle6"/>
    <dgm:cxn modelId="{B793E431-A261-4F1D-B824-A4ED90EC0433}" srcId="{A63169CF-3BE6-4AB3-A66B-D94A2C10FA25}" destId="{46D8993D-89DF-4427-B9A9-200B64016221}" srcOrd="1" destOrd="0" parTransId="{E9F37C18-1F45-498A-A8EE-47A58D5AD9DD}" sibTransId="{7C23430D-01F7-404A-90F2-335A3CE2B118}"/>
    <dgm:cxn modelId="{74EE2FA8-86C2-4AD9-BA5A-8D44C005B0D8}" type="presOf" srcId="{7CCCC1F3-B0F2-42C0-8BE4-680493AE3E17}" destId="{774AD791-DB1C-488B-B93A-6E19AA923890}" srcOrd="0" destOrd="0" presId="urn:microsoft.com/office/officeart/2005/8/layout/cycle6"/>
    <dgm:cxn modelId="{DB776471-2060-49F9-A14F-536A7C6BBFAB}" srcId="{A63169CF-3BE6-4AB3-A66B-D94A2C10FA25}" destId="{64BAE117-AB01-4943-B28E-7168F1F653BD}" srcOrd="2" destOrd="0" parTransId="{0B578D9F-9D34-4132-877F-ADD4A27E4FCE}" sibTransId="{7CCCC1F3-B0F2-42C0-8BE4-680493AE3E17}"/>
    <dgm:cxn modelId="{6759CED3-397D-46E6-8C27-B2931EFFF77E}" type="presOf" srcId="{7C23430D-01F7-404A-90F2-335A3CE2B118}" destId="{B2F5ACAC-90AF-4EED-AC60-AE84BDA72284}" srcOrd="0" destOrd="0" presId="urn:microsoft.com/office/officeart/2005/8/layout/cycle6"/>
    <dgm:cxn modelId="{583E527D-80D8-41D4-B5A0-AE0EF0F33150}" type="presOf" srcId="{64BAE117-AB01-4943-B28E-7168F1F653BD}" destId="{3F14E944-CD05-47E6-9157-B1905379DBCE}" srcOrd="0" destOrd="0" presId="urn:microsoft.com/office/officeart/2005/8/layout/cycle6"/>
    <dgm:cxn modelId="{713B12A6-C24C-4A47-A3BE-A0BCDB0FF3E9}" type="presOf" srcId="{BB74E200-7F79-46BD-AF4E-53E5E90E3912}" destId="{D8822EC5-1CE1-492F-82E4-63E0B44CDE7E}" srcOrd="0" destOrd="0" presId="urn:microsoft.com/office/officeart/2005/8/layout/cycle6"/>
    <dgm:cxn modelId="{29DBCAB4-C431-4747-AE15-7E53284E5187}" srcId="{A63169CF-3BE6-4AB3-A66B-D94A2C10FA25}" destId="{BB74E200-7F79-46BD-AF4E-53E5E90E3912}" srcOrd="3" destOrd="0" parTransId="{068AD52B-9965-4663-8678-D32B03F2187E}" sibTransId="{81CE8B44-B91E-4E6E-91A1-0CC39D238800}"/>
    <dgm:cxn modelId="{83D869CC-46E1-4B66-97B7-B8CA8B117E03}" type="presOf" srcId="{AD1E390F-0234-465B-B933-21963A54DD75}" destId="{2BC5F274-52D0-425E-A191-957D682EA1CA}" srcOrd="0" destOrd="0" presId="urn:microsoft.com/office/officeart/2005/8/layout/cycle6"/>
    <dgm:cxn modelId="{6043F3EE-79BD-4A77-8849-B6BB7EBCCB61}" type="presOf" srcId="{46D8993D-89DF-4427-B9A9-200B64016221}" destId="{61701080-FD0D-4A9F-BAC9-D15F461CDF3D}" srcOrd="0" destOrd="0" presId="urn:microsoft.com/office/officeart/2005/8/layout/cycle6"/>
    <dgm:cxn modelId="{EEF1301E-DDE5-4DC3-9C36-334A9F0EA326}" srcId="{A63169CF-3BE6-4AB3-A66B-D94A2C10FA25}" destId="{AD1E390F-0234-465B-B933-21963A54DD75}" srcOrd="0" destOrd="0" parTransId="{1C504274-EA80-4800-8EA3-F143D49BB9B6}" sibTransId="{C096684D-5329-4912-A5D3-C245D4EE60E7}"/>
    <dgm:cxn modelId="{35427179-7B0D-4917-A026-FE659201666C}" type="presOf" srcId="{A63169CF-3BE6-4AB3-A66B-D94A2C10FA25}" destId="{BAE148A2-9023-4165-B48D-53F42719743C}" srcOrd="0" destOrd="0" presId="urn:microsoft.com/office/officeart/2005/8/layout/cycle6"/>
    <dgm:cxn modelId="{F609C884-AEA4-498A-A587-E957FD8DDDB1}" type="presOf" srcId="{C096684D-5329-4912-A5D3-C245D4EE60E7}" destId="{F6CD224F-4FBB-4E25-84CB-BA9E4670CA33}" srcOrd="0" destOrd="0" presId="urn:microsoft.com/office/officeart/2005/8/layout/cycle6"/>
    <dgm:cxn modelId="{5337E2C7-0F66-49FA-A71F-27F93D43A9D6}" type="presParOf" srcId="{BAE148A2-9023-4165-B48D-53F42719743C}" destId="{2BC5F274-52D0-425E-A191-957D682EA1CA}" srcOrd="0" destOrd="0" presId="urn:microsoft.com/office/officeart/2005/8/layout/cycle6"/>
    <dgm:cxn modelId="{D8A166AA-1CC4-47B5-8CCA-3F0702E65A2B}" type="presParOf" srcId="{BAE148A2-9023-4165-B48D-53F42719743C}" destId="{CCBE935D-5AB4-475B-8D17-D0F72F33C1EE}" srcOrd="1" destOrd="0" presId="urn:microsoft.com/office/officeart/2005/8/layout/cycle6"/>
    <dgm:cxn modelId="{0886B98D-596C-4D55-BF1A-98F010F414EC}" type="presParOf" srcId="{BAE148A2-9023-4165-B48D-53F42719743C}" destId="{F6CD224F-4FBB-4E25-84CB-BA9E4670CA33}" srcOrd="2" destOrd="0" presId="urn:microsoft.com/office/officeart/2005/8/layout/cycle6"/>
    <dgm:cxn modelId="{E28303A4-C4DE-4995-A48C-B6A9EDCACC66}" type="presParOf" srcId="{BAE148A2-9023-4165-B48D-53F42719743C}" destId="{61701080-FD0D-4A9F-BAC9-D15F461CDF3D}" srcOrd="3" destOrd="0" presId="urn:microsoft.com/office/officeart/2005/8/layout/cycle6"/>
    <dgm:cxn modelId="{B4769213-113C-4AB5-91E4-88FF48B0E407}" type="presParOf" srcId="{BAE148A2-9023-4165-B48D-53F42719743C}" destId="{874ADEBA-BF9D-4C04-AC69-AA452ED81C16}" srcOrd="4" destOrd="0" presId="urn:microsoft.com/office/officeart/2005/8/layout/cycle6"/>
    <dgm:cxn modelId="{383A7CC9-AC52-47B9-912E-AE00DAE9A061}" type="presParOf" srcId="{BAE148A2-9023-4165-B48D-53F42719743C}" destId="{B2F5ACAC-90AF-4EED-AC60-AE84BDA72284}" srcOrd="5" destOrd="0" presId="urn:microsoft.com/office/officeart/2005/8/layout/cycle6"/>
    <dgm:cxn modelId="{89795B76-D8B2-4E37-98E7-BA9CF2427089}" type="presParOf" srcId="{BAE148A2-9023-4165-B48D-53F42719743C}" destId="{3F14E944-CD05-47E6-9157-B1905379DBCE}" srcOrd="6" destOrd="0" presId="urn:microsoft.com/office/officeart/2005/8/layout/cycle6"/>
    <dgm:cxn modelId="{0D485DD8-FF31-42FD-AF47-7A7D35298888}" type="presParOf" srcId="{BAE148A2-9023-4165-B48D-53F42719743C}" destId="{8876CC24-9CB8-4E90-A109-C528D562F5DA}" srcOrd="7" destOrd="0" presId="urn:microsoft.com/office/officeart/2005/8/layout/cycle6"/>
    <dgm:cxn modelId="{2D41D406-2E02-410A-BB88-F212E30E3FB2}" type="presParOf" srcId="{BAE148A2-9023-4165-B48D-53F42719743C}" destId="{774AD791-DB1C-488B-B93A-6E19AA923890}" srcOrd="8" destOrd="0" presId="urn:microsoft.com/office/officeart/2005/8/layout/cycle6"/>
    <dgm:cxn modelId="{61356F34-03F8-4A74-BFC1-907352BAEBE0}" type="presParOf" srcId="{BAE148A2-9023-4165-B48D-53F42719743C}" destId="{D8822EC5-1CE1-492F-82E4-63E0B44CDE7E}" srcOrd="9" destOrd="0" presId="urn:microsoft.com/office/officeart/2005/8/layout/cycle6"/>
    <dgm:cxn modelId="{7DC524B9-7749-4770-80FC-DAB6116E068A}" type="presParOf" srcId="{BAE148A2-9023-4165-B48D-53F42719743C}" destId="{64C95F28-20CB-4B4C-AE08-144983071890}" srcOrd="10" destOrd="0" presId="urn:microsoft.com/office/officeart/2005/8/layout/cycle6"/>
    <dgm:cxn modelId="{77274498-E368-4EDB-86CA-7A336B44AD07}" type="presParOf" srcId="{BAE148A2-9023-4165-B48D-53F42719743C}" destId="{9D1800BC-BD9C-4CDB-8924-721C8FB8DC9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C6C3C5-9C3F-475E-9703-682E5B9C402D}" type="doc">
      <dgm:prSet loTypeId="urn:microsoft.com/office/officeart/2005/8/layout/chevron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BA44C7A-1B94-4B85-9F13-A881A5215876}">
      <dgm:prSet phldrT="[Текст]"/>
      <dgm:spPr>
        <a:gradFill rotWithShape="0">
          <a:gsLst>
            <a:gs pos="0">
              <a:srgbClr val="92D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7C91653-CA63-4146-B4BF-1EE3201146CF}" type="parTrans" cxnId="{D6E3533F-6BE1-4E56-99DB-D7DCDE682C95}">
      <dgm:prSet/>
      <dgm:spPr/>
      <dgm:t>
        <a:bodyPr/>
        <a:lstStyle/>
        <a:p>
          <a:endParaRPr lang="ru-RU"/>
        </a:p>
      </dgm:t>
    </dgm:pt>
    <dgm:pt modelId="{B9AF5BC6-24E6-4534-9B95-FFA1C597C5E0}" type="sibTrans" cxnId="{D6E3533F-6BE1-4E56-99DB-D7DCDE682C95}">
      <dgm:prSet/>
      <dgm:spPr/>
      <dgm:t>
        <a:bodyPr/>
        <a:lstStyle/>
        <a:p>
          <a:endParaRPr lang="ru-RU"/>
        </a:p>
      </dgm:t>
    </dgm:pt>
    <dgm:pt modelId="{DE4A7F90-E62E-4BDC-81C8-48DE26D81950}">
      <dgm:prSet phldrT="[Текст]"/>
      <dgm:spPr/>
      <dgm:t>
        <a:bodyPr/>
        <a:lstStyle/>
        <a:p>
          <a:r>
            <a:rPr lang="ru-RU" dirty="0" smtClean="0"/>
            <a:t>Дошкольное образование </a:t>
          </a:r>
          <a:endParaRPr lang="ru-RU" dirty="0"/>
        </a:p>
      </dgm:t>
    </dgm:pt>
    <dgm:pt modelId="{2114FED6-10E9-4420-A4C9-FE6D9B28EC00}" type="parTrans" cxnId="{6810980A-E3F5-4DA9-85C3-62B7959813F3}">
      <dgm:prSet/>
      <dgm:spPr/>
      <dgm:t>
        <a:bodyPr/>
        <a:lstStyle/>
        <a:p>
          <a:endParaRPr lang="ru-RU"/>
        </a:p>
      </dgm:t>
    </dgm:pt>
    <dgm:pt modelId="{4627CA38-7F71-45EF-9448-931DE2C410DD}" type="sibTrans" cxnId="{6810980A-E3F5-4DA9-85C3-62B7959813F3}">
      <dgm:prSet/>
      <dgm:spPr/>
      <dgm:t>
        <a:bodyPr/>
        <a:lstStyle/>
        <a:p>
          <a:endParaRPr lang="ru-RU"/>
        </a:p>
      </dgm:t>
    </dgm:pt>
    <dgm:pt modelId="{D26AF11F-3DE2-4C60-8B9A-5F9BA1EC73C6}">
      <dgm:prSet phldrT="[Текст]"/>
      <dgm:spPr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38301DE-7B57-413E-A5DF-FC074AE4F004}" type="parTrans" cxnId="{B1A4C36C-9DC9-4CD8-974C-7CDF364F7336}">
      <dgm:prSet/>
      <dgm:spPr/>
      <dgm:t>
        <a:bodyPr/>
        <a:lstStyle/>
        <a:p>
          <a:endParaRPr lang="ru-RU"/>
        </a:p>
      </dgm:t>
    </dgm:pt>
    <dgm:pt modelId="{9270C802-9E29-4DCE-B94A-AB8C3EE58EBC}" type="sibTrans" cxnId="{B1A4C36C-9DC9-4CD8-974C-7CDF364F7336}">
      <dgm:prSet/>
      <dgm:spPr/>
      <dgm:t>
        <a:bodyPr/>
        <a:lstStyle/>
        <a:p>
          <a:endParaRPr lang="ru-RU"/>
        </a:p>
      </dgm:t>
    </dgm:pt>
    <dgm:pt modelId="{9B5ABDF3-1341-4F75-A36F-1C295BEBF57F}">
      <dgm:prSet phldrT="[Текст]"/>
      <dgm:spPr/>
      <dgm:t>
        <a:bodyPr/>
        <a:lstStyle/>
        <a:p>
          <a:r>
            <a:rPr lang="ru-RU" dirty="0" smtClean="0"/>
            <a:t>Начальное общее образование</a:t>
          </a:r>
          <a:endParaRPr lang="ru-RU" dirty="0"/>
        </a:p>
      </dgm:t>
    </dgm:pt>
    <dgm:pt modelId="{035CBAEF-E1AC-4C8F-B298-2DEDC4FD187B}" type="parTrans" cxnId="{492789DE-B4C9-4F7E-BBB8-F85268EA213C}">
      <dgm:prSet/>
      <dgm:spPr/>
      <dgm:t>
        <a:bodyPr/>
        <a:lstStyle/>
        <a:p>
          <a:endParaRPr lang="ru-RU"/>
        </a:p>
      </dgm:t>
    </dgm:pt>
    <dgm:pt modelId="{503951E9-8F22-457A-A412-16772FCA9BBA}" type="sibTrans" cxnId="{492789DE-B4C9-4F7E-BBB8-F85268EA213C}">
      <dgm:prSet/>
      <dgm:spPr/>
      <dgm:t>
        <a:bodyPr/>
        <a:lstStyle/>
        <a:p>
          <a:endParaRPr lang="ru-RU"/>
        </a:p>
      </dgm:t>
    </dgm:pt>
    <dgm:pt modelId="{E32EE704-8AD1-438F-A980-365F5BFCD312}">
      <dgm:prSet phldrT="[Текст]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859C289-87A2-4C51-95C1-A2950C30C30F}" type="parTrans" cxnId="{DB339FBA-7EC3-4EA1-825A-96E93538A303}">
      <dgm:prSet/>
      <dgm:spPr/>
      <dgm:t>
        <a:bodyPr/>
        <a:lstStyle/>
        <a:p>
          <a:endParaRPr lang="ru-RU"/>
        </a:p>
      </dgm:t>
    </dgm:pt>
    <dgm:pt modelId="{6E903DE3-573D-4BA2-BD86-97B1C5AAAF82}" type="sibTrans" cxnId="{DB339FBA-7EC3-4EA1-825A-96E93538A303}">
      <dgm:prSet/>
      <dgm:spPr/>
      <dgm:t>
        <a:bodyPr/>
        <a:lstStyle/>
        <a:p>
          <a:endParaRPr lang="ru-RU"/>
        </a:p>
      </dgm:t>
    </dgm:pt>
    <dgm:pt modelId="{4A31019E-6CE3-4CB8-975E-AC8654A347C7}">
      <dgm:prSet phldrT="[Текст]"/>
      <dgm:spPr/>
      <dgm:t>
        <a:bodyPr/>
        <a:lstStyle/>
        <a:p>
          <a:r>
            <a:rPr lang="ru-RU" dirty="0" smtClean="0"/>
            <a:t>Основное общее образование</a:t>
          </a:r>
          <a:endParaRPr lang="ru-RU" dirty="0"/>
        </a:p>
      </dgm:t>
    </dgm:pt>
    <dgm:pt modelId="{1562D07A-9D89-4267-B985-73776DEAFAC1}" type="parTrans" cxnId="{9ECA3ADE-8624-477A-8ADB-F758DE9C68F1}">
      <dgm:prSet/>
      <dgm:spPr/>
      <dgm:t>
        <a:bodyPr/>
        <a:lstStyle/>
        <a:p>
          <a:endParaRPr lang="ru-RU"/>
        </a:p>
      </dgm:t>
    </dgm:pt>
    <dgm:pt modelId="{E04B9C6D-764D-4095-B0E0-089E794DE412}" type="sibTrans" cxnId="{9ECA3ADE-8624-477A-8ADB-F758DE9C68F1}">
      <dgm:prSet/>
      <dgm:spPr/>
      <dgm:t>
        <a:bodyPr/>
        <a:lstStyle/>
        <a:p>
          <a:endParaRPr lang="ru-RU"/>
        </a:p>
      </dgm:t>
    </dgm:pt>
    <dgm:pt modelId="{C22AE150-DD80-4968-8889-46B27759142B}">
      <dgm:prSet phldrT="[Текст]"/>
      <dgm:spPr>
        <a:gradFill rotWithShape="0">
          <a:gsLst>
            <a:gs pos="0">
              <a:srgbClr val="C0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92D050"/>
          </a:extrusionClr>
        </a:sp3d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4667596-77FD-4942-906F-9ED4F0F4AED3}" type="parTrans" cxnId="{FA6861F3-52AF-4403-A57F-3F8000B97919}">
      <dgm:prSet/>
      <dgm:spPr/>
      <dgm:t>
        <a:bodyPr/>
        <a:lstStyle/>
        <a:p>
          <a:endParaRPr lang="ru-RU"/>
        </a:p>
      </dgm:t>
    </dgm:pt>
    <dgm:pt modelId="{0925E63B-EC5F-485C-A305-E5BB296A2820}" type="sibTrans" cxnId="{FA6861F3-52AF-4403-A57F-3F8000B97919}">
      <dgm:prSet/>
      <dgm:spPr/>
      <dgm:t>
        <a:bodyPr/>
        <a:lstStyle/>
        <a:p>
          <a:endParaRPr lang="ru-RU"/>
        </a:p>
      </dgm:t>
    </dgm:pt>
    <dgm:pt modelId="{F9864301-60DF-44AA-9216-920239C98316}">
      <dgm:prSet/>
      <dgm:spPr/>
      <dgm:t>
        <a:bodyPr/>
        <a:lstStyle/>
        <a:p>
          <a:r>
            <a:rPr lang="ru-RU" dirty="0" smtClean="0"/>
            <a:t>Среднее общее образование</a:t>
          </a:r>
          <a:endParaRPr lang="ru-RU" dirty="0"/>
        </a:p>
      </dgm:t>
    </dgm:pt>
    <dgm:pt modelId="{5D9DB136-2A65-44FC-B2E0-F353B4D618A0}" type="parTrans" cxnId="{9A655172-CC95-4E36-B2C4-5C3132C16CB8}">
      <dgm:prSet/>
      <dgm:spPr/>
      <dgm:t>
        <a:bodyPr/>
        <a:lstStyle/>
        <a:p>
          <a:endParaRPr lang="ru-RU"/>
        </a:p>
      </dgm:t>
    </dgm:pt>
    <dgm:pt modelId="{7B0AF236-8BF7-4FA2-AE6D-35E37CA8DEE5}" type="sibTrans" cxnId="{9A655172-CC95-4E36-B2C4-5C3132C16CB8}">
      <dgm:prSet/>
      <dgm:spPr/>
      <dgm:t>
        <a:bodyPr/>
        <a:lstStyle/>
        <a:p>
          <a:endParaRPr lang="ru-RU"/>
        </a:p>
      </dgm:t>
    </dgm:pt>
    <dgm:pt modelId="{02D0C1EC-7860-42AF-BF70-D8F65182AB5A}" type="pres">
      <dgm:prSet presAssocID="{C3C6C3C5-9C3F-475E-9703-682E5B9C40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C2FC5-3997-47AA-92A9-4867B400E122}" type="pres">
      <dgm:prSet presAssocID="{BBA44C7A-1B94-4B85-9F13-A881A5215876}" presName="composite" presStyleCnt="0"/>
      <dgm:spPr/>
    </dgm:pt>
    <dgm:pt modelId="{B8AB68E7-2F58-4746-91C5-925EE63BBBC1}" type="pres">
      <dgm:prSet presAssocID="{BBA44C7A-1B94-4B85-9F13-A881A52158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5DA23-450F-4509-941A-AD3631069A90}" type="pres">
      <dgm:prSet presAssocID="{BBA44C7A-1B94-4B85-9F13-A881A5215876}" presName="descendantText" presStyleLbl="alignAcc1" presStyleIdx="0" presStyleCnt="4" custLinFactNeighborX="-495" custLinFactNeighborY="4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2658E-4931-4478-A39C-B6B464ECEF16}" type="pres">
      <dgm:prSet presAssocID="{B9AF5BC6-24E6-4534-9B95-FFA1C597C5E0}" presName="sp" presStyleCnt="0"/>
      <dgm:spPr/>
    </dgm:pt>
    <dgm:pt modelId="{9555B03D-362B-4168-9629-0E182C8D7E3B}" type="pres">
      <dgm:prSet presAssocID="{D26AF11F-3DE2-4C60-8B9A-5F9BA1EC73C6}" presName="composite" presStyleCnt="0"/>
      <dgm:spPr/>
    </dgm:pt>
    <dgm:pt modelId="{78F35A95-B596-408B-BAD6-46978CA86440}" type="pres">
      <dgm:prSet presAssocID="{D26AF11F-3DE2-4C60-8B9A-5F9BA1EC73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FD18C-4181-4757-8B67-89A0C0E2236E}" type="pres">
      <dgm:prSet presAssocID="{D26AF11F-3DE2-4C60-8B9A-5F9BA1EC73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37214-EFDD-4D2C-A10C-4C3E85A72F72}" type="pres">
      <dgm:prSet presAssocID="{9270C802-9E29-4DCE-B94A-AB8C3EE58EBC}" presName="sp" presStyleCnt="0"/>
      <dgm:spPr/>
    </dgm:pt>
    <dgm:pt modelId="{C0C86086-5768-4C63-A8A9-D64C0E325100}" type="pres">
      <dgm:prSet presAssocID="{E32EE704-8AD1-438F-A980-365F5BFCD312}" presName="composite" presStyleCnt="0"/>
      <dgm:spPr/>
    </dgm:pt>
    <dgm:pt modelId="{612386E7-0BEA-460D-9379-1A322AB78317}" type="pres">
      <dgm:prSet presAssocID="{E32EE704-8AD1-438F-A980-365F5BFCD31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19A0-7426-46E3-A867-459E889F869A}" type="pres">
      <dgm:prSet presAssocID="{E32EE704-8AD1-438F-A980-365F5BFCD31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569E5-107C-45B6-BD26-7F5B2DA8F00A}" type="pres">
      <dgm:prSet presAssocID="{6E903DE3-573D-4BA2-BD86-97B1C5AAAF82}" presName="sp" presStyleCnt="0"/>
      <dgm:spPr/>
    </dgm:pt>
    <dgm:pt modelId="{72C7C490-8110-4F61-9365-EFE3AE1DBC3E}" type="pres">
      <dgm:prSet presAssocID="{C22AE150-DD80-4968-8889-46B27759142B}" presName="composite" presStyleCnt="0"/>
      <dgm:spPr/>
    </dgm:pt>
    <dgm:pt modelId="{B2493B3B-F908-4458-9B39-01AFA34CE911}" type="pres">
      <dgm:prSet presAssocID="{C22AE150-DD80-4968-8889-46B27759142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A4C7F-4D4C-4BBA-A280-DECF994AC824}" type="pres">
      <dgm:prSet presAssocID="{C22AE150-DD80-4968-8889-46B27759142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9266B5-1776-4299-AF3D-F26B010CEC8E}" type="presOf" srcId="{E32EE704-8AD1-438F-A980-365F5BFCD312}" destId="{612386E7-0BEA-460D-9379-1A322AB78317}" srcOrd="0" destOrd="0" presId="urn:microsoft.com/office/officeart/2005/8/layout/chevron2"/>
    <dgm:cxn modelId="{CAB37AA6-F8EC-405B-9D8D-CF1EF8D29C13}" type="presOf" srcId="{D26AF11F-3DE2-4C60-8B9A-5F9BA1EC73C6}" destId="{78F35A95-B596-408B-BAD6-46978CA86440}" srcOrd="0" destOrd="0" presId="urn:microsoft.com/office/officeart/2005/8/layout/chevron2"/>
    <dgm:cxn modelId="{6810980A-E3F5-4DA9-85C3-62B7959813F3}" srcId="{BBA44C7A-1B94-4B85-9F13-A881A5215876}" destId="{DE4A7F90-E62E-4BDC-81C8-48DE26D81950}" srcOrd="0" destOrd="0" parTransId="{2114FED6-10E9-4420-A4C9-FE6D9B28EC00}" sibTransId="{4627CA38-7F71-45EF-9448-931DE2C410DD}"/>
    <dgm:cxn modelId="{FA6861F3-52AF-4403-A57F-3F8000B97919}" srcId="{C3C6C3C5-9C3F-475E-9703-682E5B9C402D}" destId="{C22AE150-DD80-4968-8889-46B27759142B}" srcOrd="3" destOrd="0" parTransId="{54667596-77FD-4942-906F-9ED4F0F4AED3}" sibTransId="{0925E63B-EC5F-485C-A305-E5BB296A2820}"/>
    <dgm:cxn modelId="{AED78604-3D27-4765-A05F-FF353D70D303}" type="presOf" srcId="{C3C6C3C5-9C3F-475E-9703-682E5B9C402D}" destId="{02D0C1EC-7860-42AF-BF70-D8F65182AB5A}" srcOrd="0" destOrd="0" presId="urn:microsoft.com/office/officeart/2005/8/layout/chevron2"/>
    <dgm:cxn modelId="{7A1CF98B-74ED-4AE9-9F01-5A3FD55F9FEF}" type="presOf" srcId="{F9864301-60DF-44AA-9216-920239C98316}" destId="{F94A4C7F-4D4C-4BBA-A280-DECF994AC824}" srcOrd="0" destOrd="0" presId="urn:microsoft.com/office/officeart/2005/8/layout/chevron2"/>
    <dgm:cxn modelId="{9A655172-CC95-4E36-B2C4-5C3132C16CB8}" srcId="{C22AE150-DD80-4968-8889-46B27759142B}" destId="{F9864301-60DF-44AA-9216-920239C98316}" srcOrd="0" destOrd="0" parTransId="{5D9DB136-2A65-44FC-B2E0-F353B4D618A0}" sibTransId="{7B0AF236-8BF7-4FA2-AE6D-35E37CA8DEE5}"/>
    <dgm:cxn modelId="{0846DDD3-D4B1-4A72-9B8B-D444D0AC9DD9}" type="presOf" srcId="{BBA44C7A-1B94-4B85-9F13-A881A5215876}" destId="{B8AB68E7-2F58-4746-91C5-925EE63BBBC1}" srcOrd="0" destOrd="0" presId="urn:microsoft.com/office/officeart/2005/8/layout/chevron2"/>
    <dgm:cxn modelId="{337F5CF1-F15A-4B57-8F9C-1939A587D738}" type="presOf" srcId="{DE4A7F90-E62E-4BDC-81C8-48DE26D81950}" destId="{9745DA23-450F-4509-941A-AD3631069A90}" srcOrd="0" destOrd="0" presId="urn:microsoft.com/office/officeart/2005/8/layout/chevron2"/>
    <dgm:cxn modelId="{B1A4C36C-9DC9-4CD8-974C-7CDF364F7336}" srcId="{C3C6C3C5-9C3F-475E-9703-682E5B9C402D}" destId="{D26AF11F-3DE2-4C60-8B9A-5F9BA1EC73C6}" srcOrd="1" destOrd="0" parTransId="{338301DE-7B57-413E-A5DF-FC074AE4F004}" sibTransId="{9270C802-9E29-4DCE-B94A-AB8C3EE58EBC}"/>
    <dgm:cxn modelId="{755FED76-8B9A-4BBF-9EC3-0483B9815F34}" type="presOf" srcId="{C22AE150-DD80-4968-8889-46B27759142B}" destId="{B2493B3B-F908-4458-9B39-01AFA34CE911}" srcOrd="0" destOrd="0" presId="urn:microsoft.com/office/officeart/2005/8/layout/chevron2"/>
    <dgm:cxn modelId="{943DD0BB-E694-464F-92E3-4ADE0E8EA352}" type="presOf" srcId="{9B5ABDF3-1341-4F75-A36F-1C295BEBF57F}" destId="{741FD18C-4181-4757-8B67-89A0C0E2236E}" srcOrd="0" destOrd="0" presId="urn:microsoft.com/office/officeart/2005/8/layout/chevron2"/>
    <dgm:cxn modelId="{492789DE-B4C9-4F7E-BBB8-F85268EA213C}" srcId="{D26AF11F-3DE2-4C60-8B9A-5F9BA1EC73C6}" destId="{9B5ABDF3-1341-4F75-A36F-1C295BEBF57F}" srcOrd="0" destOrd="0" parTransId="{035CBAEF-E1AC-4C8F-B298-2DEDC4FD187B}" sibTransId="{503951E9-8F22-457A-A412-16772FCA9BBA}"/>
    <dgm:cxn modelId="{9ECA3ADE-8624-477A-8ADB-F758DE9C68F1}" srcId="{E32EE704-8AD1-438F-A980-365F5BFCD312}" destId="{4A31019E-6CE3-4CB8-975E-AC8654A347C7}" srcOrd="0" destOrd="0" parTransId="{1562D07A-9D89-4267-B985-73776DEAFAC1}" sibTransId="{E04B9C6D-764D-4095-B0E0-089E794DE412}"/>
    <dgm:cxn modelId="{D6E3533F-6BE1-4E56-99DB-D7DCDE682C95}" srcId="{C3C6C3C5-9C3F-475E-9703-682E5B9C402D}" destId="{BBA44C7A-1B94-4B85-9F13-A881A5215876}" srcOrd="0" destOrd="0" parTransId="{57C91653-CA63-4146-B4BF-1EE3201146CF}" sibTransId="{B9AF5BC6-24E6-4534-9B95-FFA1C597C5E0}"/>
    <dgm:cxn modelId="{DB339FBA-7EC3-4EA1-825A-96E93538A303}" srcId="{C3C6C3C5-9C3F-475E-9703-682E5B9C402D}" destId="{E32EE704-8AD1-438F-A980-365F5BFCD312}" srcOrd="2" destOrd="0" parTransId="{6859C289-87A2-4C51-95C1-A2950C30C30F}" sibTransId="{6E903DE3-573D-4BA2-BD86-97B1C5AAAF82}"/>
    <dgm:cxn modelId="{005FF4EB-585C-4AD0-A682-958640DBD6E6}" type="presOf" srcId="{4A31019E-6CE3-4CB8-975E-AC8654A347C7}" destId="{B22A19A0-7426-46E3-A867-459E889F869A}" srcOrd="0" destOrd="0" presId="urn:microsoft.com/office/officeart/2005/8/layout/chevron2"/>
    <dgm:cxn modelId="{74880074-303E-40CF-99A0-D14BF16AFC0E}" type="presParOf" srcId="{02D0C1EC-7860-42AF-BF70-D8F65182AB5A}" destId="{011C2FC5-3997-47AA-92A9-4867B400E122}" srcOrd="0" destOrd="0" presId="urn:microsoft.com/office/officeart/2005/8/layout/chevron2"/>
    <dgm:cxn modelId="{63E0551C-E19B-4809-9EC1-951762CDD462}" type="presParOf" srcId="{011C2FC5-3997-47AA-92A9-4867B400E122}" destId="{B8AB68E7-2F58-4746-91C5-925EE63BBBC1}" srcOrd="0" destOrd="0" presId="urn:microsoft.com/office/officeart/2005/8/layout/chevron2"/>
    <dgm:cxn modelId="{DE671014-F016-48F5-BB38-1577FBEE3352}" type="presParOf" srcId="{011C2FC5-3997-47AA-92A9-4867B400E122}" destId="{9745DA23-450F-4509-941A-AD3631069A90}" srcOrd="1" destOrd="0" presId="urn:microsoft.com/office/officeart/2005/8/layout/chevron2"/>
    <dgm:cxn modelId="{39ACD6A1-5C3A-4D86-9C2B-B6B4127CF4EC}" type="presParOf" srcId="{02D0C1EC-7860-42AF-BF70-D8F65182AB5A}" destId="{FEF2658E-4931-4478-A39C-B6B464ECEF16}" srcOrd="1" destOrd="0" presId="urn:microsoft.com/office/officeart/2005/8/layout/chevron2"/>
    <dgm:cxn modelId="{03BE8D8D-5973-4C47-9338-EFD041C85BBD}" type="presParOf" srcId="{02D0C1EC-7860-42AF-BF70-D8F65182AB5A}" destId="{9555B03D-362B-4168-9629-0E182C8D7E3B}" srcOrd="2" destOrd="0" presId="urn:microsoft.com/office/officeart/2005/8/layout/chevron2"/>
    <dgm:cxn modelId="{4BC5CF93-8056-4FDC-8027-E2B8E542107B}" type="presParOf" srcId="{9555B03D-362B-4168-9629-0E182C8D7E3B}" destId="{78F35A95-B596-408B-BAD6-46978CA86440}" srcOrd="0" destOrd="0" presId="urn:microsoft.com/office/officeart/2005/8/layout/chevron2"/>
    <dgm:cxn modelId="{6FE562F1-9C39-49F1-9E10-A584CC7E7289}" type="presParOf" srcId="{9555B03D-362B-4168-9629-0E182C8D7E3B}" destId="{741FD18C-4181-4757-8B67-89A0C0E2236E}" srcOrd="1" destOrd="0" presId="urn:microsoft.com/office/officeart/2005/8/layout/chevron2"/>
    <dgm:cxn modelId="{5C6CAF6C-1F1D-4DB6-8AFE-05775E52E0A5}" type="presParOf" srcId="{02D0C1EC-7860-42AF-BF70-D8F65182AB5A}" destId="{16C37214-EFDD-4D2C-A10C-4C3E85A72F72}" srcOrd="3" destOrd="0" presId="urn:microsoft.com/office/officeart/2005/8/layout/chevron2"/>
    <dgm:cxn modelId="{722FC2A6-B8EA-4582-95AE-1EAD332DCD6F}" type="presParOf" srcId="{02D0C1EC-7860-42AF-BF70-D8F65182AB5A}" destId="{C0C86086-5768-4C63-A8A9-D64C0E325100}" srcOrd="4" destOrd="0" presId="urn:microsoft.com/office/officeart/2005/8/layout/chevron2"/>
    <dgm:cxn modelId="{17338E9C-1044-4A6D-A0B7-D431C51B8275}" type="presParOf" srcId="{C0C86086-5768-4C63-A8A9-D64C0E325100}" destId="{612386E7-0BEA-460D-9379-1A322AB78317}" srcOrd="0" destOrd="0" presId="urn:microsoft.com/office/officeart/2005/8/layout/chevron2"/>
    <dgm:cxn modelId="{4C62BCEB-5BD0-46F8-A3BC-7D80699322FC}" type="presParOf" srcId="{C0C86086-5768-4C63-A8A9-D64C0E325100}" destId="{B22A19A0-7426-46E3-A867-459E889F869A}" srcOrd="1" destOrd="0" presId="urn:microsoft.com/office/officeart/2005/8/layout/chevron2"/>
    <dgm:cxn modelId="{F00DF329-AC46-426B-A005-6EBA13173D5D}" type="presParOf" srcId="{02D0C1EC-7860-42AF-BF70-D8F65182AB5A}" destId="{E71569E5-107C-45B6-BD26-7F5B2DA8F00A}" srcOrd="5" destOrd="0" presId="urn:microsoft.com/office/officeart/2005/8/layout/chevron2"/>
    <dgm:cxn modelId="{1A184F4D-2DB2-420C-9D54-DB330C896C55}" type="presParOf" srcId="{02D0C1EC-7860-42AF-BF70-D8F65182AB5A}" destId="{72C7C490-8110-4F61-9365-EFE3AE1DBC3E}" srcOrd="6" destOrd="0" presId="urn:microsoft.com/office/officeart/2005/8/layout/chevron2"/>
    <dgm:cxn modelId="{8CC1A604-45D3-471D-B973-5C255AD3F39E}" type="presParOf" srcId="{72C7C490-8110-4F61-9365-EFE3AE1DBC3E}" destId="{B2493B3B-F908-4458-9B39-01AFA34CE911}" srcOrd="0" destOrd="0" presId="urn:microsoft.com/office/officeart/2005/8/layout/chevron2"/>
    <dgm:cxn modelId="{49E3765C-3BAA-44F4-858F-F839B9B4752C}" type="presParOf" srcId="{72C7C490-8110-4F61-9365-EFE3AE1DBC3E}" destId="{F94A4C7F-4D4C-4BBA-A280-DECF994AC8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23D507-7457-4D54-9EFF-481A5B452DB8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53032E9-83AA-4044-8C5C-8496F2C91021}">
      <dgm:prSet phldrT="[Текст]"/>
      <dgm:spPr/>
      <dgm:t>
        <a:bodyPr/>
        <a:lstStyle/>
        <a:p>
          <a:r>
            <a:rPr lang="ru-RU" dirty="0" smtClean="0"/>
            <a:t>Что изменилось?</a:t>
          </a:r>
          <a:endParaRPr lang="ru-RU" dirty="0"/>
        </a:p>
      </dgm:t>
    </dgm:pt>
    <dgm:pt modelId="{FFFE90D3-0855-4346-B052-425C1F49563B}" type="parTrans" cxnId="{A3E39F37-37FF-4D0C-B08D-68394FA5AD0F}">
      <dgm:prSet/>
      <dgm:spPr/>
      <dgm:t>
        <a:bodyPr/>
        <a:lstStyle/>
        <a:p>
          <a:endParaRPr lang="ru-RU"/>
        </a:p>
      </dgm:t>
    </dgm:pt>
    <dgm:pt modelId="{2569942C-5A2C-482D-96CF-F6F51B4E388F}" type="sibTrans" cxnId="{A3E39F37-37FF-4D0C-B08D-68394FA5AD0F}">
      <dgm:prSet/>
      <dgm:spPr/>
      <dgm:t>
        <a:bodyPr/>
        <a:lstStyle/>
        <a:p>
          <a:endParaRPr lang="ru-RU"/>
        </a:p>
      </dgm:t>
    </dgm:pt>
    <dgm:pt modelId="{B14FCBE8-783B-479A-A90B-9C7E2027BCF7}">
      <dgm:prSet phldrT="[Текст]"/>
      <dgm:spPr/>
      <dgm:t>
        <a:bodyPr/>
        <a:lstStyle/>
        <a:p>
          <a:pPr algn="l"/>
          <a:r>
            <a:rPr lang="ru-RU" dirty="0" smtClean="0"/>
            <a:t>Дошкольное образование вводится как самостоятельный уровень общего образования</a:t>
          </a:r>
          <a:endParaRPr lang="ru-RU" dirty="0"/>
        </a:p>
      </dgm:t>
    </dgm:pt>
    <dgm:pt modelId="{65FAB9DD-FFC6-4358-A81C-E5A7785BB040}" type="parTrans" cxnId="{B1438046-DEDE-452D-B1AE-E7F4634DEB74}">
      <dgm:prSet/>
      <dgm:spPr/>
      <dgm:t>
        <a:bodyPr/>
        <a:lstStyle/>
        <a:p>
          <a:endParaRPr lang="ru-RU"/>
        </a:p>
      </dgm:t>
    </dgm:pt>
    <dgm:pt modelId="{70EB752C-8C2A-41D1-A07E-889E7EBB913B}" type="sibTrans" cxnId="{B1438046-DEDE-452D-B1AE-E7F4634DEB74}">
      <dgm:prSet/>
      <dgm:spPr/>
      <dgm:t>
        <a:bodyPr/>
        <a:lstStyle/>
        <a:p>
          <a:endParaRPr lang="ru-RU"/>
        </a:p>
      </dgm:t>
    </dgm:pt>
    <dgm:pt modelId="{AF7ACC08-19D1-4C64-8AF1-DA2A9EC0F53A}">
      <dgm:prSet phldrT="[Текст]"/>
      <dgm:spPr/>
      <dgm:t>
        <a:bodyPr/>
        <a:lstStyle/>
        <a:p>
          <a:pPr algn="l"/>
          <a:r>
            <a:rPr lang="ru-RU" dirty="0" smtClean="0"/>
            <a:t>Внесена редакционная правка: теперь среднее (полное) общее образование называется «среднее общее образование»</a:t>
          </a:r>
          <a:endParaRPr lang="ru-RU" dirty="0"/>
        </a:p>
      </dgm:t>
    </dgm:pt>
    <dgm:pt modelId="{C31E5BD2-AC18-4871-BE33-D4C039160FA2}" type="parTrans" cxnId="{0F201D7C-9706-4B69-A487-B76FA7CE0E32}">
      <dgm:prSet/>
      <dgm:spPr/>
      <dgm:t>
        <a:bodyPr/>
        <a:lstStyle/>
        <a:p>
          <a:endParaRPr lang="ru-RU"/>
        </a:p>
      </dgm:t>
    </dgm:pt>
    <dgm:pt modelId="{403F84F4-1ECB-40B9-A98D-592A5F1A0A29}" type="sibTrans" cxnId="{0F201D7C-9706-4B69-A487-B76FA7CE0E32}">
      <dgm:prSet/>
      <dgm:spPr/>
      <dgm:t>
        <a:bodyPr/>
        <a:lstStyle/>
        <a:p>
          <a:endParaRPr lang="ru-RU"/>
        </a:p>
      </dgm:t>
    </dgm:pt>
    <dgm:pt modelId="{B9B15DEC-DE3E-4DF7-B01A-873650963E96}">
      <dgm:prSet/>
      <dgm:spPr/>
      <dgm:t>
        <a:bodyPr/>
        <a:lstStyle/>
        <a:p>
          <a:pPr algn="l"/>
          <a:r>
            <a:rPr lang="ru-RU" dirty="0" smtClean="0"/>
            <a:t>«Ступени общего образования» стали «уровнями общего образования»</a:t>
          </a:r>
          <a:endParaRPr lang="ru-RU" dirty="0"/>
        </a:p>
      </dgm:t>
    </dgm:pt>
    <dgm:pt modelId="{16B5C22A-27D7-48C1-8FE2-F91CDD37E3AC}" type="parTrans" cxnId="{7074B315-14B9-4FBB-9FC7-4B19C674D429}">
      <dgm:prSet/>
      <dgm:spPr/>
      <dgm:t>
        <a:bodyPr/>
        <a:lstStyle/>
        <a:p>
          <a:endParaRPr lang="ru-RU"/>
        </a:p>
      </dgm:t>
    </dgm:pt>
    <dgm:pt modelId="{02ACE2CF-1DE7-423C-84FF-3E8C128B8837}" type="sibTrans" cxnId="{7074B315-14B9-4FBB-9FC7-4B19C674D429}">
      <dgm:prSet/>
      <dgm:spPr/>
      <dgm:t>
        <a:bodyPr/>
        <a:lstStyle/>
        <a:p>
          <a:endParaRPr lang="ru-RU"/>
        </a:p>
      </dgm:t>
    </dgm:pt>
    <dgm:pt modelId="{12AF7742-3FCC-49C9-A6D4-4BD97D08357E}" type="pres">
      <dgm:prSet presAssocID="{1E23D507-7457-4D54-9EFF-481A5B452D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9C41D6-9209-4CB0-837F-DAFA3091D150}" type="pres">
      <dgm:prSet presAssocID="{053032E9-83AA-4044-8C5C-8496F2C91021}" presName="root" presStyleCnt="0"/>
      <dgm:spPr/>
    </dgm:pt>
    <dgm:pt modelId="{6C28A17B-C4C2-4E49-BE95-2ADB25C3EC2C}" type="pres">
      <dgm:prSet presAssocID="{053032E9-83AA-4044-8C5C-8496F2C91021}" presName="rootComposite" presStyleCnt="0"/>
      <dgm:spPr/>
    </dgm:pt>
    <dgm:pt modelId="{31BEAB88-7A3E-43EC-9FE3-C1226158B666}" type="pres">
      <dgm:prSet presAssocID="{053032E9-83AA-4044-8C5C-8496F2C91021}" presName="rootText" presStyleLbl="node1" presStyleIdx="0" presStyleCnt="1" custScaleX="263457" custScaleY="56200"/>
      <dgm:spPr/>
      <dgm:t>
        <a:bodyPr/>
        <a:lstStyle/>
        <a:p>
          <a:endParaRPr lang="ru-RU"/>
        </a:p>
      </dgm:t>
    </dgm:pt>
    <dgm:pt modelId="{B6CFA730-BCEE-4343-A281-33EEFF54A406}" type="pres">
      <dgm:prSet presAssocID="{053032E9-83AA-4044-8C5C-8496F2C91021}" presName="rootConnector" presStyleLbl="node1" presStyleIdx="0" presStyleCnt="1"/>
      <dgm:spPr/>
      <dgm:t>
        <a:bodyPr/>
        <a:lstStyle/>
        <a:p>
          <a:endParaRPr lang="ru-RU"/>
        </a:p>
      </dgm:t>
    </dgm:pt>
    <dgm:pt modelId="{B7D313F5-B7ED-44BE-9A6B-C7B0F17E9526}" type="pres">
      <dgm:prSet presAssocID="{053032E9-83AA-4044-8C5C-8496F2C91021}" presName="childShape" presStyleCnt="0"/>
      <dgm:spPr/>
    </dgm:pt>
    <dgm:pt modelId="{0DFB60AB-2305-49E8-BBC7-892CB4AD17D8}" type="pres">
      <dgm:prSet presAssocID="{65FAB9DD-FFC6-4358-A81C-E5A7785BB04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D5DE96D-7B5A-4A99-8400-93E9C626C8C2}" type="pres">
      <dgm:prSet presAssocID="{B14FCBE8-783B-479A-A90B-9C7E2027BCF7}" presName="childText" presStyleLbl="bgAcc1" presStyleIdx="0" presStyleCnt="3" custScaleX="377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97737-8F74-41AB-80D2-C7FE1AF4A54C}" type="pres">
      <dgm:prSet presAssocID="{C31E5BD2-AC18-4871-BE33-D4C039160FA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46BF7B3-A8EC-405B-87FE-C91EBF2D0B11}" type="pres">
      <dgm:prSet presAssocID="{AF7ACC08-19D1-4C64-8AF1-DA2A9EC0F53A}" presName="childText" presStyleLbl="bgAcc1" presStyleIdx="1" presStyleCnt="3" custScaleX="377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1CECB-8130-4A17-A89C-079D27390703}" type="pres">
      <dgm:prSet presAssocID="{16B5C22A-27D7-48C1-8FE2-F91CDD37E3A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65A1847F-A9CC-457B-A039-C1AF3DBF7FD7}" type="pres">
      <dgm:prSet presAssocID="{B9B15DEC-DE3E-4DF7-B01A-873650963E96}" presName="childText" presStyleLbl="bgAcc1" presStyleIdx="2" presStyleCnt="3" custScaleX="378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4B315-14B9-4FBB-9FC7-4B19C674D429}" srcId="{053032E9-83AA-4044-8C5C-8496F2C91021}" destId="{B9B15DEC-DE3E-4DF7-B01A-873650963E96}" srcOrd="2" destOrd="0" parTransId="{16B5C22A-27D7-48C1-8FE2-F91CDD37E3AC}" sibTransId="{02ACE2CF-1DE7-423C-84FF-3E8C128B8837}"/>
    <dgm:cxn modelId="{4FCDC1CD-3A14-4A9A-8AA9-4AC5E10B3681}" type="presOf" srcId="{1E23D507-7457-4D54-9EFF-481A5B452DB8}" destId="{12AF7742-3FCC-49C9-A6D4-4BD97D08357E}" srcOrd="0" destOrd="0" presId="urn:microsoft.com/office/officeart/2005/8/layout/hierarchy3"/>
    <dgm:cxn modelId="{C73DCB02-D694-4693-BE3A-F6B0F3828894}" type="presOf" srcId="{AF7ACC08-19D1-4C64-8AF1-DA2A9EC0F53A}" destId="{E46BF7B3-A8EC-405B-87FE-C91EBF2D0B11}" srcOrd="0" destOrd="0" presId="urn:microsoft.com/office/officeart/2005/8/layout/hierarchy3"/>
    <dgm:cxn modelId="{0910153E-7E3E-4C1F-A5E4-530F3BAEEB1C}" type="presOf" srcId="{053032E9-83AA-4044-8C5C-8496F2C91021}" destId="{31BEAB88-7A3E-43EC-9FE3-C1226158B666}" srcOrd="0" destOrd="0" presId="urn:microsoft.com/office/officeart/2005/8/layout/hierarchy3"/>
    <dgm:cxn modelId="{A683BA9D-A2B0-42F0-B43C-9CEE052E2579}" type="presOf" srcId="{C31E5BD2-AC18-4871-BE33-D4C039160FA2}" destId="{9AC97737-8F74-41AB-80D2-C7FE1AF4A54C}" srcOrd="0" destOrd="0" presId="urn:microsoft.com/office/officeart/2005/8/layout/hierarchy3"/>
    <dgm:cxn modelId="{D8B0306E-C47E-44A4-AE35-E90C79EE677D}" type="presOf" srcId="{65FAB9DD-FFC6-4358-A81C-E5A7785BB040}" destId="{0DFB60AB-2305-49E8-BBC7-892CB4AD17D8}" srcOrd="0" destOrd="0" presId="urn:microsoft.com/office/officeart/2005/8/layout/hierarchy3"/>
    <dgm:cxn modelId="{1DBD8AF9-BCB4-41F5-B48B-511B160709C5}" type="presOf" srcId="{B9B15DEC-DE3E-4DF7-B01A-873650963E96}" destId="{65A1847F-A9CC-457B-A039-C1AF3DBF7FD7}" srcOrd="0" destOrd="0" presId="urn:microsoft.com/office/officeart/2005/8/layout/hierarchy3"/>
    <dgm:cxn modelId="{596F7ECD-9844-459C-99B8-0BF717FB9D90}" type="presOf" srcId="{053032E9-83AA-4044-8C5C-8496F2C91021}" destId="{B6CFA730-BCEE-4343-A281-33EEFF54A406}" srcOrd="1" destOrd="0" presId="urn:microsoft.com/office/officeart/2005/8/layout/hierarchy3"/>
    <dgm:cxn modelId="{A3E39F37-37FF-4D0C-B08D-68394FA5AD0F}" srcId="{1E23D507-7457-4D54-9EFF-481A5B452DB8}" destId="{053032E9-83AA-4044-8C5C-8496F2C91021}" srcOrd="0" destOrd="0" parTransId="{FFFE90D3-0855-4346-B052-425C1F49563B}" sibTransId="{2569942C-5A2C-482D-96CF-F6F51B4E388F}"/>
    <dgm:cxn modelId="{31546850-0FD9-42CA-9908-B0D261C38865}" type="presOf" srcId="{B14FCBE8-783B-479A-A90B-9C7E2027BCF7}" destId="{5D5DE96D-7B5A-4A99-8400-93E9C626C8C2}" srcOrd="0" destOrd="0" presId="urn:microsoft.com/office/officeart/2005/8/layout/hierarchy3"/>
    <dgm:cxn modelId="{0F201D7C-9706-4B69-A487-B76FA7CE0E32}" srcId="{053032E9-83AA-4044-8C5C-8496F2C91021}" destId="{AF7ACC08-19D1-4C64-8AF1-DA2A9EC0F53A}" srcOrd="1" destOrd="0" parTransId="{C31E5BD2-AC18-4871-BE33-D4C039160FA2}" sibTransId="{403F84F4-1ECB-40B9-A98D-592A5F1A0A29}"/>
    <dgm:cxn modelId="{1599F7D2-7EAE-4075-9774-17AB7F723DB0}" type="presOf" srcId="{16B5C22A-27D7-48C1-8FE2-F91CDD37E3AC}" destId="{EFD1CECB-8130-4A17-A89C-079D27390703}" srcOrd="0" destOrd="0" presId="urn:microsoft.com/office/officeart/2005/8/layout/hierarchy3"/>
    <dgm:cxn modelId="{B1438046-DEDE-452D-B1AE-E7F4634DEB74}" srcId="{053032E9-83AA-4044-8C5C-8496F2C91021}" destId="{B14FCBE8-783B-479A-A90B-9C7E2027BCF7}" srcOrd="0" destOrd="0" parTransId="{65FAB9DD-FFC6-4358-A81C-E5A7785BB040}" sibTransId="{70EB752C-8C2A-41D1-A07E-889E7EBB913B}"/>
    <dgm:cxn modelId="{2C5F0457-67C5-460B-8FA6-EF13664BC8EA}" type="presParOf" srcId="{12AF7742-3FCC-49C9-A6D4-4BD97D08357E}" destId="{3D9C41D6-9209-4CB0-837F-DAFA3091D150}" srcOrd="0" destOrd="0" presId="urn:microsoft.com/office/officeart/2005/8/layout/hierarchy3"/>
    <dgm:cxn modelId="{A92CC462-7265-441D-9F2B-053EEDF26922}" type="presParOf" srcId="{3D9C41D6-9209-4CB0-837F-DAFA3091D150}" destId="{6C28A17B-C4C2-4E49-BE95-2ADB25C3EC2C}" srcOrd="0" destOrd="0" presId="urn:microsoft.com/office/officeart/2005/8/layout/hierarchy3"/>
    <dgm:cxn modelId="{8AC6423D-97EE-4145-BC8F-2A7676A77873}" type="presParOf" srcId="{6C28A17B-C4C2-4E49-BE95-2ADB25C3EC2C}" destId="{31BEAB88-7A3E-43EC-9FE3-C1226158B666}" srcOrd="0" destOrd="0" presId="urn:microsoft.com/office/officeart/2005/8/layout/hierarchy3"/>
    <dgm:cxn modelId="{F03ECE2A-51EA-49B8-8B50-CD189514056C}" type="presParOf" srcId="{6C28A17B-C4C2-4E49-BE95-2ADB25C3EC2C}" destId="{B6CFA730-BCEE-4343-A281-33EEFF54A406}" srcOrd="1" destOrd="0" presId="urn:microsoft.com/office/officeart/2005/8/layout/hierarchy3"/>
    <dgm:cxn modelId="{0467E1B3-A507-4977-AE8D-F1D6571EF5E0}" type="presParOf" srcId="{3D9C41D6-9209-4CB0-837F-DAFA3091D150}" destId="{B7D313F5-B7ED-44BE-9A6B-C7B0F17E9526}" srcOrd="1" destOrd="0" presId="urn:microsoft.com/office/officeart/2005/8/layout/hierarchy3"/>
    <dgm:cxn modelId="{403E6122-A3B4-4E5F-9785-D048541886FC}" type="presParOf" srcId="{B7D313F5-B7ED-44BE-9A6B-C7B0F17E9526}" destId="{0DFB60AB-2305-49E8-BBC7-892CB4AD17D8}" srcOrd="0" destOrd="0" presId="urn:microsoft.com/office/officeart/2005/8/layout/hierarchy3"/>
    <dgm:cxn modelId="{0D5F3809-B59F-49E1-A212-8E0211B080C1}" type="presParOf" srcId="{B7D313F5-B7ED-44BE-9A6B-C7B0F17E9526}" destId="{5D5DE96D-7B5A-4A99-8400-93E9C626C8C2}" srcOrd="1" destOrd="0" presId="urn:microsoft.com/office/officeart/2005/8/layout/hierarchy3"/>
    <dgm:cxn modelId="{831B2F4D-B4DA-452A-B740-7C8D4D06F086}" type="presParOf" srcId="{B7D313F5-B7ED-44BE-9A6B-C7B0F17E9526}" destId="{9AC97737-8F74-41AB-80D2-C7FE1AF4A54C}" srcOrd="2" destOrd="0" presId="urn:microsoft.com/office/officeart/2005/8/layout/hierarchy3"/>
    <dgm:cxn modelId="{6AE95A70-1CAB-4BB3-B750-23439F6041C2}" type="presParOf" srcId="{B7D313F5-B7ED-44BE-9A6B-C7B0F17E9526}" destId="{E46BF7B3-A8EC-405B-87FE-C91EBF2D0B11}" srcOrd="3" destOrd="0" presId="urn:microsoft.com/office/officeart/2005/8/layout/hierarchy3"/>
    <dgm:cxn modelId="{1EE97E2E-6E7F-468A-8DC9-03118D7E10F3}" type="presParOf" srcId="{B7D313F5-B7ED-44BE-9A6B-C7B0F17E9526}" destId="{EFD1CECB-8130-4A17-A89C-079D27390703}" srcOrd="4" destOrd="0" presId="urn:microsoft.com/office/officeart/2005/8/layout/hierarchy3"/>
    <dgm:cxn modelId="{6942FB17-E8CA-4F35-9F7F-2B1E938A8DE7}" type="presParOf" srcId="{B7D313F5-B7ED-44BE-9A6B-C7B0F17E9526}" destId="{65A1847F-A9CC-457B-A039-C1AF3DBF7FD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99A442-C119-4062-BBB7-6D81C4620049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89717C9-49FC-4131-A642-C9C02202032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88FCDFD-C9A0-4A5B-932F-F18EF9DC2F55}" type="parTrans" cxnId="{AE0F3855-F21B-4523-BA87-1D692E5C570F}">
      <dgm:prSet/>
      <dgm:spPr/>
      <dgm:t>
        <a:bodyPr/>
        <a:lstStyle/>
        <a:p>
          <a:endParaRPr lang="ru-RU"/>
        </a:p>
      </dgm:t>
    </dgm:pt>
    <dgm:pt modelId="{8FA4D6DF-A254-4782-8255-DD298FC48505}" type="sibTrans" cxnId="{AE0F3855-F21B-4523-BA87-1D692E5C570F}">
      <dgm:prSet/>
      <dgm:spPr/>
      <dgm:t>
        <a:bodyPr/>
        <a:lstStyle/>
        <a:p>
          <a:endParaRPr lang="ru-RU"/>
        </a:p>
      </dgm:t>
    </dgm:pt>
    <dgm:pt modelId="{E3A0879D-8EAF-4CAB-825C-1587986B2036}">
      <dgm:prSet phldrT="[Текст]"/>
      <dgm:spPr/>
      <dgm:t>
        <a:bodyPr/>
        <a:lstStyle/>
        <a:p>
          <a:r>
            <a:rPr lang="ru-RU" dirty="0" smtClean="0"/>
            <a:t>Начальное профессиональное образование</a:t>
          </a:r>
          <a:endParaRPr lang="ru-RU" dirty="0"/>
        </a:p>
      </dgm:t>
    </dgm:pt>
    <dgm:pt modelId="{3E2EC113-B432-45DC-B6B0-EA5ACB2D4B05}" type="parTrans" cxnId="{5784C67E-5783-4812-A564-E1ECE8248BB9}">
      <dgm:prSet/>
      <dgm:spPr/>
      <dgm:t>
        <a:bodyPr/>
        <a:lstStyle/>
        <a:p>
          <a:endParaRPr lang="ru-RU"/>
        </a:p>
      </dgm:t>
    </dgm:pt>
    <dgm:pt modelId="{95CE8D24-1A67-4E0A-A1B7-643C13E60162}" type="sibTrans" cxnId="{5784C67E-5783-4812-A564-E1ECE8248BB9}">
      <dgm:prSet/>
      <dgm:spPr/>
      <dgm:t>
        <a:bodyPr/>
        <a:lstStyle/>
        <a:p>
          <a:endParaRPr lang="ru-RU"/>
        </a:p>
      </dgm:t>
    </dgm:pt>
    <dgm:pt modelId="{EFF70F3F-E3BD-4FC7-9078-1BB794A1E94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B04E4F7-F209-4889-B864-B20F18C54B3D}" type="parTrans" cxnId="{AB9D66AB-A0BC-4368-ACEE-E3F61CF36E28}">
      <dgm:prSet/>
      <dgm:spPr/>
      <dgm:t>
        <a:bodyPr/>
        <a:lstStyle/>
        <a:p>
          <a:endParaRPr lang="ru-RU"/>
        </a:p>
      </dgm:t>
    </dgm:pt>
    <dgm:pt modelId="{6C2AE1E0-78FD-4DE8-8516-F737B3C1BDD4}" type="sibTrans" cxnId="{AB9D66AB-A0BC-4368-ACEE-E3F61CF36E28}">
      <dgm:prSet/>
      <dgm:spPr/>
      <dgm:t>
        <a:bodyPr/>
        <a:lstStyle/>
        <a:p>
          <a:endParaRPr lang="ru-RU"/>
        </a:p>
      </dgm:t>
    </dgm:pt>
    <dgm:pt modelId="{C08FD2B5-63A8-40DC-B54B-22E763ADC86C}">
      <dgm:prSet phldrT="[Текст]"/>
      <dgm:spPr/>
      <dgm:t>
        <a:bodyPr/>
        <a:lstStyle/>
        <a:p>
          <a:r>
            <a:rPr lang="ru-RU" dirty="0" smtClean="0"/>
            <a:t>Среднее профессиональное образование</a:t>
          </a:r>
          <a:endParaRPr lang="ru-RU" dirty="0"/>
        </a:p>
      </dgm:t>
    </dgm:pt>
    <dgm:pt modelId="{A8F2CB6E-8867-441B-A540-3A35B667BD49}" type="parTrans" cxnId="{FC011E45-B8B1-4443-9D28-A88E00F7A484}">
      <dgm:prSet/>
      <dgm:spPr/>
      <dgm:t>
        <a:bodyPr/>
        <a:lstStyle/>
        <a:p>
          <a:endParaRPr lang="ru-RU"/>
        </a:p>
      </dgm:t>
    </dgm:pt>
    <dgm:pt modelId="{54247258-A132-4CC0-B992-9754FC00CB29}" type="sibTrans" cxnId="{FC011E45-B8B1-4443-9D28-A88E00F7A484}">
      <dgm:prSet/>
      <dgm:spPr/>
      <dgm:t>
        <a:bodyPr/>
        <a:lstStyle/>
        <a:p>
          <a:endParaRPr lang="ru-RU"/>
        </a:p>
      </dgm:t>
    </dgm:pt>
    <dgm:pt modelId="{BF1A6E95-C0A4-481B-BA17-DCCA4AA7234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58C5A69-8521-4178-BC06-70A9D9B086CC}" type="parTrans" cxnId="{35648C57-AC90-40EE-AE1C-6B2E265DCDC2}">
      <dgm:prSet/>
      <dgm:spPr/>
      <dgm:t>
        <a:bodyPr/>
        <a:lstStyle/>
        <a:p>
          <a:endParaRPr lang="ru-RU"/>
        </a:p>
      </dgm:t>
    </dgm:pt>
    <dgm:pt modelId="{FCBD0BE5-E6C6-4C39-9ECF-B47A4A68E713}" type="sibTrans" cxnId="{35648C57-AC90-40EE-AE1C-6B2E265DCDC2}">
      <dgm:prSet/>
      <dgm:spPr/>
      <dgm:t>
        <a:bodyPr/>
        <a:lstStyle/>
        <a:p>
          <a:endParaRPr lang="ru-RU"/>
        </a:p>
      </dgm:t>
    </dgm:pt>
    <dgm:pt modelId="{A0C0289E-C4FD-4BB4-A181-B4B4E9A00E63}">
      <dgm:prSet phldrT="[Текст]"/>
      <dgm:spPr/>
      <dgm:t>
        <a:bodyPr/>
        <a:lstStyle/>
        <a:p>
          <a:r>
            <a:rPr lang="ru-RU" dirty="0" smtClean="0"/>
            <a:t>Высшее профессиональное образование -</a:t>
          </a:r>
          <a:r>
            <a:rPr lang="ru-RU" dirty="0" err="1" smtClean="0"/>
            <a:t>бакалавриат</a:t>
          </a:r>
          <a:endParaRPr lang="ru-RU" dirty="0"/>
        </a:p>
      </dgm:t>
    </dgm:pt>
    <dgm:pt modelId="{3BB8B235-3EAA-4DD8-A1C7-61CBB85D55B6}" type="parTrans" cxnId="{F7B73819-D305-4727-AE53-B611E425D876}">
      <dgm:prSet/>
      <dgm:spPr/>
      <dgm:t>
        <a:bodyPr/>
        <a:lstStyle/>
        <a:p>
          <a:endParaRPr lang="ru-RU"/>
        </a:p>
      </dgm:t>
    </dgm:pt>
    <dgm:pt modelId="{069F35F4-8115-4952-9B9A-03E44F70CD2E}" type="sibTrans" cxnId="{F7B73819-D305-4727-AE53-B611E425D876}">
      <dgm:prSet/>
      <dgm:spPr/>
      <dgm:t>
        <a:bodyPr/>
        <a:lstStyle/>
        <a:p>
          <a:endParaRPr lang="ru-RU"/>
        </a:p>
      </dgm:t>
    </dgm:pt>
    <dgm:pt modelId="{5AEBD100-395B-411F-A9E4-9968160065D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B4AE8ED-DC1A-440A-BFBC-F24506F839B2}" type="parTrans" cxnId="{6A021B36-3CC3-4D57-9CAE-2D6715B42B07}">
      <dgm:prSet/>
      <dgm:spPr/>
      <dgm:t>
        <a:bodyPr/>
        <a:lstStyle/>
        <a:p>
          <a:endParaRPr lang="ru-RU"/>
        </a:p>
      </dgm:t>
    </dgm:pt>
    <dgm:pt modelId="{36A3A74D-DBAC-4B10-9E2F-B0AB9092EF0B}" type="sibTrans" cxnId="{6A021B36-3CC3-4D57-9CAE-2D6715B42B07}">
      <dgm:prSet/>
      <dgm:spPr/>
      <dgm:t>
        <a:bodyPr/>
        <a:lstStyle/>
        <a:p>
          <a:endParaRPr lang="ru-RU"/>
        </a:p>
      </dgm:t>
    </dgm:pt>
    <dgm:pt modelId="{67909098-368A-4A07-AE53-957C7DD96BC5}">
      <dgm:prSet/>
      <dgm:spPr/>
      <dgm:t>
        <a:bodyPr/>
        <a:lstStyle/>
        <a:p>
          <a:r>
            <a:rPr lang="ru-RU" dirty="0" smtClean="0"/>
            <a:t>Высшее профессиональное образование – </a:t>
          </a:r>
          <a:r>
            <a:rPr lang="ru-RU" dirty="0" err="1" smtClean="0"/>
            <a:t>специалитет</a:t>
          </a:r>
          <a:r>
            <a:rPr lang="ru-RU" dirty="0" smtClean="0"/>
            <a:t> или магистратура</a:t>
          </a:r>
          <a:endParaRPr lang="ru-RU" dirty="0"/>
        </a:p>
      </dgm:t>
    </dgm:pt>
    <dgm:pt modelId="{5C05EAC0-30F5-41DD-8F42-B42C3796F5FF}" type="parTrans" cxnId="{0D651418-B893-46CE-A40A-208B048C4E5A}">
      <dgm:prSet/>
      <dgm:spPr/>
      <dgm:t>
        <a:bodyPr/>
        <a:lstStyle/>
        <a:p>
          <a:endParaRPr lang="ru-RU"/>
        </a:p>
      </dgm:t>
    </dgm:pt>
    <dgm:pt modelId="{36A65FDF-64B3-4904-9892-5F8E11D2874E}" type="sibTrans" cxnId="{0D651418-B893-46CE-A40A-208B048C4E5A}">
      <dgm:prSet/>
      <dgm:spPr/>
      <dgm:t>
        <a:bodyPr/>
        <a:lstStyle/>
        <a:p>
          <a:endParaRPr lang="ru-RU"/>
        </a:p>
      </dgm:t>
    </dgm:pt>
    <dgm:pt modelId="{93F8FCFB-AB52-4C8E-9D4B-1064D31F8EF7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C4F940F1-582C-41E9-B652-9B26E70CF6AE}" type="parTrans" cxnId="{5B5F5B40-12BD-42A8-A588-6E21E0A438C4}">
      <dgm:prSet/>
      <dgm:spPr/>
      <dgm:t>
        <a:bodyPr/>
        <a:lstStyle/>
        <a:p>
          <a:endParaRPr lang="ru-RU"/>
        </a:p>
      </dgm:t>
    </dgm:pt>
    <dgm:pt modelId="{76884E98-30E2-4CEF-AB5D-5496FF5366BE}" type="sibTrans" cxnId="{5B5F5B40-12BD-42A8-A588-6E21E0A438C4}">
      <dgm:prSet/>
      <dgm:spPr/>
      <dgm:t>
        <a:bodyPr/>
        <a:lstStyle/>
        <a:p>
          <a:endParaRPr lang="ru-RU"/>
        </a:p>
      </dgm:t>
    </dgm:pt>
    <dgm:pt modelId="{3D607441-369F-4161-A47B-AD3504178BDD}">
      <dgm:prSet/>
      <dgm:spPr/>
      <dgm:t>
        <a:bodyPr/>
        <a:lstStyle/>
        <a:p>
          <a:r>
            <a:rPr lang="ru-RU" dirty="0" smtClean="0"/>
            <a:t>Послевузовское профессиональное образование</a:t>
          </a:r>
          <a:endParaRPr lang="ru-RU" dirty="0"/>
        </a:p>
      </dgm:t>
    </dgm:pt>
    <dgm:pt modelId="{9A549A65-CF2A-4921-86E5-D61A321C9A7E}" type="parTrans" cxnId="{11FAC9EA-E0F6-406C-9A00-B549B391C075}">
      <dgm:prSet/>
      <dgm:spPr/>
      <dgm:t>
        <a:bodyPr/>
        <a:lstStyle/>
        <a:p>
          <a:endParaRPr lang="ru-RU"/>
        </a:p>
      </dgm:t>
    </dgm:pt>
    <dgm:pt modelId="{AFDCA256-26AB-4CEC-B371-22FCBCEDBDB7}" type="sibTrans" cxnId="{11FAC9EA-E0F6-406C-9A00-B549B391C075}">
      <dgm:prSet/>
      <dgm:spPr/>
      <dgm:t>
        <a:bodyPr/>
        <a:lstStyle/>
        <a:p>
          <a:endParaRPr lang="ru-RU"/>
        </a:p>
      </dgm:t>
    </dgm:pt>
    <dgm:pt modelId="{69D99550-6DE0-4346-991E-B1FF8183620F}" type="pres">
      <dgm:prSet presAssocID="{D799A442-C119-4062-BBB7-6D81C46200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09A16-E377-4756-99A3-C75FBAD371B5}" type="pres">
      <dgm:prSet presAssocID="{389717C9-49FC-4131-A642-C9C022020328}" presName="composite" presStyleCnt="0"/>
      <dgm:spPr/>
      <dgm:t>
        <a:bodyPr/>
        <a:lstStyle/>
        <a:p>
          <a:endParaRPr lang="ru-RU"/>
        </a:p>
      </dgm:t>
    </dgm:pt>
    <dgm:pt modelId="{FD1A0449-905A-4EC1-9C83-F29FA70471F6}" type="pres">
      <dgm:prSet presAssocID="{389717C9-49FC-4131-A642-C9C022020328}" presName="parentText" presStyleLbl="alignNode1" presStyleIdx="0" presStyleCnt="5" custLinFactNeighborX="0" custLinFactNeighborY="-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40BB-1A5E-4BA6-9375-E7ACA452A759}" type="pres">
      <dgm:prSet presAssocID="{389717C9-49FC-4131-A642-C9C02202032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119F7-34CE-4A03-AA4E-2E8B10BA551C}" type="pres">
      <dgm:prSet presAssocID="{8FA4D6DF-A254-4782-8255-DD298FC48505}" presName="sp" presStyleCnt="0"/>
      <dgm:spPr/>
      <dgm:t>
        <a:bodyPr/>
        <a:lstStyle/>
        <a:p>
          <a:endParaRPr lang="ru-RU"/>
        </a:p>
      </dgm:t>
    </dgm:pt>
    <dgm:pt modelId="{7D31419D-96F0-48EF-96C3-A665706562E6}" type="pres">
      <dgm:prSet presAssocID="{EFF70F3F-E3BD-4FC7-9078-1BB794A1E947}" presName="composite" presStyleCnt="0"/>
      <dgm:spPr/>
      <dgm:t>
        <a:bodyPr/>
        <a:lstStyle/>
        <a:p>
          <a:endParaRPr lang="ru-RU"/>
        </a:p>
      </dgm:t>
    </dgm:pt>
    <dgm:pt modelId="{45DDD111-D2DF-4EF3-BBD2-5CA2ACAF2EB3}" type="pres">
      <dgm:prSet presAssocID="{EFF70F3F-E3BD-4FC7-9078-1BB794A1E94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EA0C4-295F-47D8-B5D0-7ECFD1C4667C}" type="pres">
      <dgm:prSet presAssocID="{EFF70F3F-E3BD-4FC7-9078-1BB794A1E94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067A9-FB62-4C8E-993F-6ECA517FD5E6}" type="pres">
      <dgm:prSet presAssocID="{6C2AE1E0-78FD-4DE8-8516-F737B3C1BDD4}" presName="sp" presStyleCnt="0"/>
      <dgm:spPr/>
      <dgm:t>
        <a:bodyPr/>
        <a:lstStyle/>
        <a:p>
          <a:endParaRPr lang="ru-RU"/>
        </a:p>
      </dgm:t>
    </dgm:pt>
    <dgm:pt modelId="{48B9F27F-298E-4696-AAFB-9DA358E419B1}" type="pres">
      <dgm:prSet presAssocID="{BF1A6E95-C0A4-481B-BA17-DCCA4AA72344}" presName="composite" presStyleCnt="0"/>
      <dgm:spPr/>
      <dgm:t>
        <a:bodyPr/>
        <a:lstStyle/>
        <a:p>
          <a:endParaRPr lang="ru-RU"/>
        </a:p>
      </dgm:t>
    </dgm:pt>
    <dgm:pt modelId="{9F8B9BE9-14A7-4ACF-94A4-E0074953370E}" type="pres">
      <dgm:prSet presAssocID="{BF1A6E95-C0A4-481B-BA17-DCCA4AA7234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39C82-5F79-4C6F-82BA-8988368B34AF}" type="pres">
      <dgm:prSet presAssocID="{BF1A6E95-C0A4-481B-BA17-DCCA4AA7234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B12B0-F19E-4E55-AB5B-7A6BE01880A3}" type="pres">
      <dgm:prSet presAssocID="{FCBD0BE5-E6C6-4C39-9ECF-B47A4A68E713}" presName="sp" presStyleCnt="0"/>
      <dgm:spPr/>
      <dgm:t>
        <a:bodyPr/>
        <a:lstStyle/>
        <a:p>
          <a:endParaRPr lang="ru-RU"/>
        </a:p>
      </dgm:t>
    </dgm:pt>
    <dgm:pt modelId="{B5F7180E-50B4-4762-8D18-4A43B0FCC518}" type="pres">
      <dgm:prSet presAssocID="{5AEBD100-395B-411F-A9E4-9968160065DA}" presName="composite" presStyleCnt="0"/>
      <dgm:spPr/>
      <dgm:t>
        <a:bodyPr/>
        <a:lstStyle/>
        <a:p>
          <a:endParaRPr lang="ru-RU"/>
        </a:p>
      </dgm:t>
    </dgm:pt>
    <dgm:pt modelId="{0765E5AC-C9C9-494F-91AE-C72D1DAD5004}" type="pres">
      <dgm:prSet presAssocID="{5AEBD100-395B-411F-A9E4-9968160065D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3A9F0-23E3-4C4F-8235-54E713A80222}" type="pres">
      <dgm:prSet presAssocID="{5AEBD100-395B-411F-A9E4-9968160065D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5A3B4-2CDB-4B07-8847-213069BAEF35}" type="pres">
      <dgm:prSet presAssocID="{36A3A74D-DBAC-4B10-9E2F-B0AB9092EF0B}" presName="sp" presStyleCnt="0"/>
      <dgm:spPr/>
      <dgm:t>
        <a:bodyPr/>
        <a:lstStyle/>
        <a:p>
          <a:endParaRPr lang="ru-RU"/>
        </a:p>
      </dgm:t>
    </dgm:pt>
    <dgm:pt modelId="{367DEDD3-1F92-47BC-8148-B063682B9FB9}" type="pres">
      <dgm:prSet presAssocID="{93F8FCFB-AB52-4C8E-9D4B-1064D31F8EF7}" presName="composite" presStyleCnt="0"/>
      <dgm:spPr/>
      <dgm:t>
        <a:bodyPr/>
        <a:lstStyle/>
        <a:p>
          <a:endParaRPr lang="ru-RU"/>
        </a:p>
      </dgm:t>
    </dgm:pt>
    <dgm:pt modelId="{FE16C793-0AAC-4A7E-A28C-9A0F4357F5D6}" type="pres">
      <dgm:prSet presAssocID="{93F8FCFB-AB52-4C8E-9D4B-1064D31F8EF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36C9B-41AA-4E81-B4CC-2FF32634C782}" type="pres">
      <dgm:prSet presAssocID="{93F8FCFB-AB52-4C8E-9D4B-1064D31F8EF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11E45-B8B1-4443-9D28-A88E00F7A484}" srcId="{EFF70F3F-E3BD-4FC7-9078-1BB794A1E947}" destId="{C08FD2B5-63A8-40DC-B54B-22E763ADC86C}" srcOrd="0" destOrd="0" parTransId="{A8F2CB6E-8867-441B-A540-3A35B667BD49}" sibTransId="{54247258-A132-4CC0-B992-9754FC00CB29}"/>
    <dgm:cxn modelId="{F7B73819-D305-4727-AE53-B611E425D876}" srcId="{BF1A6E95-C0A4-481B-BA17-DCCA4AA72344}" destId="{A0C0289E-C4FD-4BB4-A181-B4B4E9A00E63}" srcOrd="0" destOrd="0" parTransId="{3BB8B235-3EAA-4DD8-A1C7-61CBB85D55B6}" sibTransId="{069F35F4-8115-4952-9B9A-03E44F70CD2E}"/>
    <dgm:cxn modelId="{AE0F3855-F21B-4523-BA87-1D692E5C570F}" srcId="{D799A442-C119-4062-BBB7-6D81C4620049}" destId="{389717C9-49FC-4131-A642-C9C022020328}" srcOrd="0" destOrd="0" parTransId="{E88FCDFD-C9A0-4A5B-932F-F18EF9DC2F55}" sibTransId="{8FA4D6DF-A254-4782-8255-DD298FC48505}"/>
    <dgm:cxn modelId="{460ED665-A45D-4FAB-81ED-02A5F349B8BC}" type="presOf" srcId="{D799A442-C119-4062-BBB7-6D81C4620049}" destId="{69D99550-6DE0-4346-991E-B1FF8183620F}" srcOrd="0" destOrd="0" presId="urn:microsoft.com/office/officeart/2005/8/layout/chevron2"/>
    <dgm:cxn modelId="{0D651418-B893-46CE-A40A-208B048C4E5A}" srcId="{5AEBD100-395B-411F-A9E4-9968160065DA}" destId="{67909098-368A-4A07-AE53-957C7DD96BC5}" srcOrd="0" destOrd="0" parTransId="{5C05EAC0-30F5-41DD-8F42-B42C3796F5FF}" sibTransId="{36A65FDF-64B3-4904-9892-5F8E11D2874E}"/>
    <dgm:cxn modelId="{35648C57-AC90-40EE-AE1C-6B2E265DCDC2}" srcId="{D799A442-C119-4062-BBB7-6D81C4620049}" destId="{BF1A6E95-C0A4-481B-BA17-DCCA4AA72344}" srcOrd="2" destOrd="0" parTransId="{158C5A69-8521-4178-BC06-70A9D9B086CC}" sibTransId="{FCBD0BE5-E6C6-4C39-9ECF-B47A4A68E713}"/>
    <dgm:cxn modelId="{50FBD9BE-BD80-4B22-97B9-20AA3EFB0E97}" type="presOf" srcId="{BF1A6E95-C0A4-481B-BA17-DCCA4AA72344}" destId="{9F8B9BE9-14A7-4ACF-94A4-E0074953370E}" srcOrd="0" destOrd="0" presId="urn:microsoft.com/office/officeart/2005/8/layout/chevron2"/>
    <dgm:cxn modelId="{94967D10-8990-40FE-9466-54A193A04C88}" type="presOf" srcId="{389717C9-49FC-4131-A642-C9C022020328}" destId="{FD1A0449-905A-4EC1-9C83-F29FA70471F6}" srcOrd="0" destOrd="0" presId="urn:microsoft.com/office/officeart/2005/8/layout/chevron2"/>
    <dgm:cxn modelId="{9D29BD27-9EE9-48B6-A6EF-6BCAD0BC653D}" type="presOf" srcId="{5AEBD100-395B-411F-A9E4-9968160065DA}" destId="{0765E5AC-C9C9-494F-91AE-C72D1DAD5004}" srcOrd="0" destOrd="0" presId="urn:microsoft.com/office/officeart/2005/8/layout/chevron2"/>
    <dgm:cxn modelId="{6A021B36-3CC3-4D57-9CAE-2D6715B42B07}" srcId="{D799A442-C119-4062-BBB7-6D81C4620049}" destId="{5AEBD100-395B-411F-A9E4-9968160065DA}" srcOrd="3" destOrd="0" parTransId="{2B4AE8ED-DC1A-440A-BFBC-F24506F839B2}" sibTransId="{36A3A74D-DBAC-4B10-9E2F-B0AB9092EF0B}"/>
    <dgm:cxn modelId="{E5A1874A-B5E2-4FF1-9A31-95303529169D}" type="presOf" srcId="{67909098-368A-4A07-AE53-957C7DD96BC5}" destId="{3503A9F0-23E3-4C4F-8235-54E713A80222}" srcOrd="0" destOrd="0" presId="urn:microsoft.com/office/officeart/2005/8/layout/chevron2"/>
    <dgm:cxn modelId="{E37DBBCE-FC6F-41E1-9713-AD322829C343}" type="presOf" srcId="{EFF70F3F-E3BD-4FC7-9078-1BB794A1E947}" destId="{45DDD111-D2DF-4EF3-BBD2-5CA2ACAF2EB3}" srcOrd="0" destOrd="0" presId="urn:microsoft.com/office/officeart/2005/8/layout/chevron2"/>
    <dgm:cxn modelId="{ACB8A57B-C09F-449A-818A-73B0AF36DCFE}" type="presOf" srcId="{C08FD2B5-63A8-40DC-B54B-22E763ADC86C}" destId="{750EA0C4-295F-47D8-B5D0-7ECFD1C4667C}" srcOrd="0" destOrd="0" presId="urn:microsoft.com/office/officeart/2005/8/layout/chevron2"/>
    <dgm:cxn modelId="{5B5F5B40-12BD-42A8-A588-6E21E0A438C4}" srcId="{D799A442-C119-4062-BBB7-6D81C4620049}" destId="{93F8FCFB-AB52-4C8E-9D4B-1064D31F8EF7}" srcOrd="4" destOrd="0" parTransId="{C4F940F1-582C-41E9-B652-9B26E70CF6AE}" sibTransId="{76884E98-30E2-4CEF-AB5D-5496FF5366BE}"/>
    <dgm:cxn modelId="{11FAC9EA-E0F6-406C-9A00-B549B391C075}" srcId="{93F8FCFB-AB52-4C8E-9D4B-1064D31F8EF7}" destId="{3D607441-369F-4161-A47B-AD3504178BDD}" srcOrd="0" destOrd="0" parTransId="{9A549A65-CF2A-4921-86E5-D61A321C9A7E}" sibTransId="{AFDCA256-26AB-4CEC-B371-22FCBCEDBDB7}"/>
    <dgm:cxn modelId="{EF7C70CD-7C76-4158-A8AD-AD63C7D1A32E}" type="presOf" srcId="{E3A0879D-8EAF-4CAB-825C-1587986B2036}" destId="{CD5440BB-1A5E-4BA6-9375-E7ACA452A759}" srcOrd="0" destOrd="0" presId="urn:microsoft.com/office/officeart/2005/8/layout/chevron2"/>
    <dgm:cxn modelId="{AB9D66AB-A0BC-4368-ACEE-E3F61CF36E28}" srcId="{D799A442-C119-4062-BBB7-6D81C4620049}" destId="{EFF70F3F-E3BD-4FC7-9078-1BB794A1E947}" srcOrd="1" destOrd="0" parTransId="{3B04E4F7-F209-4889-B864-B20F18C54B3D}" sibTransId="{6C2AE1E0-78FD-4DE8-8516-F737B3C1BDD4}"/>
    <dgm:cxn modelId="{33B52545-0E11-4B2A-8786-6000A5A8EF06}" type="presOf" srcId="{A0C0289E-C4FD-4BB4-A181-B4B4E9A00E63}" destId="{DC439C82-5F79-4C6F-82BA-8988368B34AF}" srcOrd="0" destOrd="0" presId="urn:microsoft.com/office/officeart/2005/8/layout/chevron2"/>
    <dgm:cxn modelId="{59CBABE1-AFBC-446E-9719-3F8C1B43CD90}" type="presOf" srcId="{3D607441-369F-4161-A47B-AD3504178BDD}" destId="{6D236C9B-41AA-4E81-B4CC-2FF32634C782}" srcOrd="0" destOrd="0" presId="urn:microsoft.com/office/officeart/2005/8/layout/chevron2"/>
    <dgm:cxn modelId="{EBFDA93C-4199-4DD0-A649-DDD42DD10432}" type="presOf" srcId="{93F8FCFB-AB52-4C8E-9D4B-1064D31F8EF7}" destId="{FE16C793-0AAC-4A7E-A28C-9A0F4357F5D6}" srcOrd="0" destOrd="0" presId="urn:microsoft.com/office/officeart/2005/8/layout/chevron2"/>
    <dgm:cxn modelId="{5784C67E-5783-4812-A564-E1ECE8248BB9}" srcId="{389717C9-49FC-4131-A642-C9C022020328}" destId="{E3A0879D-8EAF-4CAB-825C-1587986B2036}" srcOrd="0" destOrd="0" parTransId="{3E2EC113-B432-45DC-B6B0-EA5ACB2D4B05}" sibTransId="{95CE8D24-1A67-4E0A-A1B7-643C13E60162}"/>
    <dgm:cxn modelId="{C823E2CA-ADCF-4400-A770-B25247C7F3A3}" type="presParOf" srcId="{69D99550-6DE0-4346-991E-B1FF8183620F}" destId="{70009A16-E377-4756-99A3-C75FBAD371B5}" srcOrd="0" destOrd="0" presId="urn:microsoft.com/office/officeart/2005/8/layout/chevron2"/>
    <dgm:cxn modelId="{457B40BB-E057-4A2F-B5FF-FB1889C748C7}" type="presParOf" srcId="{70009A16-E377-4756-99A3-C75FBAD371B5}" destId="{FD1A0449-905A-4EC1-9C83-F29FA70471F6}" srcOrd="0" destOrd="0" presId="urn:microsoft.com/office/officeart/2005/8/layout/chevron2"/>
    <dgm:cxn modelId="{AAA51FA7-C8F3-45A4-9383-0A3C154CD9F7}" type="presParOf" srcId="{70009A16-E377-4756-99A3-C75FBAD371B5}" destId="{CD5440BB-1A5E-4BA6-9375-E7ACA452A759}" srcOrd="1" destOrd="0" presId="urn:microsoft.com/office/officeart/2005/8/layout/chevron2"/>
    <dgm:cxn modelId="{1A20C0F2-514A-440B-A21F-1009B136CFE8}" type="presParOf" srcId="{69D99550-6DE0-4346-991E-B1FF8183620F}" destId="{1AC119F7-34CE-4A03-AA4E-2E8B10BA551C}" srcOrd="1" destOrd="0" presId="urn:microsoft.com/office/officeart/2005/8/layout/chevron2"/>
    <dgm:cxn modelId="{21D243F1-CB7B-471C-AADC-0A4D3538F129}" type="presParOf" srcId="{69D99550-6DE0-4346-991E-B1FF8183620F}" destId="{7D31419D-96F0-48EF-96C3-A665706562E6}" srcOrd="2" destOrd="0" presId="urn:microsoft.com/office/officeart/2005/8/layout/chevron2"/>
    <dgm:cxn modelId="{350B3529-D26E-46A8-B660-FBC2EE4EC466}" type="presParOf" srcId="{7D31419D-96F0-48EF-96C3-A665706562E6}" destId="{45DDD111-D2DF-4EF3-BBD2-5CA2ACAF2EB3}" srcOrd="0" destOrd="0" presId="urn:microsoft.com/office/officeart/2005/8/layout/chevron2"/>
    <dgm:cxn modelId="{EEF5AE3D-F3AA-41A3-B04D-D38E7BFD2DF8}" type="presParOf" srcId="{7D31419D-96F0-48EF-96C3-A665706562E6}" destId="{750EA0C4-295F-47D8-B5D0-7ECFD1C4667C}" srcOrd="1" destOrd="0" presId="urn:microsoft.com/office/officeart/2005/8/layout/chevron2"/>
    <dgm:cxn modelId="{CE2A41F0-36F1-4DF3-9442-1E11B60221FB}" type="presParOf" srcId="{69D99550-6DE0-4346-991E-B1FF8183620F}" destId="{F3E067A9-FB62-4C8E-993F-6ECA517FD5E6}" srcOrd="3" destOrd="0" presId="urn:microsoft.com/office/officeart/2005/8/layout/chevron2"/>
    <dgm:cxn modelId="{F82B78A2-28FD-4E80-A9E9-925FAE564895}" type="presParOf" srcId="{69D99550-6DE0-4346-991E-B1FF8183620F}" destId="{48B9F27F-298E-4696-AAFB-9DA358E419B1}" srcOrd="4" destOrd="0" presId="urn:microsoft.com/office/officeart/2005/8/layout/chevron2"/>
    <dgm:cxn modelId="{508D7446-E9D6-47B8-979A-E6967D47CF8D}" type="presParOf" srcId="{48B9F27F-298E-4696-AAFB-9DA358E419B1}" destId="{9F8B9BE9-14A7-4ACF-94A4-E0074953370E}" srcOrd="0" destOrd="0" presId="urn:microsoft.com/office/officeart/2005/8/layout/chevron2"/>
    <dgm:cxn modelId="{03D87F6F-2AAF-4A37-9CBD-83F487BAB4F4}" type="presParOf" srcId="{48B9F27F-298E-4696-AAFB-9DA358E419B1}" destId="{DC439C82-5F79-4C6F-82BA-8988368B34AF}" srcOrd="1" destOrd="0" presId="urn:microsoft.com/office/officeart/2005/8/layout/chevron2"/>
    <dgm:cxn modelId="{D0D48CD3-6709-490A-B455-C64B6F2D72FB}" type="presParOf" srcId="{69D99550-6DE0-4346-991E-B1FF8183620F}" destId="{C6EB12B0-F19E-4E55-AB5B-7A6BE01880A3}" srcOrd="5" destOrd="0" presId="urn:microsoft.com/office/officeart/2005/8/layout/chevron2"/>
    <dgm:cxn modelId="{3B0D2F1F-FACD-4BA2-89E6-AC1B9C41EF60}" type="presParOf" srcId="{69D99550-6DE0-4346-991E-B1FF8183620F}" destId="{B5F7180E-50B4-4762-8D18-4A43B0FCC518}" srcOrd="6" destOrd="0" presId="urn:microsoft.com/office/officeart/2005/8/layout/chevron2"/>
    <dgm:cxn modelId="{90B13DD8-A9E6-45F8-A7C5-BB99DB0175E7}" type="presParOf" srcId="{B5F7180E-50B4-4762-8D18-4A43B0FCC518}" destId="{0765E5AC-C9C9-494F-91AE-C72D1DAD5004}" srcOrd="0" destOrd="0" presId="urn:microsoft.com/office/officeart/2005/8/layout/chevron2"/>
    <dgm:cxn modelId="{0DEF0CA8-3E41-4385-9FAB-8F64415FC191}" type="presParOf" srcId="{B5F7180E-50B4-4762-8D18-4A43B0FCC518}" destId="{3503A9F0-23E3-4C4F-8235-54E713A80222}" srcOrd="1" destOrd="0" presId="urn:microsoft.com/office/officeart/2005/8/layout/chevron2"/>
    <dgm:cxn modelId="{A566CEDF-6B86-4120-BFD5-BB7F89C6B295}" type="presParOf" srcId="{69D99550-6DE0-4346-991E-B1FF8183620F}" destId="{9605A3B4-2CDB-4B07-8847-213069BAEF35}" srcOrd="7" destOrd="0" presId="urn:microsoft.com/office/officeart/2005/8/layout/chevron2"/>
    <dgm:cxn modelId="{D9030CD6-5DFC-4ACB-ABBF-58AA3A7A9720}" type="presParOf" srcId="{69D99550-6DE0-4346-991E-B1FF8183620F}" destId="{367DEDD3-1F92-47BC-8148-B063682B9FB9}" srcOrd="8" destOrd="0" presId="urn:microsoft.com/office/officeart/2005/8/layout/chevron2"/>
    <dgm:cxn modelId="{2E95E22C-54A0-4043-9D08-4FD63DF8E751}" type="presParOf" srcId="{367DEDD3-1F92-47BC-8148-B063682B9FB9}" destId="{FE16C793-0AAC-4A7E-A28C-9A0F4357F5D6}" srcOrd="0" destOrd="0" presId="urn:microsoft.com/office/officeart/2005/8/layout/chevron2"/>
    <dgm:cxn modelId="{7623030B-C123-47CF-97BA-7DF074F97951}" type="presParOf" srcId="{367DEDD3-1F92-47BC-8148-B063682B9FB9}" destId="{6D236C9B-41AA-4E81-B4CC-2FF32634C7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99A442-C119-4062-BBB7-6D81C4620049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F70F3F-E3BD-4FC7-9078-1BB794A1E94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B04E4F7-F209-4889-B864-B20F18C54B3D}" type="parTrans" cxnId="{AB9D66AB-A0BC-4368-ACEE-E3F61CF36E28}">
      <dgm:prSet/>
      <dgm:spPr/>
      <dgm:t>
        <a:bodyPr/>
        <a:lstStyle/>
        <a:p>
          <a:endParaRPr lang="ru-RU"/>
        </a:p>
      </dgm:t>
    </dgm:pt>
    <dgm:pt modelId="{6C2AE1E0-78FD-4DE8-8516-F737B3C1BDD4}" type="sibTrans" cxnId="{AB9D66AB-A0BC-4368-ACEE-E3F61CF36E28}">
      <dgm:prSet/>
      <dgm:spPr/>
      <dgm:t>
        <a:bodyPr/>
        <a:lstStyle/>
        <a:p>
          <a:endParaRPr lang="ru-RU"/>
        </a:p>
      </dgm:t>
    </dgm:pt>
    <dgm:pt modelId="{C08FD2B5-63A8-40DC-B54B-22E763ADC86C}">
      <dgm:prSet phldrT="[Текст]"/>
      <dgm:spPr/>
      <dgm:t>
        <a:bodyPr/>
        <a:lstStyle/>
        <a:p>
          <a:r>
            <a:rPr lang="ru-RU" dirty="0" smtClean="0"/>
            <a:t>Среднее профессиональное образование</a:t>
          </a:r>
          <a:endParaRPr lang="ru-RU" dirty="0"/>
        </a:p>
      </dgm:t>
    </dgm:pt>
    <dgm:pt modelId="{A8F2CB6E-8867-441B-A540-3A35B667BD49}" type="parTrans" cxnId="{FC011E45-B8B1-4443-9D28-A88E00F7A484}">
      <dgm:prSet/>
      <dgm:spPr/>
      <dgm:t>
        <a:bodyPr/>
        <a:lstStyle/>
        <a:p>
          <a:endParaRPr lang="ru-RU"/>
        </a:p>
      </dgm:t>
    </dgm:pt>
    <dgm:pt modelId="{54247258-A132-4CC0-B992-9754FC00CB29}" type="sibTrans" cxnId="{FC011E45-B8B1-4443-9D28-A88E00F7A484}">
      <dgm:prSet/>
      <dgm:spPr/>
      <dgm:t>
        <a:bodyPr/>
        <a:lstStyle/>
        <a:p>
          <a:endParaRPr lang="ru-RU"/>
        </a:p>
      </dgm:t>
    </dgm:pt>
    <dgm:pt modelId="{BF1A6E95-C0A4-481B-BA17-DCCA4AA7234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58C5A69-8521-4178-BC06-70A9D9B086CC}" type="parTrans" cxnId="{35648C57-AC90-40EE-AE1C-6B2E265DCDC2}">
      <dgm:prSet/>
      <dgm:spPr/>
      <dgm:t>
        <a:bodyPr/>
        <a:lstStyle/>
        <a:p>
          <a:endParaRPr lang="ru-RU"/>
        </a:p>
      </dgm:t>
    </dgm:pt>
    <dgm:pt modelId="{FCBD0BE5-E6C6-4C39-9ECF-B47A4A68E713}" type="sibTrans" cxnId="{35648C57-AC90-40EE-AE1C-6B2E265DCDC2}">
      <dgm:prSet/>
      <dgm:spPr/>
      <dgm:t>
        <a:bodyPr/>
        <a:lstStyle/>
        <a:p>
          <a:endParaRPr lang="ru-RU"/>
        </a:p>
      </dgm:t>
    </dgm:pt>
    <dgm:pt modelId="{A0C0289E-C4FD-4BB4-A181-B4B4E9A00E63}">
      <dgm:prSet phldrT="[Текст]"/>
      <dgm:spPr/>
      <dgm:t>
        <a:bodyPr/>
        <a:lstStyle/>
        <a:p>
          <a:r>
            <a:rPr lang="ru-RU" dirty="0" smtClean="0"/>
            <a:t>Высшее образование – </a:t>
          </a:r>
          <a:r>
            <a:rPr lang="ru-RU" dirty="0" err="1" smtClean="0"/>
            <a:t>бакалавриат</a:t>
          </a:r>
          <a:endParaRPr lang="ru-RU" dirty="0"/>
        </a:p>
      </dgm:t>
    </dgm:pt>
    <dgm:pt modelId="{3BB8B235-3EAA-4DD8-A1C7-61CBB85D55B6}" type="parTrans" cxnId="{F7B73819-D305-4727-AE53-B611E425D876}">
      <dgm:prSet/>
      <dgm:spPr/>
      <dgm:t>
        <a:bodyPr/>
        <a:lstStyle/>
        <a:p>
          <a:endParaRPr lang="ru-RU"/>
        </a:p>
      </dgm:t>
    </dgm:pt>
    <dgm:pt modelId="{069F35F4-8115-4952-9B9A-03E44F70CD2E}" type="sibTrans" cxnId="{F7B73819-D305-4727-AE53-B611E425D876}">
      <dgm:prSet/>
      <dgm:spPr/>
      <dgm:t>
        <a:bodyPr/>
        <a:lstStyle/>
        <a:p>
          <a:endParaRPr lang="ru-RU"/>
        </a:p>
      </dgm:t>
    </dgm:pt>
    <dgm:pt modelId="{5AEBD100-395B-411F-A9E4-9968160065D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B4AE8ED-DC1A-440A-BFBC-F24506F839B2}" type="parTrans" cxnId="{6A021B36-3CC3-4D57-9CAE-2D6715B42B07}">
      <dgm:prSet/>
      <dgm:spPr/>
      <dgm:t>
        <a:bodyPr/>
        <a:lstStyle/>
        <a:p>
          <a:endParaRPr lang="ru-RU"/>
        </a:p>
      </dgm:t>
    </dgm:pt>
    <dgm:pt modelId="{36A3A74D-DBAC-4B10-9E2F-B0AB9092EF0B}" type="sibTrans" cxnId="{6A021B36-3CC3-4D57-9CAE-2D6715B42B07}">
      <dgm:prSet/>
      <dgm:spPr/>
      <dgm:t>
        <a:bodyPr/>
        <a:lstStyle/>
        <a:p>
          <a:endParaRPr lang="ru-RU"/>
        </a:p>
      </dgm:t>
    </dgm:pt>
    <dgm:pt modelId="{67909098-368A-4A07-AE53-957C7DD96BC5}">
      <dgm:prSet/>
      <dgm:spPr/>
      <dgm:t>
        <a:bodyPr/>
        <a:lstStyle/>
        <a:p>
          <a:r>
            <a:rPr lang="ru-RU" dirty="0" smtClean="0"/>
            <a:t>Высшее образование – </a:t>
          </a:r>
          <a:r>
            <a:rPr lang="ru-RU" dirty="0" err="1" smtClean="0"/>
            <a:t>специалитет</a:t>
          </a:r>
          <a:r>
            <a:rPr lang="ru-RU" dirty="0" smtClean="0"/>
            <a:t> или магистратура</a:t>
          </a:r>
          <a:endParaRPr lang="ru-RU" dirty="0"/>
        </a:p>
      </dgm:t>
    </dgm:pt>
    <dgm:pt modelId="{5C05EAC0-30F5-41DD-8F42-B42C3796F5FF}" type="parTrans" cxnId="{0D651418-B893-46CE-A40A-208B048C4E5A}">
      <dgm:prSet/>
      <dgm:spPr/>
      <dgm:t>
        <a:bodyPr/>
        <a:lstStyle/>
        <a:p>
          <a:endParaRPr lang="ru-RU"/>
        </a:p>
      </dgm:t>
    </dgm:pt>
    <dgm:pt modelId="{36A65FDF-64B3-4904-9892-5F8E11D2874E}" type="sibTrans" cxnId="{0D651418-B893-46CE-A40A-208B048C4E5A}">
      <dgm:prSet/>
      <dgm:spPr/>
      <dgm:t>
        <a:bodyPr/>
        <a:lstStyle/>
        <a:p>
          <a:endParaRPr lang="ru-RU"/>
        </a:p>
      </dgm:t>
    </dgm:pt>
    <dgm:pt modelId="{93F8FCFB-AB52-4C8E-9D4B-1064D31F8EF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4F940F1-582C-41E9-B652-9B26E70CF6AE}" type="parTrans" cxnId="{5B5F5B40-12BD-42A8-A588-6E21E0A438C4}">
      <dgm:prSet/>
      <dgm:spPr/>
      <dgm:t>
        <a:bodyPr/>
        <a:lstStyle/>
        <a:p>
          <a:endParaRPr lang="ru-RU"/>
        </a:p>
      </dgm:t>
    </dgm:pt>
    <dgm:pt modelId="{76884E98-30E2-4CEF-AB5D-5496FF5366BE}" type="sibTrans" cxnId="{5B5F5B40-12BD-42A8-A588-6E21E0A438C4}">
      <dgm:prSet/>
      <dgm:spPr/>
      <dgm:t>
        <a:bodyPr/>
        <a:lstStyle/>
        <a:p>
          <a:endParaRPr lang="ru-RU"/>
        </a:p>
      </dgm:t>
    </dgm:pt>
    <dgm:pt modelId="{3D607441-369F-4161-A47B-AD3504178BDD}">
      <dgm:prSet/>
      <dgm:spPr/>
      <dgm:t>
        <a:bodyPr/>
        <a:lstStyle/>
        <a:p>
          <a:r>
            <a:rPr lang="ru-RU" dirty="0" smtClean="0"/>
            <a:t>Высшее образование – подготовка кадров высшей квалификации</a:t>
          </a:r>
          <a:endParaRPr lang="ru-RU" dirty="0"/>
        </a:p>
      </dgm:t>
    </dgm:pt>
    <dgm:pt modelId="{9A549A65-CF2A-4921-86E5-D61A321C9A7E}" type="parTrans" cxnId="{11FAC9EA-E0F6-406C-9A00-B549B391C075}">
      <dgm:prSet/>
      <dgm:spPr/>
      <dgm:t>
        <a:bodyPr/>
        <a:lstStyle/>
        <a:p>
          <a:endParaRPr lang="ru-RU"/>
        </a:p>
      </dgm:t>
    </dgm:pt>
    <dgm:pt modelId="{AFDCA256-26AB-4CEC-B371-22FCBCEDBDB7}" type="sibTrans" cxnId="{11FAC9EA-E0F6-406C-9A00-B549B391C075}">
      <dgm:prSet/>
      <dgm:spPr/>
      <dgm:t>
        <a:bodyPr/>
        <a:lstStyle/>
        <a:p>
          <a:endParaRPr lang="ru-RU"/>
        </a:p>
      </dgm:t>
    </dgm:pt>
    <dgm:pt modelId="{69D99550-6DE0-4346-991E-B1FF8183620F}" type="pres">
      <dgm:prSet presAssocID="{D799A442-C119-4062-BBB7-6D81C46200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1419D-96F0-48EF-96C3-A665706562E6}" type="pres">
      <dgm:prSet presAssocID="{EFF70F3F-E3BD-4FC7-9078-1BB794A1E947}" presName="composite" presStyleCnt="0"/>
      <dgm:spPr/>
      <dgm:t>
        <a:bodyPr/>
        <a:lstStyle/>
        <a:p>
          <a:endParaRPr lang="ru-RU"/>
        </a:p>
      </dgm:t>
    </dgm:pt>
    <dgm:pt modelId="{45DDD111-D2DF-4EF3-BBD2-5CA2ACAF2EB3}" type="pres">
      <dgm:prSet presAssocID="{EFF70F3F-E3BD-4FC7-9078-1BB794A1E94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EA0C4-295F-47D8-B5D0-7ECFD1C4667C}" type="pres">
      <dgm:prSet presAssocID="{EFF70F3F-E3BD-4FC7-9078-1BB794A1E94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067A9-FB62-4C8E-993F-6ECA517FD5E6}" type="pres">
      <dgm:prSet presAssocID="{6C2AE1E0-78FD-4DE8-8516-F737B3C1BDD4}" presName="sp" presStyleCnt="0"/>
      <dgm:spPr/>
      <dgm:t>
        <a:bodyPr/>
        <a:lstStyle/>
        <a:p>
          <a:endParaRPr lang="ru-RU"/>
        </a:p>
      </dgm:t>
    </dgm:pt>
    <dgm:pt modelId="{48B9F27F-298E-4696-AAFB-9DA358E419B1}" type="pres">
      <dgm:prSet presAssocID="{BF1A6E95-C0A4-481B-BA17-DCCA4AA72344}" presName="composite" presStyleCnt="0"/>
      <dgm:spPr/>
      <dgm:t>
        <a:bodyPr/>
        <a:lstStyle/>
        <a:p>
          <a:endParaRPr lang="ru-RU"/>
        </a:p>
      </dgm:t>
    </dgm:pt>
    <dgm:pt modelId="{9F8B9BE9-14A7-4ACF-94A4-E0074953370E}" type="pres">
      <dgm:prSet presAssocID="{BF1A6E95-C0A4-481B-BA17-DCCA4AA7234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39C82-5F79-4C6F-82BA-8988368B34AF}" type="pres">
      <dgm:prSet presAssocID="{BF1A6E95-C0A4-481B-BA17-DCCA4AA7234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B12B0-F19E-4E55-AB5B-7A6BE01880A3}" type="pres">
      <dgm:prSet presAssocID="{FCBD0BE5-E6C6-4C39-9ECF-B47A4A68E713}" presName="sp" presStyleCnt="0"/>
      <dgm:spPr/>
      <dgm:t>
        <a:bodyPr/>
        <a:lstStyle/>
        <a:p>
          <a:endParaRPr lang="ru-RU"/>
        </a:p>
      </dgm:t>
    </dgm:pt>
    <dgm:pt modelId="{B5F7180E-50B4-4762-8D18-4A43B0FCC518}" type="pres">
      <dgm:prSet presAssocID="{5AEBD100-395B-411F-A9E4-9968160065DA}" presName="composite" presStyleCnt="0"/>
      <dgm:spPr/>
      <dgm:t>
        <a:bodyPr/>
        <a:lstStyle/>
        <a:p>
          <a:endParaRPr lang="ru-RU"/>
        </a:p>
      </dgm:t>
    </dgm:pt>
    <dgm:pt modelId="{0765E5AC-C9C9-494F-91AE-C72D1DAD5004}" type="pres">
      <dgm:prSet presAssocID="{5AEBD100-395B-411F-A9E4-9968160065D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3A9F0-23E3-4C4F-8235-54E713A80222}" type="pres">
      <dgm:prSet presAssocID="{5AEBD100-395B-411F-A9E4-9968160065D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5A3B4-2CDB-4B07-8847-213069BAEF35}" type="pres">
      <dgm:prSet presAssocID="{36A3A74D-DBAC-4B10-9E2F-B0AB9092EF0B}" presName="sp" presStyleCnt="0"/>
      <dgm:spPr/>
      <dgm:t>
        <a:bodyPr/>
        <a:lstStyle/>
        <a:p>
          <a:endParaRPr lang="ru-RU"/>
        </a:p>
      </dgm:t>
    </dgm:pt>
    <dgm:pt modelId="{367DEDD3-1F92-47BC-8148-B063682B9FB9}" type="pres">
      <dgm:prSet presAssocID="{93F8FCFB-AB52-4C8E-9D4B-1064D31F8EF7}" presName="composite" presStyleCnt="0"/>
      <dgm:spPr/>
      <dgm:t>
        <a:bodyPr/>
        <a:lstStyle/>
        <a:p>
          <a:endParaRPr lang="ru-RU"/>
        </a:p>
      </dgm:t>
    </dgm:pt>
    <dgm:pt modelId="{FE16C793-0AAC-4A7E-A28C-9A0F4357F5D6}" type="pres">
      <dgm:prSet presAssocID="{93F8FCFB-AB52-4C8E-9D4B-1064D31F8EF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36C9B-41AA-4E81-B4CC-2FF32634C782}" type="pres">
      <dgm:prSet presAssocID="{93F8FCFB-AB52-4C8E-9D4B-1064D31F8EF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2F4A9-2706-41CE-B0BF-D92588B9974B}" type="presOf" srcId="{5AEBD100-395B-411F-A9E4-9968160065DA}" destId="{0765E5AC-C9C9-494F-91AE-C72D1DAD5004}" srcOrd="0" destOrd="0" presId="urn:microsoft.com/office/officeart/2005/8/layout/chevron2"/>
    <dgm:cxn modelId="{AB9D66AB-A0BC-4368-ACEE-E3F61CF36E28}" srcId="{D799A442-C119-4062-BBB7-6D81C4620049}" destId="{EFF70F3F-E3BD-4FC7-9078-1BB794A1E947}" srcOrd="0" destOrd="0" parTransId="{3B04E4F7-F209-4889-B864-B20F18C54B3D}" sibTransId="{6C2AE1E0-78FD-4DE8-8516-F737B3C1BDD4}"/>
    <dgm:cxn modelId="{F7B73819-D305-4727-AE53-B611E425D876}" srcId="{BF1A6E95-C0A4-481B-BA17-DCCA4AA72344}" destId="{A0C0289E-C4FD-4BB4-A181-B4B4E9A00E63}" srcOrd="0" destOrd="0" parTransId="{3BB8B235-3EAA-4DD8-A1C7-61CBB85D55B6}" sibTransId="{069F35F4-8115-4952-9B9A-03E44F70CD2E}"/>
    <dgm:cxn modelId="{AA2B6593-531F-4378-925E-7A2D08FF8531}" type="presOf" srcId="{D799A442-C119-4062-BBB7-6D81C4620049}" destId="{69D99550-6DE0-4346-991E-B1FF8183620F}" srcOrd="0" destOrd="0" presId="urn:microsoft.com/office/officeart/2005/8/layout/chevron2"/>
    <dgm:cxn modelId="{5B5F5B40-12BD-42A8-A588-6E21E0A438C4}" srcId="{D799A442-C119-4062-BBB7-6D81C4620049}" destId="{93F8FCFB-AB52-4C8E-9D4B-1064D31F8EF7}" srcOrd="3" destOrd="0" parTransId="{C4F940F1-582C-41E9-B652-9B26E70CF6AE}" sibTransId="{76884E98-30E2-4CEF-AB5D-5496FF5366BE}"/>
    <dgm:cxn modelId="{11FAC9EA-E0F6-406C-9A00-B549B391C075}" srcId="{93F8FCFB-AB52-4C8E-9D4B-1064D31F8EF7}" destId="{3D607441-369F-4161-A47B-AD3504178BDD}" srcOrd="0" destOrd="0" parTransId="{9A549A65-CF2A-4921-86E5-D61A321C9A7E}" sibTransId="{AFDCA256-26AB-4CEC-B371-22FCBCEDBDB7}"/>
    <dgm:cxn modelId="{2461452F-6B37-4BE8-B99F-F5CD2233986E}" type="presOf" srcId="{93F8FCFB-AB52-4C8E-9D4B-1064D31F8EF7}" destId="{FE16C793-0AAC-4A7E-A28C-9A0F4357F5D6}" srcOrd="0" destOrd="0" presId="urn:microsoft.com/office/officeart/2005/8/layout/chevron2"/>
    <dgm:cxn modelId="{61B62052-E326-47D9-A433-6AB39B79D5FB}" type="presOf" srcId="{EFF70F3F-E3BD-4FC7-9078-1BB794A1E947}" destId="{45DDD111-D2DF-4EF3-BBD2-5CA2ACAF2EB3}" srcOrd="0" destOrd="0" presId="urn:microsoft.com/office/officeart/2005/8/layout/chevron2"/>
    <dgm:cxn modelId="{892E5541-BF4F-4BF6-9455-F35790682C54}" type="presOf" srcId="{A0C0289E-C4FD-4BB4-A181-B4B4E9A00E63}" destId="{DC439C82-5F79-4C6F-82BA-8988368B34AF}" srcOrd="0" destOrd="0" presId="urn:microsoft.com/office/officeart/2005/8/layout/chevron2"/>
    <dgm:cxn modelId="{FC011E45-B8B1-4443-9D28-A88E00F7A484}" srcId="{EFF70F3F-E3BD-4FC7-9078-1BB794A1E947}" destId="{C08FD2B5-63A8-40DC-B54B-22E763ADC86C}" srcOrd="0" destOrd="0" parTransId="{A8F2CB6E-8867-441B-A540-3A35B667BD49}" sibTransId="{54247258-A132-4CC0-B992-9754FC00CB29}"/>
    <dgm:cxn modelId="{6A021B36-3CC3-4D57-9CAE-2D6715B42B07}" srcId="{D799A442-C119-4062-BBB7-6D81C4620049}" destId="{5AEBD100-395B-411F-A9E4-9968160065DA}" srcOrd="2" destOrd="0" parTransId="{2B4AE8ED-DC1A-440A-BFBC-F24506F839B2}" sibTransId="{36A3A74D-DBAC-4B10-9E2F-B0AB9092EF0B}"/>
    <dgm:cxn modelId="{06109AB7-2D89-49BC-9FDE-63EC038AE8CD}" type="presOf" srcId="{3D607441-369F-4161-A47B-AD3504178BDD}" destId="{6D236C9B-41AA-4E81-B4CC-2FF32634C782}" srcOrd="0" destOrd="0" presId="urn:microsoft.com/office/officeart/2005/8/layout/chevron2"/>
    <dgm:cxn modelId="{0D651418-B893-46CE-A40A-208B048C4E5A}" srcId="{5AEBD100-395B-411F-A9E4-9968160065DA}" destId="{67909098-368A-4A07-AE53-957C7DD96BC5}" srcOrd="0" destOrd="0" parTransId="{5C05EAC0-30F5-41DD-8F42-B42C3796F5FF}" sibTransId="{36A65FDF-64B3-4904-9892-5F8E11D2874E}"/>
    <dgm:cxn modelId="{3751655F-CF8F-4A91-A051-2A34787EC08C}" type="presOf" srcId="{BF1A6E95-C0A4-481B-BA17-DCCA4AA72344}" destId="{9F8B9BE9-14A7-4ACF-94A4-E0074953370E}" srcOrd="0" destOrd="0" presId="urn:microsoft.com/office/officeart/2005/8/layout/chevron2"/>
    <dgm:cxn modelId="{B8ECA4CF-6CC2-4A0F-895A-7B0916949F5B}" type="presOf" srcId="{67909098-368A-4A07-AE53-957C7DD96BC5}" destId="{3503A9F0-23E3-4C4F-8235-54E713A80222}" srcOrd="0" destOrd="0" presId="urn:microsoft.com/office/officeart/2005/8/layout/chevron2"/>
    <dgm:cxn modelId="{CBE93872-1B4E-4599-B30B-2D8A92E742C4}" type="presOf" srcId="{C08FD2B5-63A8-40DC-B54B-22E763ADC86C}" destId="{750EA0C4-295F-47D8-B5D0-7ECFD1C4667C}" srcOrd="0" destOrd="0" presId="urn:microsoft.com/office/officeart/2005/8/layout/chevron2"/>
    <dgm:cxn modelId="{35648C57-AC90-40EE-AE1C-6B2E265DCDC2}" srcId="{D799A442-C119-4062-BBB7-6D81C4620049}" destId="{BF1A6E95-C0A4-481B-BA17-DCCA4AA72344}" srcOrd="1" destOrd="0" parTransId="{158C5A69-8521-4178-BC06-70A9D9B086CC}" sibTransId="{FCBD0BE5-E6C6-4C39-9ECF-B47A4A68E713}"/>
    <dgm:cxn modelId="{8C3B498D-1061-45E2-A97C-F67D37EAA9C3}" type="presParOf" srcId="{69D99550-6DE0-4346-991E-B1FF8183620F}" destId="{7D31419D-96F0-48EF-96C3-A665706562E6}" srcOrd="0" destOrd="0" presId="urn:microsoft.com/office/officeart/2005/8/layout/chevron2"/>
    <dgm:cxn modelId="{9EDCB105-F28B-411D-9CBB-E2152CF8857B}" type="presParOf" srcId="{7D31419D-96F0-48EF-96C3-A665706562E6}" destId="{45DDD111-D2DF-4EF3-BBD2-5CA2ACAF2EB3}" srcOrd="0" destOrd="0" presId="urn:microsoft.com/office/officeart/2005/8/layout/chevron2"/>
    <dgm:cxn modelId="{166AA269-E51E-41B2-9F7D-7523F35C013B}" type="presParOf" srcId="{7D31419D-96F0-48EF-96C3-A665706562E6}" destId="{750EA0C4-295F-47D8-B5D0-7ECFD1C4667C}" srcOrd="1" destOrd="0" presId="urn:microsoft.com/office/officeart/2005/8/layout/chevron2"/>
    <dgm:cxn modelId="{3EF29E45-2735-41D1-8349-191463459B5D}" type="presParOf" srcId="{69D99550-6DE0-4346-991E-B1FF8183620F}" destId="{F3E067A9-FB62-4C8E-993F-6ECA517FD5E6}" srcOrd="1" destOrd="0" presId="urn:microsoft.com/office/officeart/2005/8/layout/chevron2"/>
    <dgm:cxn modelId="{0649B34E-AEE4-4234-99B9-532503B20847}" type="presParOf" srcId="{69D99550-6DE0-4346-991E-B1FF8183620F}" destId="{48B9F27F-298E-4696-AAFB-9DA358E419B1}" srcOrd="2" destOrd="0" presId="urn:microsoft.com/office/officeart/2005/8/layout/chevron2"/>
    <dgm:cxn modelId="{C756CFDB-F790-46EA-AC64-7F563F402666}" type="presParOf" srcId="{48B9F27F-298E-4696-AAFB-9DA358E419B1}" destId="{9F8B9BE9-14A7-4ACF-94A4-E0074953370E}" srcOrd="0" destOrd="0" presId="urn:microsoft.com/office/officeart/2005/8/layout/chevron2"/>
    <dgm:cxn modelId="{DC919035-1D83-4ACE-B0A9-4142B1DCE075}" type="presParOf" srcId="{48B9F27F-298E-4696-AAFB-9DA358E419B1}" destId="{DC439C82-5F79-4C6F-82BA-8988368B34AF}" srcOrd="1" destOrd="0" presId="urn:microsoft.com/office/officeart/2005/8/layout/chevron2"/>
    <dgm:cxn modelId="{9D1E6AEA-7D66-4D89-AA7D-3D49DAA2221D}" type="presParOf" srcId="{69D99550-6DE0-4346-991E-B1FF8183620F}" destId="{C6EB12B0-F19E-4E55-AB5B-7A6BE01880A3}" srcOrd="3" destOrd="0" presId="urn:microsoft.com/office/officeart/2005/8/layout/chevron2"/>
    <dgm:cxn modelId="{400E6DD2-1024-4801-9CFD-EBB15C2E0857}" type="presParOf" srcId="{69D99550-6DE0-4346-991E-B1FF8183620F}" destId="{B5F7180E-50B4-4762-8D18-4A43B0FCC518}" srcOrd="4" destOrd="0" presId="urn:microsoft.com/office/officeart/2005/8/layout/chevron2"/>
    <dgm:cxn modelId="{EE3AB454-84BB-48E7-BDD2-B781ED3264BB}" type="presParOf" srcId="{B5F7180E-50B4-4762-8D18-4A43B0FCC518}" destId="{0765E5AC-C9C9-494F-91AE-C72D1DAD5004}" srcOrd="0" destOrd="0" presId="urn:microsoft.com/office/officeart/2005/8/layout/chevron2"/>
    <dgm:cxn modelId="{A3AF8944-A36D-46C6-A42D-CBEE10DD4F7C}" type="presParOf" srcId="{B5F7180E-50B4-4762-8D18-4A43B0FCC518}" destId="{3503A9F0-23E3-4C4F-8235-54E713A80222}" srcOrd="1" destOrd="0" presId="urn:microsoft.com/office/officeart/2005/8/layout/chevron2"/>
    <dgm:cxn modelId="{4CC7BB3D-EDC1-4A65-821B-461172772535}" type="presParOf" srcId="{69D99550-6DE0-4346-991E-B1FF8183620F}" destId="{9605A3B4-2CDB-4B07-8847-213069BAEF35}" srcOrd="5" destOrd="0" presId="urn:microsoft.com/office/officeart/2005/8/layout/chevron2"/>
    <dgm:cxn modelId="{DDB028CB-CA95-44C1-BC11-06F6D74C7264}" type="presParOf" srcId="{69D99550-6DE0-4346-991E-B1FF8183620F}" destId="{367DEDD3-1F92-47BC-8148-B063682B9FB9}" srcOrd="6" destOrd="0" presId="urn:microsoft.com/office/officeart/2005/8/layout/chevron2"/>
    <dgm:cxn modelId="{D559FE85-1F13-4761-AB13-D89D2D160EA4}" type="presParOf" srcId="{367DEDD3-1F92-47BC-8148-B063682B9FB9}" destId="{FE16C793-0AAC-4A7E-A28C-9A0F4357F5D6}" srcOrd="0" destOrd="0" presId="urn:microsoft.com/office/officeart/2005/8/layout/chevron2"/>
    <dgm:cxn modelId="{222A26A7-2363-4AA6-BE33-F22388DB52C4}" type="presParOf" srcId="{367DEDD3-1F92-47BC-8148-B063682B9FB9}" destId="{6D236C9B-41AA-4E81-B4CC-2FF32634C7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23D507-7457-4D54-9EFF-481A5B452DB8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53032E9-83AA-4044-8C5C-8496F2C91021}">
      <dgm:prSet phldrT="[Текст]"/>
      <dgm:spPr/>
      <dgm:t>
        <a:bodyPr/>
        <a:lstStyle/>
        <a:p>
          <a:r>
            <a:rPr lang="ru-RU" dirty="0" smtClean="0"/>
            <a:t>Что изменилось?</a:t>
          </a:r>
          <a:endParaRPr lang="ru-RU" dirty="0"/>
        </a:p>
      </dgm:t>
    </dgm:pt>
    <dgm:pt modelId="{FFFE90D3-0855-4346-B052-425C1F49563B}" type="parTrans" cxnId="{A3E39F37-37FF-4D0C-B08D-68394FA5AD0F}">
      <dgm:prSet/>
      <dgm:spPr/>
      <dgm:t>
        <a:bodyPr/>
        <a:lstStyle/>
        <a:p>
          <a:endParaRPr lang="ru-RU"/>
        </a:p>
      </dgm:t>
    </dgm:pt>
    <dgm:pt modelId="{2569942C-5A2C-482D-96CF-F6F51B4E388F}" type="sibTrans" cxnId="{A3E39F37-37FF-4D0C-B08D-68394FA5AD0F}">
      <dgm:prSet/>
      <dgm:spPr/>
      <dgm:t>
        <a:bodyPr/>
        <a:lstStyle/>
        <a:p>
          <a:endParaRPr lang="ru-RU"/>
        </a:p>
      </dgm:t>
    </dgm:pt>
    <dgm:pt modelId="{B14FCBE8-783B-479A-A90B-9C7E2027BCF7}">
      <dgm:prSet phldrT="[Текст]"/>
      <dgm:spPr/>
      <dgm:t>
        <a:bodyPr/>
        <a:lstStyle/>
        <a:p>
          <a:pPr algn="l"/>
          <a:r>
            <a:rPr lang="ru-RU" dirty="0" smtClean="0"/>
            <a:t>Вводится два вида программ СПО: </a:t>
          </a:r>
        </a:p>
        <a:p>
          <a:pPr algn="l"/>
          <a:r>
            <a:rPr lang="ru-RU" dirty="0" smtClean="0"/>
            <a:t>подготовка квалифицированных рабочих (служащих)</a:t>
          </a:r>
        </a:p>
        <a:p>
          <a:pPr algn="l"/>
          <a:r>
            <a:rPr lang="ru-RU" dirty="0" smtClean="0"/>
            <a:t>подготовка специалистов среднего звена</a:t>
          </a:r>
          <a:endParaRPr lang="ru-RU" dirty="0"/>
        </a:p>
      </dgm:t>
    </dgm:pt>
    <dgm:pt modelId="{65FAB9DD-FFC6-4358-A81C-E5A7785BB040}" type="parTrans" cxnId="{B1438046-DEDE-452D-B1AE-E7F4634DEB74}">
      <dgm:prSet/>
      <dgm:spPr/>
      <dgm:t>
        <a:bodyPr/>
        <a:lstStyle/>
        <a:p>
          <a:endParaRPr lang="ru-RU"/>
        </a:p>
      </dgm:t>
    </dgm:pt>
    <dgm:pt modelId="{70EB752C-8C2A-41D1-A07E-889E7EBB913B}" type="sibTrans" cxnId="{B1438046-DEDE-452D-B1AE-E7F4634DEB74}">
      <dgm:prSet/>
      <dgm:spPr/>
      <dgm:t>
        <a:bodyPr/>
        <a:lstStyle/>
        <a:p>
          <a:endParaRPr lang="ru-RU"/>
        </a:p>
      </dgm:t>
    </dgm:pt>
    <dgm:pt modelId="{B9B15DEC-DE3E-4DF7-B01A-873650963E96}">
      <dgm:prSet/>
      <dgm:spPr/>
      <dgm:t>
        <a:bodyPr/>
        <a:lstStyle/>
        <a:p>
          <a:pPr algn="l"/>
          <a:r>
            <a:rPr lang="ru-RU" dirty="0" smtClean="0"/>
            <a:t>Докторантура выведена из системы образования в сферу науки</a:t>
          </a:r>
          <a:endParaRPr lang="ru-RU" dirty="0"/>
        </a:p>
      </dgm:t>
    </dgm:pt>
    <dgm:pt modelId="{16B5C22A-27D7-48C1-8FE2-F91CDD37E3AC}" type="parTrans" cxnId="{7074B315-14B9-4FBB-9FC7-4B19C674D429}">
      <dgm:prSet/>
      <dgm:spPr/>
      <dgm:t>
        <a:bodyPr/>
        <a:lstStyle/>
        <a:p>
          <a:endParaRPr lang="ru-RU"/>
        </a:p>
      </dgm:t>
    </dgm:pt>
    <dgm:pt modelId="{02ACE2CF-1DE7-423C-84FF-3E8C128B8837}" type="sibTrans" cxnId="{7074B315-14B9-4FBB-9FC7-4B19C674D429}">
      <dgm:prSet/>
      <dgm:spPr/>
      <dgm:t>
        <a:bodyPr/>
        <a:lstStyle/>
        <a:p>
          <a:endParaRPr lang="ru-RU"/>
        </a:p>
      </dgm:t>
    </dgm:pt>
    <dgm:pt modelId="{12AF7742-3FCC-49C9-A6D4-4BD97D08357E}" type="pres">
      <dgm:prSet presAssocID="{1E23D507-7457-4D54-9EFF-481A5B452D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9C41D6-9209-4CB0-837F-DAFA3091D150}" type="pres">
      <dgm:prSet presAssocID="{053032E9-83AA-4044-8C5C-8496F2C91021}" presName="root" presStyleCnt="0"/>
      <dgm:spPr/>
    </dgm:pt>
    <dgm:pt modelId="{6C28A17B-C4C2-4E49-BE95-2ADB25C3EC2C}" type="pres">
      <dgm:prSet presAssocID="{053032E9-83AA-4044-8C5C-8496F2C91021}" presName="rootComposite" presStyleCnt="0"/>
      <dgm:spPr/>
    </dgm:pt>
    <dgm:pt modelId="{31BEAB88-7A3E-43EC-9FE3-C1226158B666}" type="pres">
      <dgm:prSet presAssocID="{053032E9-83AA-4044-8C5C-8496F2C91021}" presName="rootText" presStyleLbl="node1" presStyleIdx="0" presStyleCnt="1" custScaleX="263457" custScaleY="40841" custLinFactNeighborX="-82" custLinFactNeighborY="-23230"/>
      <dgm:spPr/>
      <dgm:t>
        <a:bodyPr/>
        <a:lstStyle/>
        <a:p>
          <a:endParaRPr lang="ru-RU"/>
        </a:p>
      </dgm:t>
    </dgm:pt>
    <dgm:pt modelId="{B6CFA730-BCEE-4343-A281-33EEFF54A406}" type="pres">
      <dgm:prSet presAssocID="{053032E9-83AA-4044-8C5C-8496F2C91021}" presName="rootConnector" presStyleLbl="node1" presStyleIdx="0" presStyleCnt="1"/>
      <dgm:spPr/>
      <dgm:t>
        <a:bodyPr/>
        <a:lstStyle/>
        <a:p>
          <a:endParaRPr lang="ru-RU"/>
        </a:p>
      </dgm:t>
    </dgm:pt>
    <dgm:pt modelId="{B7D313F5-B7ED-44BE-9A6B-C7B0F17E9526}" type="pres">
      <dgm:prSet presAssocID="{053032E9-83AA-4044-8C5C-8496F2C91021}" presName="childShape" presStyleCnt="0"/>
      <dgm:spPr/>
    </dgm:pt>
    <dgm:pt modelId="{0DFB60AB-2305-49E8-BBC7-892CB4AD17D8}" type="pres">
      <dgm:prSet presAssocID="{65FAB9DD-FFC6-4358-A81C-E5A7785BB04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D5DE96D-7B5A-4A99-8400-93E9C626C8C2}" type="pres">
      <dgm:prSet presAssocID="{B14FCBE8-783B-479A-A90B-9C7E2027BCF7}" presName="childText" presStyleLbl="bgAcc1" presStyleIdx="0" presStyleCnt="2" custScaleX="377538" custScaleY="153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1CECB-8130-4A17-A89C-079D27390703}" type="pres">
      <dgm:prSet presAssocID="{16B5C22A-27D7-48C1-8FE2-F91CDD37E3A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5A1847F-A9CC-457B-A039-C1AF3DBF7FD7}" type="pres">
      <dgm:prSet presAssocID="{B9B15DEC-DE3E-4DF7-B01A-873650963E96}" presName="childText" presStyleLbl="bgAcc1" presStyleIdx="1" presStyleCnt="2" custScaleX="378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4B315-14B9-4FBB-9FC7-4B19C674D429}" srcId="{053032E9-83AA-4044-8C5C-8496F2C91021}" destId="{B9B15DEC-DE3E-4DF7-B01A-873650963E96}" srcOrd="1" destOrd="0" parTransId="{16B5C22A-27D7-48C1-8FE2-F91CDD37E3AC}" sibTransId="{02ACE2CF-1DE7-423C-84FF-3E8C128B8837}"/>
    <dgm:cxn modelId="{5475458B-4491-4E10-B409-52538282E3E8}" type="presOf" srcId="{16B5C22A-27D7-48C1-8FE2-F91CDD37E3AC}" destId="{EFD1CECB-8130-4A17-A89C-079D27390703}" srcOrd="0" destOrd="0" presId="urn:microsoft.com/office/officeart/2005/8/layout/hierarchy3"/>
    <dgm:cxn modelId="{CD965A27-0EFE-4DB4-A967-5BB6FBC01B4C}" type="presOf" srcId="{B9B15DEC-DE3E-4DF7-B01A-873650963E96}" destId="{65A1847F-A9CC-457B-A039-C1AF3DBF7FD7}" srcOrd="0" destOrd="0" presId="urn:microsoft.com/office/officeart/2005/8/layout/hierarchy3"/>
    <dgm:cxn modelId="{A3E39F37-37FF-4D0C-B08D-68394FA5AD0F}" srcId="{1E23D507-7457-4D54-9EFF-481A5B452DB8}" destId="{053032E9-83AA-4044-8C5C-8496F2C91021}" srcOrd="0" destOrd="0" parTransId="{FFFE90D3-0855-4346-B052-425C1F49563B}" sibTransId="{2569942C-5A2C-482D-96CF-F6F51B4E388F}"/>
    <dgm:cxn modelId="{D5B08A6B-D673-4DAF-8CC0-1A773C5CB3D2}" type="presOf" srcId="{053032E9-83AA-4044-8C5C-8496F2C91021}" destId="{31BEAB88-7A3E-43EC-9FE3-C1226158B666}" srcOrd="0" destOrd="0" presId="urn:microsoft.com/office/officeart/2005/8/layout/hierarchy3"/>
    <dgm:cxn modelId="{6403BDD6-5E43-4060-92F9-338140F20477}" type="presOf" srcId="{65FAB9DD-FFC6-4358-A81C-E5A7785BB040}" destId="{0DFB60AB-2305-49E8-BBC7-892CB4AD17D8}" srcOrd="0" destOrd="0" presId="urn:microsoft.com/office/officeart/2005/8/layout/hierarchy3"/>
    <dgm:cxn modelId="{13527A3F-E30E-4727-9D8F-8364BF614076}" type="presOf" srcId="{1E23D507-7457-4D54-9EFF-481A5B452DB8}" destId="{12AF7742-3FCC-49C9-A6D4-4BD97D08357E}" srcOrd="0" destOrd="0" presId="urn:microsoft.com/office/officeart/2005/8/layout/hierarchy3"/>
    <dgm:cxn modelId="{5C1C4093-C45A-48CA-B371-A0AFECF4608D}" type="presOf" srcId="{B14FCBE8-783B-479A-A90B-9C7E2027BCF7}" destId="{5D5DE96D-7B5A-4A99-8400-93E9C626C8C2}" srcOrd="0" destOrd="0" presId="urn:microsoft.com/office/officeart/2005/8/layout/hierarchy3"/>
    <dgm:cxn modelId="{B1438046-DEDE-452D-B1AE-E7F4634DEB74}" srcId="{053032E9-83AA-4044-8C5C-8496F2C91021}" destId="{B14FCBE8-783B-479A-A90B-9C7E2027BCF7}" srcOrd="0" destOrd="0" parTransId="{65FAB9DD-FFC6-4358-A81C-E5A7785BB040}" sibTransId="{70EB752C-8C2A-41D1-A07E-889E7EBB913B}"/>
    <dgm:cxn modelId="{15631A26-47D2-4179-BF8B-9A6B8ABCD660}" type="presOf" srcId="{053032E9-83AA-4044-8C5C-8496F2C91021}" destId="{B6CFA730-BCEE-4343-A281-33EEFF54A406}" srcOrd="1" destOrd="0" presId="urn:microsoft.com/office/officeart/2005/8/layout/hierarchy3"/>
    <dgm:cxn modelId="{91CF510C-5752-4987-8970-C5B6D57B7CBF}" type="presParOf" srcId="{12AF7742-3FCC-49C9-A6D4-4BD97D08357E}" destId="{3D9C41D6-9209-4CB0-837F-DAFA3091D150}" srcOrd="0" destOrd="0" presId="urn:microsoft.com/office/officeart/2005/8/layout/hierarchy3"/>
    <dgm:cxn modelId="{F3942983-4B0C-4ED3-8BDA-24A2AE4B1562}" type="presParOf" srcId="{3D9C41D6-9209-4CB0-837F-DAFA3091D150}" destId="{6C28A17B-C4C2-4E49-BE95-2ADB25C3EC2C}" srcOrd="0" destOrd="0" presId="urn:microsoft.com/office/officeart/2005/8/layout/hierarchy3"/>
    <dgm:cxn modelId="{9648B412-4A23-41D2-B7C7-846FD17D4B65}" type="presParOf" srcId="{6C28A17B-C4C2-4E49-BE95-2ADB25C3EC2C}" destId="{31BEAB88-7A3E-43EC-9FE3-C1226158B666}" srcOrd="0" destOrd="0" presId="urn:microsoft.com/office/officeart/2005/8/layout/hierarchy3"/>
    <dgm:cxn modelId="{A3A7DBA9-D71C-4FC2-B8F9-056308130FDD}" type="presParOf" srcId="{6C28A17B-C4C2-4E49-BE95-2ADB25C3EC2C}" destId="{B6CFA730-BCEE-4343-A281-33EEFF54A406}" srcOrd="1" destOrd="0" presId="urn:microsoft.com/office/officeart/2005/8/layout/hierarchy3"/>
    <dgm:cxn modelId="{C9E55EBD-C536-412F-90ED-01C1FC3618B3}" type="presParOf" srcId="{3D9C41D6-9209-4CB0-837F-DAFA3091D150}" destId="{B7D313F5-B7ED-44BE-9A6B-C7B0F17E9526}" srcOrd="1" destOrd="0" presId="urn:microsoft.com/office/officeart/2005/8/layout/hierarchy3"/>
    <dgm:cxn modelId="{ABE94764-D939-4A85-B22E-C224C6A901A6}" type="presParOf" srcId="{B7D313F5-B7ED-44BE-9A6B-C7B0F17E9526}" destId="{0DFB60AB-2305-49E8-BBC7-892CB4AD17D8}" srcOrd="0" destOrd="0" presId="urn:microsoft.com/office/officeart/2005/8/layout/hierarchy3"/>
    <dgm:cxn modelId="{C744F2FA-F26E-49C5-B9F6-9A9D5D841E2D}" type="presParOf" srcId="{B7D313F5-B7ED-44BE-9A6B-C7B0F17E9526}" destId="{5D5DE96D-7B5A-4A99-8400-93E9C626C8C2}" srcOrd="1" destOrd="0" presId="urn:microsoft.com/office/officeart/2005/8/layout/hierarchy3"/>
    <dgm:cxn modelId="{E2881822-AC38-42CA-9AF7-7B56126031B8}" type="presParOf" srcId="{B7D313F5-B7ED-44BE-9A6B-C7B0F17E9526}" destId="{EFD1CECB-8130-4A17-A89C-079D27390703}" srcOrd="2" destOrd="0" presId="urn:microsoft.com/office/officeart/2005/8/layout/hierarchy3"/>
    <dgm:cxn modelId="{6B8CA8BA-D6F5-4136-BD64-BFEC98C4C97B}" type="presParOf" srcId="{B7D313F5-B7ED-44BE-9A6B-C7B0F17E9526}" destId="{65A1847F-A9CC-457B-A039-C1AF3DBF7FD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D3483-387C-4EC2-83C7-A9849485E32E}">
      <dsp:nvSpPr>
        <dsp:cNvPr id="0" name=""/>
        <dsp:cNvSpPr/>
      </dsp:nvSpPr>
      <dsp:spPr>
        <a:xfrm>
          <a:off x="0" y="453"/>
          <a:ext cx="8763000" cy="9277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Важнейшим новшеством Закона является определение понятийного аппарата – единое употребление терминов в законодательстве и правоприменительной практике. Например:</a:t>
          </a:r>
          <a:endParaRPr lang="ru-RU" sz="2200" kern="1200" dirty="0"/>
        </a:p>
      </dsp:txBody>
      <dsp:txXfrm>
        <a:off x="45290" y="45743"/>
        <a:ext cx="8672420" cy="8371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B8C17-D131-47E2-8DA9-08926CC2929A}">
      <dsp:nvSpPr>
        <dsp:cNvPr id="0" name=""/>
        <dsp:cNvSpPr/>
      </dsp:nvSpPr>
      <dsp:spPr>
        <a:xfrm rot="5400000">
          <a:off x="4038216" y="-2990612"/>
          <a:ext cx="1541308" cy="790795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общее образование - вид образования, который направлен на развитие личности и приобретение в процессе освоения основных общеобразовательных программ знаний, умений, навыков и формирование компетенции, необходимых для жизни человека в обществе, осознанного выбора профессии и получения профессионального образования</a:t>
          </a:r>
          <a:endParaRPr lang="ru-RU" sz="1800" kern="1200" dirty="0"/>
        </a:p>
      </dsp:txBody>
      <dsp:txXfrm rot="-5400000">
        <a:off x="854892" y="267952"/>
        <a:ext cx="7832717" cy="1390828"/>
      </dsp:txXfrm>
    </dsp:sp>
    <dsp:sp modelId="{5921FE47-900B-4A1E-A2EB-29FE55F306AC}">
      <dsp:nvSpPr>
        <dsp:cNvPr id="0" name=""/>
        <dsp:cNvSpPr/>
      </dsp:nvSpPr>
      <dsp:spPr>
        <a:xfrm>
          <a:off x="149" y="0"/>
          <a:ext cx="854743" cy="19266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П. 11 ст. 2</a:t>
          </a:r>
          <a:endParaRPr lang="ru-RU" sz="1800" kern="1200" dirty="0"/>
        </a:p>
      </dsp:txBody>
      <dsp:txXfrm>
        <a:off x="41874" y="41725"/>
        <a:ext cx="771293" cy="1843185"/>
      </dsp:txXfrm>
    </dsp:sp>
    <dsp:sp modelId="{A0AE9DF6-59D2-49C9-91F5-02CC3AF9F6E2}">
      <dsp:nvSpPr>
        <dsp:cNvPr id="0" name=""/>
        <dsp:cNvSpPr/>
      </dsp:nvSpPr>
      <dsp:spPr>
        <a:xfrm rot="5400000">
          <a:off x="4026595" y="-915936"/>
          <a:ext cx="1541308" cy="792417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присмотр и уход за детьми - комплекс мер по организации питания и хозяйственно-бытового обслуживания детей, обеспечению соблюдения ими личной гигиены и режима дня</a:t>
          </a:r>
          <a:endParaRPr lang="ru-RU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835161" y="2350738"/>
        <a:ext cx="7848936" cy="1390828"/>
      </dsp:txXfrm>
    </dsp:sp>
    <dsp:sp modelId="{0BB9BE62-0BB0-4DB6-91AE-09059A94E310}">
      <dsp:nvSpPr>
        <dsp:cNvPr id="0" name=""/>
        <dsp:cNvSpPr/>
      </dsp:nvSpPr>
      <dsp:spPr>
        <a:xfrm>
          <a:off x="149" y="2023015"/>
          <a:ext cx="838524" cy="19266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П. 34 ст. 2</a:t>
          </a:r>
          <a:endParaRPr lang="ru-RU" sz="1800" kern="1200" dirty="0"/>
        </a:p>
      </dsp:txBody>
      <dsp:txXfrm>
        <a:off x="41082" y="2063948"/>
        <a:ext cx="756658" cy="18447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7B21D-29EC-4FA7-A93C-66E6FBB0034D}">
      <dsp:nvSpPr>
        <dsp:cNvPr id="0" name=""/>
        <dsp:cNvSpPr/>
      </dsp:nvSpPr>
      <dsp:spPr>
        <a:xfrm rot="10800000">
          <a:off x="598272" y="3797"/>
          <a:ext cx="7033055" cy="75384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ФГОС, ФГТ, образовательные стандарты, образовательные программы</a:t>
          </a:r>
          <a:endParaRPr lang="ru-RU" sz="2200" kern="1200" dirty="0"/>
        </a:p>
      </dsp:txBody>
      <dsp:txXfrm rot="10800000">
        <a:off x="786733" y="3797"/>
        <a:ext cx="6844594" cy="753844"/>
      </dsp:txXfrm>
    </dsp:sp>
    <dsp:sp modelId="{642E40A5-A53E-4FB1-B1AD-C9C983A2A009}">
      <dsp:nvSpPr>
        <dsp:cNvPr id="0" name=""/>
        <dsp:cNvSpPr/>
      </dsp:nvSpPr>
      <dsp:spPr>
        <a:xfrm>
          <a:off x="244713" y="1339"/>
          <a:ext cx="753844" cy="7538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2FD281-4E7D-42F9-8F6C-55A633D328D3}">
      <dsp:nvSpPr>
        <dsp:cNvPr id="0" name=""/>
        <dsp:cNvSpPr/>
      </dsp:nvSpPr>
      <dsp:spPr>
        <a:xfrm rot="10800000">
          <a:off x="594687" y="982669"/>
          <a:ext cx="7040224" cy="75384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органы государственной власти и органы местного самоуправления</a:t>
          </a:r>
          <a:endParaRPr lang="ru-RU" sz="2200" kern="1200" dirty="0"/>
        </a:p>
      </dsp:txBody>
      <dsp:txXfrm rot="10800000">
        <a:off x="783148" y="982669"/>
        <a:ext cx="6851763" cy="753844"/>
      </dsp:txXfrm>
    </dsp:sp>
    <dsp:sp modelId="{4ACA8E11-EAAF-4D2C-A4C8-A41AA71B900A}">
      <dsp:nvSpPr>
        <dsp:cNvPr id="0" name=""/>
        <dsp:cNvSpPr/>
      </dsp:nvSpPr>
      <dsp:spPr>
        <a:xfrm>
          <a:off x="218095" y="973796"/>
          <a:ext cx="753844" cy="7538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AA60A1-69A2-42B2-B385-0ABC9A89825B}">
      <dsp:nvSpPr>
        <dsp:cNvPr id="0" name=""/>
        <dsp:cNvSpPr/>
      </dsp:nvSpPr>
      <dsp:spPr>
        <a:xfrm rot="10800000">
          <a:off x="585958" y="1961541"/>
          <a:ext cx="7057682" cy="75384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объединения юридических лиц, работодателей и их объединений, общественные объединения</a:t>
          </a:r>
          <a:endParaRPr lang="ru-RU" sz="2200" kern="1200" dirty="0"/>
        </a:p>
      </dsp:txBody>
      <dsp:txXfrm rot="10800000">
        <a:off x="774419" y="1961541"/>
        <a:ext cx="6869221" cy="753844"/>
      </dsp:txXfrm>
    </dsp:sp>
    <dsp:sp modelId="{51FB7061-986B-4824-9BEB-91A38A95D77E}">
      <dsp:nvSpPr>
        <dsp:cNvPr id="0" name=""/>
        <dsp:cNvSpPr/>
      </dsp:nvSpPr>
      <dsp:spPr>
        <a:xfrm>
          <a:off x="244713" y="1997032"/>
          <a:ext cx="753844" cy="75384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CA5C9F-9CA3-4F06-8EF6-D5E712AB95FF}">
      <dsp:nvSpPr>
        <dsp:cNvPr id="0" name=""/>
        <dsp:cNvSpPr/>
      </dsp:nvSpPr>
      <dsp:spPr>
        <a:xfrm rot="10800000">
          <a:off x="585958" y="2940414"/>
          <a:ext cx="7057682" cy="111747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000" kern="1200" dirty="0" smtClean="0"/>
            <a:t>организации, осуществляющие образовательную деятельность, педагогических работников, обучающихся и родителей (законных представителей)</a:t>
          </a:r>
          <a:endParaRPr lang="ru-RU" sz="2000" kern="1200" dirty="0"/>
        </a:p>
      </dsp:txBody>
      <dsp:txXfrm rot="10800000">
        <a:off x="865327" y="2940414"/>
        <a:ext cx="6778313" cy="1117476"/>
      </dsp:txXfrm>
    </dsp:sp>
    <dsp:sp modelId="{D820A964-E264-4F8E-A8F2-770F815FB05D}">
      <dsp:nvSpPr>
        <dsp:cNvPr id="0" name=""/>
        <dsp:cNvSpPr/>
      </dsp:nvSpPr>
      <dsp:spPr>
        <a:xfrm>
          <a:off x="244713" y="3139975"/>
          <a:ext cx="753844" cy="75384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F5A4A8-69FF-4B42-89CF-6AC5FD2336B4}">
      <dsp:nvSpPr>
        <dsp:cNvPr id="0" name=""/>
        <dsp:cNvSpPr/>
      </dsp:nvSpPr>
      <dsp:spPr>
        <a:xfrm rot="10800000">
          <a:off x="594687" y="4282918"/>
          <a:ext cx="7040224" cy="75384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организации, педагогические работники, обучающиеся и их родители (законные представители)</a:t>
          </a:r>
          <a:endParaRPr lang="ru-RU" sz="2000" kern="1200" dirty="0"/>
        </a:p>
      </dsp:txBody>
      <dsp:txXfrm rot="10800000">
        <a:off x="783148" y="4282918"/>
        <a:ext cx="6851763" cy="753844"/>
      </dsp:txXfrm>
    </dsp:sp>
    <dsp:sp modelId="{288638AD-5771-46FE-BAE4-8E6131CE6593}">
      <dsp:nvSpPr>
        <dsp:cNvPr id="0" name=""/>
        <dsp:cNvSpPr/>
      </dsp:nvSpPr>
      <dsp:spPr>
        <a:xfrm>
          <a:off x="244713" y="4236421"/>
          <a:ext cx="753844" cy="75384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E166E-230E-4786-B18D-3DFD9DC78AAB}">
      <dsp:nvSpPr>
        <dsp:cNvPr id="0" name=""/>
        <dsp:cNvSpPr/>
      </dsp:nvSpPr>
      <dsp:spPr>
        <a:xfrm>
          <a:off x="0" y="1037"/>
          <a:ext cx="6763109" cy="32055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Родителям (законным представителям) выплачивается компенсация в размере, устанавливаемом нормативными правовыми актами субъектов РФ, но не менее 20% среднего размера родительской платы за присмотр и уход за детьми в государственных и муниципальных образовательных организациях, находящихся на территории соответствующего субъекта, на первого ребенка, не менее 50% процентов размера такой платы на второго ребенка, не менее 70 % размера такой платы на третьего ребенка и последующих детей</a:t>
          </a:r>
          <a:endParaRPr lang="ru-RU" sz="2000" kern="1200" dirty="0"/>
        </a:p>
      </dsp:txBody>
      <dsp:txXfrm>
        <a:off x="156484" y="157521"/>
        <a:ext cx="6450141" cy="2892613"/>
      </dsp:txXfrm>
    </dsp:sp>
    <dsp:sp modelId="{E7AC2CCF-5884-4D4D-8219-0006974CAA91}">
      <dsp:nvSpPr>
        <dsp:cNvPr id="0" name=""/>
        <dsp:cNvSpPr/>
      </dsp:nvSpPr>
      <dsp:spPr>
        <a:xfrm>
          <a:off x="0" y="3214426"/>
          <a:ext cx="6763109" cy="17762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Порядок обращения за получением компенсации и порядок ее выплаты устанавливаются органами государственной власти субъектов РФ. Финансовое обеспечение расходов, связанных с выплатой компенсации, является расходным обязательством субъектов РФ</a:t>
          </a:r>
          <a:endParaRPr lang="ru-RU" sz="2000" kern="1200" dirty="0"/>
        </a:p>
      </dsp:txBody>
      <dsp:txXfrm>
        <a:off x="86710" y="3301136"/>
        <a:ext cx="6589689" cy="1602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5F274-52D0-425E-A191-957D682EA1CA}">
      <dsp:nvSpPr>
        <dsp:cNvPr id="0" name=""/>
        <dsp:cNvSpPr/>
      </dsp:nvSpPr>
      <dsp:spPr>
        <a:xfrm>
          <a:off x="2406011" y="-7072"/>
          <a:ext cx="3142765" cy="1086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Общее образование</a:t>
          </a:r>
          <a:endParaRPr lang="ru-RU" sz="2200" kern="1200" dirty="0"/>
        </a:p>
      </dsp:txBody>
      <dsp:txXfrm>
        <a:off x="2459030" y="45947"/>
        <a:ext cx="3036727" cy="980052"/>
      </dsp:txXfrm>
    </dsp:sp>
    <dsp:sp modelId="{F6CD224F-4FBB-4E25-84CB-BA9E4670CA33}">
      <dsp:nvSpPr>
        <dsp:cNvPr id="0" name=""/>
        <dsp:cNvSpPr/>
      </dsp:nvSpPr>
      <dsp:spPr>
        <a:xfrm>
          <a:off x="1937090" y="857965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91568" y="225681"/>
              </a:moveTo>
              <a:arcTo wR="1735705" hR="1735705" stAng="17972643" swAng="185471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01080-FD0D-4A9F-BAC9-D15F461CDF3D}">
      <dsp:nvSpPr>
        <dsp:cNvPr id="0" name=""/>
        <dsp:cNvSpPr/>
      </dsp:nvSpPr>
      <dsp:spPr>
        <a:xfrm>
          <a:off x="4124346" y="1746026"/>
          <a:ext cx="3177507" cy="1051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Профессиональное образование</a:t>
          </a:r>
          <a:endParaRPr lang="ru-RU" sz="2200" kern="1200" dirty="0"/>
        </a:p>
      </dsp:txBody>
      <dsp:txXfrm>
        <a:off x="4175666" y="1797346"/>
        <a:ext cx="3074867" cy="948663"/>
      </dsp:txXfrm>
    </dsp:sp>
    <dsp:sp modelId="{B2F5ACAC-90AF-4EED-AC60-AE84BDA72284}">
      <dsp:nvSpPr>
        <dsp:cNvPr id="0" name=""/>
        <dsp:cNvSpPr/>
      </dsp:nvSpPr>
      <dsp:spPr>
        <a:xfrm>
          <a:off x="1930883" y="225167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251876" y="2580630"/>
              </a:moveTo>
              <a:arcTo wR="1735705" hR="1735705" stAng="1747791" swAng="190441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E944-CD05-47E6-9157-B1905379DBCE}">
      <dsp:nvSpPr>
        <dsp:cNvPr id="0" name=""/>
        <dsp:cNvSpPr/>
      </dsp:nvSpPr>
      <dsp:spPr>
        <a:xfrm>
          <a:off x="2409303" y="3481732"/>
          <a:ext cx="3136183" cy="1051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Дополнительное образование</a:t>
          </a:r>
          <a:endParaRPr lang="ru-RU" sz="2200" kern="1200" dirty="0"/>
        </a:p>
      </dsp:txBody>
      <dsp:txXfrm>
        <a:off x="2460623" y="3533052"/>
        <a:ext cx="3033543" cy="948663"/>
      </dsp:txXfrm>
    </dsp:sp>
    <dsp:sp modelId="{774AD791-DB1C-488B-B93A-6E19AA923890}">
      <dsp:nvSpPr>
        <dsp:cNvPr id="0" name=""/>
        <dsp:cNvSpPr/>
      </dsp:nvSpPr>
      <dsp:spPr>
        <a:xfrm>
          <a:off x="2552494" y="225167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890780" y="3251876"/>
              </a:moveTo>
              <a:arcTo wR="1735705" hR="1735705" stAng="7147791" swAng="190441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22EC5-1CE1-492F-82E4-63E0B44CDE7E}">
      <dsp:nvSpPr>
        <dsp:cNvPr id="0" name=""/>
        <dsp:cNvSpPr/>
      </dsp:nvSpPr>
      <dsp:spPr>
        <a:xfrm>
          <a:off x="927746" y="1746026"/>
          <a:ext cx="2627886" cy="10513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Профессиональное обучение</a:t>
          </a:r>
          <a:endParaRPr lang="ru-RU" sz="2200" kern="1200" dirty="0"/>
        </a:p>
      </dsp:txBody>
      <dsp:txXfrm>
        <a:off x="979066" y="1797346"/>
        <a:ext cx="2525246" cy="948663"/>
      </dsp:txXfrm>
    </dsp:sp>
    <dsp:sp modelId="{9D1800BC-BD9C-4CDB-8924-721C8FB8DC9A}">
      <dsp:nvSpPr>
        <dsp:cNvPr id="0" name=""/>
        <dsp:cNvSpPr/>
      </dsp:nvSpPr>
      <dsp:spPr>
        <a:xfrm>
          <a:off x="2546288" y="857965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25681" y="879841"/>
              </a:moveTo>
              <a:arcTo wR="1735705" hR="1735705" stAng="12572643" swAng="185471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B68E7-2F58-4746-91C5-925EE63BBBC1}">
      <dsp:nvSpPr>
        <dsp:cNvPr id="0" name=""/>
        <dsp:cNvSpPr/>
      </dsp:nvSpPr>
      <dsp:spPr>
        <a:xfrm rot="5400000">
          <a:off x="-196780" y="199414"/>
          <a:ext cx="1311868" cy="918308"/>
        </a:xfrm>
        <a:prstGeom prst="chevron">
          <a:avLst/>
        </a:prstGeom>
        <a:gradFill rotWithShape="0">
          <a:gsLst>
            <a:gs pos="0">
              <a:srgbClr val="92D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0" y="461788"/>
        <a:ext cx="918308" cy="393560"/>
      </dsp:txXfrm>
    </dsp:sp>
    <dsp:sp modelId="{9745DA23-450F-4509-941A-AD3631069A90}">
      <dsp:nvSpPr>
        <dsp:cNvPr id="0" name=""/>
        <dsp:cNvSpPr/>
      </dsp:nvSpPr>
      <dsp:spPr>
        <a:xfrm rot="5400000">
          <a:off x="4111405" y="-3189237"/>
          <a:ext cx="852714" cy="7311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Дошкольное образование </a:t>
          </a:r>
          <a:endParaRPr lang="ru-RU" sz="3900" kern="1200" dirty="0"/>
        </a:p>
      </dsp:txBody>
      <dsp:txXfrm rot="-5400000">
        <a:off x="882117" y="81677"/>
        <a:ext cx="7269665" cy="769462"/>
      </dsp:txXfrm>
    </dsp:sp>
    <dsp:sp modelId="{78F35A95-B596-408B-BAD6-46978CA86440}">
      <dsp:nvSpPr>
        <dsp:cNvPr id="0" name=""/>
        <dsp:cNvSpPr/>
      </dsp:nvSpPr>
      <dsp:spPr>
        <a:xfrm rot="5400000">
          <a:off x="-196780" y="1365331"/>
          <a:ext cx="1311868" cy="918308"/>
        </a:xfrm>
        <a:prstGeom prst="chevron">
          <a:avLst/>
        </a:prstGeom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0" y="1627705"/>
        <a:ext cx="918308" cy="393560"/>
      </dsp:txXfrm>
    </dsp:sp>
    <dsp:sp modelId="{741FD18C-4181-4757-8B67-89A0C0E2236E}">
      <dsp:nvSpPr>
        <dsp:cNvPr id="0" name=""/>
        <dsp:cNvSpPr/>
      </dsp:nvSpPr>
      <dsp:spPr>
        <a:xfrm rot="5400000">
          <a:off x="4147596" y="-2060737"/>
          <a:ext cx="852714" cy="7311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Начальное общее образование</a:t>
          </a:r>
          <a:endParaRPr lang="ru-RU" sz="3900" kern="1200" dirty="0"/>
        </a:p>
      </dsp:txBody>
      <dsp:txXfrm rot="-5400000">
        <a:off x="918308" y="1210177"/>
        <a:ext cx="7269665" cy="769462"/>
      </dsp:txXfrm>
    </dsp:sp>
    <dsp:sp modelId="{612386E7-0BEA-460D-9379-1A322AB78317}">
      <dsp:nvSpPr>
        <dsp:cNvPr id="0" name=""/>
        <dsp:cNvSpPr/>
      </dsp:nvSpPr>
      <dsp:spPr>
        <a:xfrm rot="5400000">
          <a:off x="-196780" y="2531248"/>
          <a:ext cx="1311868" cy="918308"/>
        </a:xfrm>
        <a:prstGeom prst="chevron">
          <a:avLst/>
        </a:prstGeom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0" y="2793622"/>
        <a:ext cx="918308" cy="393560"/>
      </dsp:txXfrm>
    </dsp:sp>
    <dsp:sp modelId="{B22A19A0-7426-46E3-A867-459E889F869A}">
      <dsp:nvSpPr>
        <dsp:cNvPr id="0" name=""/>
        <dsp:cNvSpPr/>
      </dsp:nvSpPr>
      <dsp:spPr>
        <a:xfrm rot="5400000">
          <a:off x="4147596" y="-894820"/>
          <a:ext cx="852714" cy="7311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Основное общее образование</a:t>
          </a:r>
          <a:endParaRPr lang="ru-RU" sz="3900" kern="1200" dirty="0"/>
        </a:p>
      </dsp:txBody>
      <dsp:txXfrm rot="-5400000">
        <a:off x="918308" y="2376094"/>
        <a:ext cx="7269665" cy="769462"/>
      </dsp:txXfrm>
    </dsp:sp>
    <dsp:sp modelId="{B2493B3B-F908-4458-9B39-01AFA34CE911}">
      <dsp:nvSpPr>
        <dsp:cNvPr id="0" name=""/>
        <dsp:cNvSpPr/>
      </dsp:nvSpPr>
      <dsp:spPr>
        <a:xfrm rot="5400000">
          <a:off x="-196780" y="3697165"/>
          <a:ext cx="1311868" cy="918308"/>
        </a:xfrm>
        <a:prstGeom prst="chevron">
          <a:avLst/>
        </a:prstGeom>
        <a:gradFill rotWithShape="0">
          <a:gsLst>
            <a:gs pos="0">
              <a:srgbClr val="C0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92D050"/>
          </a:extrusion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0" y="3959539"/>
        <a:ext cx="918308" cy="393560"/>
      </dsp:txXfrm>
    </dsp:sp>
    <dsp:sp modelId="{F94A4C7F-4D4C-4BBA-A280-DECF994AC824}">
      <dsp:nvSpPr>
        <dsp:cNvPr id="0" name=""/>
        <dsp:cNvSpPr/>
      </dsp:nvSpPr>
      <dsp:spPr>
        <a:xfrm rot="5400000">
          <a:off x="4147596" y="271096"/>
          <a:ext cx="852714" cy="7311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Среднее общее образование</a:t>
          </a:r>
          <a:endParaRPr lang="ru-RU" sz="3900" kern="1200" dirty="0"/>
        </a:p>
      </dsp:txBody>
      <dsp:txXfrm rot="-5400000">
        <a:off x="918308" y="3542010"/>
        <a:ext cx="7269665" cy="769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EAB88-7A3E-43EC-9FE3-C1226158B666}">
      <dsp:nvSpPr>
        <dsp:cNvPr id="0" name=""/>
        <dsp:cNvSpPr/>
      </dsp:nvSpPr>
      <dsp:spPr>
        <a:xfrm>
          <a:off x="1686" y="181865"/>
          <a:ext cx="5439185" cy="5801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Что изменилось?</a:t>
          </a:r>
          <a:endParaRPr lang="ru-RU" sz="3300" kern="1200" dirty="0"/>
        </a:p>
      </dsp:txBody>
      <dsp:txXfrm>
        <a:off x="18678" y="198857"/>
        <a:ext cx="5405201" cy="546152"/>
      </dsp:txXfrm>
    </dsp:sp>
    <dsp:sp modelId="{0DFB60AB-2305-49E8-BBC7-892CB4AD17D8}">
      <dsp:nvSpPr>
        <dsp:cNvPr id="0" name=""/>
        <dsp:cNvSpPr/>
      </dsp:nvSpPr>
      <dsp:spPr>
        <a:xfrm>
          <a:off x="545604" y="762002"/>
          <a:ext cx="543918" cy="774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03"/>
              </a:lnTo>
              <a:lnTo>
                <a:pt x="543918" y="7742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DE96D-7B5A-4A99-8400-93E9C626C8C2}">
      <dsp:nvSpPr>
        <dsp:cNvPr id="0" name=""/>
        <dsp:cNvSpPr/>
      </dsp:nvSpPr>
      <dsp:spPr>
        <a:xfrm>
          <a:off x="1089523" y="1020070"/>
          <a:ext cx="6235549" cy="103227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Дошкольное образование вводится как самостоятельный уровень общего образования</a:t>
          </a:r>
          <a:endParaRPr lang="ru-RU" sz="2100" kern="1200" dirty="0"/>
        </a:p>
      </dsp:txBody>
      <dsp:txXfrm>
        <a:off x="1119757" y="1050304"/>
        <a:ext cx="6175081" cy="971803"/>
      </dsp:txXfrm>
    </dsp:sp>
    <dsp:sp modelId="{9AC97737-8F74-41AB-80D2-C7FE1AF4A54C}">
      <dsp:nvSpPr>
        <dsp:cNvPr id="0" name=""/>
        <dsp:cNvSpPr/>
      </dsp:nvSpPr>
      <dsp:spPr>
        <a:xfrm>
          <a:off x="545604" y="762002"/>
          <a:ext cx="543918" cy="2064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543"/>
              </a:lnTo>
              <a:lnTo>
                <a:pt x="543918" y="20645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BF7B3-A8EC-405B-87FE-C91EBF2D0B11}">
      <dsp:nvSpPr>
        <dsp:cNvPr id="0" name=""/>
        <dsp:cNvSpPr/>
      </dsp:nvSpPr>
      <dsp:spPr>
        <a:xfrm>
          <a:off x="1089523" y="2310410"/>
          <a:ext cx="6235549" cy="103227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Внесена редакционная правка: теперь среднее (полное) общее образование называется «среднее общее образование»</a:t>
          </a:r>
          <a:endParaRPr lang="ru-RU" sz="2100" kern="1200" dirty="0"/>
        </a:p>
      </dsp:txBody>
      <dsp:txXfrm>
        <a:off x="1119757" y="2340644"/>
        <a:ext cx="6175081" cy="971803"/>
      </dsp:txXfrm>
    </dsp:sp>
    <dsp:sp modelId="{EFD1CECB-8130-4A17-A89C-079D27390703}">
      <dsp:nvSpPr>
        <dsp:cNvPr id="0" name=""/>
        <dsp:cNvSpPr/>
      </dsp:nvSpPr>
      <dsp:spPr>
        <a:xfrm>
          <a:off x="545604" y="762002"/>
          <a:ext cx="543918" cy="335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883"/>
              </a:lnTo>
              <a:lnTo>
                <a:pt x="543918" y="33548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1847F-A9CC-457B-A039-C1AF3DBF7FD7}">
      <dsp:nvSpPr>
        <dsp:cNvPr id="0" name=""/>
        <dsp:cNvSpPr/>
      </dsp:nvSpPr>
      <dsp:spPr>
        <a:xfrm>
          <a:off x="1089523" y="3600750"/>
          <a:ext cx="6249390" cy="103227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«Ступени общего образования» стали «уровнями общего образования»</a:t>
          </a:r>
          <a:endParaRPr lang="ru-RU" sz="2100" kern="1200" dirty="0"/>
        </a:p>
      </dsp:txBody>
      <dsp:txXfrm>
        <a:off x="1119757" y="3630984"/>
        <a:ext cx="6188922" cy="971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A0449-905A-4EC1-9C83-F29FA70471F6}">
      <dsp:nvSpPr>
        <dsp:cNvPr id="0" name=""/>
        <dsp:cNvSpPr/>
      </dsp:nvSpPr>
      <dsp:spPr>
        <a:xfrm rot="5400000">
          <a:off x="-162921" y="163874"/>
          <a:ext cx="1086142" cy="7602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1" y="381103"/>
        <a:ext cx="760299" cy="325843"/>
      </dsp:txXfrm>
    </dsp:sp>
    <dsp:sp modelId="{CD5440BB-1A5E-4BA6-9375-E7ACA452A759}">
      <dsp:nvSpPr>
        <dsp:cNvPr id="0" name=""/>
        <dsp:cNvSpPr/>
      </dsp:nvSpPr>
      <dsp:spPr>
        <a:xfrm rot="5400000">
          <a:off x="4402303" y="-3640388"/>
          <a:ext cx="705992" cy="7990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Начальное профессиональное образование</a:t>
          </a:r>
          <a:endParaRPr lang="ru-RU" sz="2100" kern="1200" dirty="0"/>
        </a:p>
      </dsp:txBody>
      <dsp:txXfrm rot="-5400000">
        <a:off x="760299" y="36080"/>
        <a:ext cx="7955536" cy="637064"/>
      </dsp:txXfrm>
    </dsp:sp>
    <dsp:sp modelId="{45DDD111-D2DF-4EF3-BBD2-5CA2ACAF2EB3}">
      <dsp:nvSpPr>
        <dsp:cNvPr id="0" name=""/>
        <dsp:cNvSpPr/>
      </dsp:nvSpPr>
      <dsp:spPr>
        <a:xfrm rot="5400000">
          <a:off x="-162921" y="1133498"/>
          <a:ext cx="1086142" cy="760299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 rot="-5400000">
        <a:off x="1" y="1350727"/>
        <a:ext cx="760299" cy="325843"/>
      </dsp:txXfrm>
    </dsp:sp>
    <dsp:sp modelId="{750EA0C4-295F-47D8-B5D0-7ECFD1C4667C}">
      <dsp:nvSpPr>
        <dsp:cNvPr id="0" name=""/>
        <dsp:cNvSpPr/>
      </dsp:nvSpPr>
      <dsp:spPr>
        <a:xfrm rot="5400000">
          <a:off x="4402303" y="-2671426"/>
          <a:ext cx="705992" cy="7990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Среднее профессиональное образование</a:t>
          </a:r>
          <a:endParaRPr lang="ru-RU" sz="2100" kern="1200" dirty="0"/>
        </a:p>
      </dsp:txBody>
      <dsp:txXfrm rot="-5400000">
        <a:off x="760299" y="1005042"/>
        <a:ext cx="7955536" cy="637064"/>
      </dsp:txXfrm>
    </dsp:sp>
    <dsp:sp modelId="{9F8B9BE9-14A7-4ACF-94A4-E0074953370E}">
      <dsp:nvSpPr>
        <dsp:cNvPr id="0" name=""/>
        <dsp:cNvSpPr/>
      </dsp:nvSpPr>
      <dsp:spPr>
        <a:xfrm rot="5400000">
          <a:off x="-162921" y="2102460"/>
          <a:ext cx="1086142" cy="760299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endParaRPr lang="ru-RU" sz="2100" kern="1200" dirty="0"/>
        </a:p>
      </dsp:txBody>
      <dsp:txXfrm rot="-5400000">
        <a:off x="1" y="2319689"/>
        <a:ext cx="760299" cy="325843"/>
      </dsp:txXfrm>
    </dsp:sp>
    <dsp:sp modelId="{DC439C82-5F79-4C6F-82BA-8988368B34AF}">
      <dsp:nvSpPr>
        <dsp:cNvPr id="0" name=""/>
        <dsp:cNvSpPr/>
      </dsp:nvSpPr>
      <dsp:spPr>
        <a:xfrm rot="5400000">
          <a:off x="4402303" y="-1702464"/>
          <a:ext cx="705992" cy="7990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Высшее профессиональное образование -</a:t>
          </a:r>
          <a:r>
            <a:rPr lang="ru-RU" sz="2100" kern="1200" dirty="0" err="1" smtClean="0"/>
            <a:t>бакалавриат</a:t>
          </a:r>
          <a:endParaRPr lang="ru-RU" sz="2100" kern="1200" dirty="0"/>
        </a:p>
      </dsp:txBody>
      <dsp:txXfrm rot="-5400000">
        <a:off x="760299" y="1974004"/>
        <a:ext cx="7955536" cy="637064"/>
      </dsp:txXfrm>
    </dsp:sp>
    <dsp:sp modelId="{0765E5AC-C9C9-494F-91AE-C72D1DAD5004}">
      <dsp:nvSpPr>
        <dsp:cNvPr id="0" name=""/>
        <dsp:cNvSpPr/>
      </dsp:nvSpPr>
      <dsp:spPr>
        <a:xfrm rot="5400000">
          <a:off x="-162921" y="3071422"/>
          <a:ext cx="1086142" cy="760299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</a:t>
          </a:r>
          <a:endParaRPr lang="ru-RU" sz="2100" kern="1200" dirty="0"/>
        </a:p>
      </dsp:txBody>
      <dsp:txXfrm rot="-5400000">
        <a:off x="1" y="3288651"/>
        <a:ext cx="760299" cy="325843"/>
      </dsp:txXfrm>
    </dsp:sp>
    <dsp:sp modelId="{3503A9F0-23E3-4C4F-8235-54E713A80222}">
      <dsp:nvSpPr>
        <dsp:cNvPr id="0" name=""/>
        <dsp:cNvSpPr/>
      </dsp:nvSpPr>
      <dsp:spPr>
        <a:xfrm rot="5400000">
          <a:off x="4402303" y="-733502"/>
          <a:ext cx="705992" cy="7990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Высшее профессиональное образование – </a:t>
          </a:r>
          <a:r>
            <a:rPr lang="ru-RU" sz="2100" kern="1200" dirty="0" err="1" smtClean="0"/>
            <a:t>специалитет</a:t>
          </a:r>
          <a:r>
            <a:rPr lang="ru-RU" sz="2100" kern="1200" dirty="0" smtClean="0"/>
            <a:t> или магистратура</a:t>
          </a:r>
          <a:endParaRPr lang="ru-RU" sz="2100" kern="1200" dirty="0"/>
        </a:p>
      </dsp:txBody>
      <dsp:txXfrm rot="-5400000">
        <a:off x="760299" y="2942966"/>
        <a:ext cx="7955536" cy="637064"/>
      </dsp:txXfrm>
    </dsp:sp>
    <dsp:sp modelId="{FE16C793-0AAC-4A7E-A28C-9A0F4357F5D6}">
      <dsp:nvSpPr>
        <dsp:cNvPr id="0" name=""/>
        <dsp:cNvSpPr/>
      </dsp:nvSpPr>
      <dsp:spPr>
        <a:xfrm rot="5400000">
          <a:off x="-162921" y="4040384"/>
          <a:ext cx="1086142" cy="76029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</a:t>
          </a:r>
          <a:endParaRPr lang="ru-RU" sz="2100" kern="1200" dirty="0"/>
        </a:p>
      </dsp:txBody>
      <dsp:txXfrm rot="-5400000">
        <a:off x="1" y="4257613"/>
        <a:ext cx="760299" cy="325843"/>
      </dsp:txXfrm>
    </dsp:sp>
    <dsp:sp modelId="{6D236C9B-41AA-4E81-B4CC-2FF32634C782}">
      <dsp:nvSpPr>
        <dsp:cNvPr id="0" name=""/>
        <dsp:cNvSpPr/>
      </dsp:nvSpPr>
      <dsp:spPr>
        <a:xfrm rot="5400000">
          <a:off x="4402303" y="235459"/>
          <a:ext cx="705992" cy="7990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Послевузовское профессиональное образование</a:t>
          </a:r>
          <a:endParaRPr lang="ru-RU" sz="2100" kern="1200" dirty="0"/>
        </a:p>
      </dsp:txBody>
      <dsp:txXfrm rot="-5400000">
        <a:off x="760299" y="3911927"/>
        <a:ext cx="7955536" cy="637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937A504-AA6E-4A84-88A9-7FEEF0ABAE0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C208DF7-B854-4FB3-A769-F62522205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57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1A3C2-B215-47B5-9B46-4919E648617F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E23B1A-DB38-4517-95CC-DB747E9551F0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/>
            </a:pPr>
            <a:fld id="{889F88C9-FDE3-42E2-9E1E-1D809ABED5F5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rPr>
              <a:pPr algn="r">
                <a:lnSpc>
                  <a:spcPct val="90000"/>
                </a:lnSpc>
                <a:spcBef>
                  <a:spcPct val="20000"/>
                </a:spcBef>
                <a:buFont typeface="ＭＳ Ｐゴシック" charset="-128"/>
                <a:buChar char="•"/>
                <a:defRPr/>
              </a:pPr>
              <a:t>13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4D296-05E1-4E0D-8520-CED6E3F730B1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ED702-A17C-40AE-8455-AFBFB37B56FF}" type="slidenum">
              <a:rPr lang="ru-RU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83BD4D-8C42-4FB6-9C15-40EAF23F63FD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6E3C90-A13D-4ACB-A7C3-0E23849C783E}" type="slidenum">
              <a:rPr lang="ru-RU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Arial" pitchFamily="34" charset="0"/>
                <a:cs typeface="Arial" pitchFamily="34" charset="0"/>
              </a:rPr>
              <a:t>Действие ранее выданных лицензий продолжается, переоформление до  01.01.2016 г. (ч. 9 ст. 108)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61473-13B8-4775-9820-7AA944425181}" type="slidenum">
              <a:rPr lang="ru-RU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CF43-5493-42DA-9C36-0A44D326B430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07DA-3D53-460E-9F3F-92CB2EFA8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28AF-ADA9-466B-ABE2-0A19F37792EC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8FD3-BFFF-4520-A706-93AD12D07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4A40-C16F-454C-98FB-228096E901A3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C585-5B2A-4191-919F-20B47D7D9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BA8E-6E76-4B8B-B2B0-D38E6796D43A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F6DF-1B16-49BD-B73C-0BB2B8BEF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DC4B-462C-4BB0-98F0-F2DDB009E0D1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690C-6280-409D-86F4-88F917711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E559-88B1-46A5-81BB-ABE696894A22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87EA-F7E0-4BC4-AB52-7F4EA2721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D1D17-8B87-4197-AE4B-C2467092E1A8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1E4E-BAD2-4D35-A17C-A0B7A8B1C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C850-BD03-4E65-986C-A283AC4867D4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9547-7FED-4084-86A7-9DD5D0E0A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4B12-74C1-42F0-AC59-9E28F8D8E446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4216-BDF8-40D8-BCBD-3F6592A0C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41FF-6A22-4A6A-B21D-E23101B53FFE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50F8-FEB6-4049-B331-E274E602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81C0-9B4C-4AC5-8659-88F54EC75841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BCE5-3A17-4865-BEC8-BAFFCC903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898989"/>
                </a:solidFill>
                <a:effectLst/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24B9202-D0F5-43CD-A418-65E28BFFCE82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898989"/>
                </a:solidFill>
                <a:effectLst/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259378F-2989-441B-A9F7-C51B7D47C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9.jpeg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0" Type="http://schemas.openxmlformats.org/officeDocument/2006/relationships/diagramData" Target="../diagrams/data12.xml"/><Relationship Id="rId4" Type="http://schemas.openxmlformats.org/officeDocument/2006/relationships/image" Target="../media/image2.jpeg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9.xml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microsoft.com/office/2007/relationships/diagramDrawing" Target="../diagrams/drawing2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12" Type="http://schemas.openxmlformats.org/officeDocument/2006/relationships/diagramColors" Target="../diagrams/colors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6" Type="http://schemas.openxmlformats.org/officeDocument/2006/relationships/diagramQuickStyle" Target="../diagrams/quickStyle22.xml"/><Relationship Id="rId11" Type="http://schemas.openxmlformats.org/officeDocument/2006/relationships/diagramQuickStyle" Target="../diagrams/quickStyle23.xml"/><Relationship Id="rId5" Type="http://schemas.openxmlformats.org/officeDocument/2006/relationships/diagramLayout" Target="../diagrams/layout22.xml"/><Relationship Id="rId10" Type="http://schemas.openxmlformats.org/officeDocument/2006/relationships/diagramLayout" Target="../diagrams/layout23.xml"/><Relationship Id="rId4" Type="http://schemas.openxmlformats.org/officeDocument/2006/relationships/diagramData" Target="../diagrams/data22.xml"/><Relationship Id="rId9" Type="http://schemas.openxmlformats.org/officeDocument/2006/relationships/diagramData" Target="../diagrams/data2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2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2.jpeg"/><Relationship Id="rId9" Type="http://schemas.microsoft.com/office/2007/relationships/diagramDrawing" Target="../diagrams/drawing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image" Target="../media/image2.jpeg"/><Relationship Id="rId9" Type="http://schemas.microsoft.com/office/2007/relationships/diagramDrawing" Target="../diagrams/drawing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diagramLayout" Target="../diagrams/layout27.xml"/><Relationship Id="rId5" Type="http://schemas.openxmlformats.org/officeDocument/2006/relationships/diagramData" Target="../diagrams/data27.xml"/><Relationship Id="rId4" Type="http://schemas.openxmlformats.org/officeDocument/2006/relationships/image" Target="../media/image2.jpeg"/><Relationship Id="rId9" Type="http://schemas.microsoft.com/office/2007/relationships/diagramDrawing" Target="../diagrams/drawin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4" Type="http://schemas.openxmlformats.org/officeDocument/2006/relationships/image" Target="../media/image2.jpeg"/><Relationship Id="rId9" Type="http://schemas.microsoft.com/office/2007/relationships/diagramDrawing" Target="../diagrams/drawing28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0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13" Type="http://schemas.openxmlformats.org/officeDocument/2006/relationships/diagramColors" Target="../diagrams/colors33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32.xml"/><Relationship Id="rId12" Type="http://schemas.openxmlformats.org/officeDocument/2006/relationships/diagramQuickStyle" Target="../diagrams/quickStyl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6" Type="http://schemas.openxmlformats.org/officeDocument/2006/relationships/diagramLayout" Target="../diagrams/layout32.xml"/><Relationship Id="rId11" Type="http://schemas.openxmlformats.org/officeDocument/2006/relationships/diagramLayout" Target="../diagrams/layout33.xml"/><Relationship Id="rId5" Type="http://schemas.openxmlformats.org/officeDocument/2006/relationships/diagramData" Target="../diagrams/data32.xml"/><Relationship Id="rId10" Type="http://schemas.openxmlformats.org/officeDocument/2006/relationships/diagramData" Target="../diagrams/data33.xml"/><Relationship Id="rId4" Type="http://schemas.openxmlformats.org/officeDocument/2006/relationships/image" Target="../media/image2.jpeg"/><Relationship Id="rId9" Type="http://schemas.microsoft.com/office/2007/relationships/diagramDrawing" Target="../diagrams/drawing32.xml"/><Relationship Id="rId14" Type="http://schemas.microsoft.com/office/2007/relationships/diagramDrawing" Target="../diagrams/drawing33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3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4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5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Relationship Id="rId9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6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Relationship Id="rId9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7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8.xml"/><Relationship Id="rId6" Type="http://schemas.openxmlformats.org/officeDocument/2006/relationships/diagramLayout" Target="../diagrams/layout39.xml"/><Relationship Id="rId5" Type="http://schemas.openxmlformats.org/officeDocument/2006/relationships/diagramData" Target="../diagrams/data39.xml"/><Relationship Id="rId4" Type="http://schemas.openxmlformats.org/officeDocument/2006/relationships/image" Target="../media/image21.jpeg"/><Relationship Id="rId9" Type="http://schemas.microsoft.com/office/2007/relationships/diagramDrawing" Target="../diagrams/drawing3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23.jpeg"/><Relationship Id="rId5" Type="http://schemas.openxmlformats.org/officeDocument/2006/relationships/hyperlink" Target="http://273-&#1092;&#1079;.&#1088;&#1092;/" TargetMode="Externa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9.jpe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ＭＳ Ｐゴシック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ＭＳ Ｐゴシック"/>
              </a:rPr>
              <a:t>2013</a:t>
            </a:r>
            <a:endParaRPr lang="ru-RU" sz="800">
              <a:solidFill>
                <a:schemeClr val="bg1"/>
              </a:solidFill>
              <a:latin typeface="ＭＳ Ｐゴシック"/>
            </a:endParaRPr>
          </a:p>
          <a:p>
            <a:pPr algn="ctr">
              <a:spcBef>
                <a:spcPct val="20000"/>
              </a:spcBef>
            </a:pPr>
            <a:r>
              <a:rPr lang="en-US" sz="800">
                <a:solidFill>
                  <a:schemeClr val="bg1"/>
                </a:solidFill>
                <a:latin typeface="ＭＳ Ｐゴシック"/>
              </a:rPr>
              <a:t>www.hse.ru</a:t>
            </a:r>
            <a:r>
              <a:rPr lang="ru-RU" sz="800">
                <a:solidFill>
                  <a:schemeClr val="bg1"/>
                </a:solidFill>
                <a:latin typeface="ＭＳ Ｐゴシック"/>
              </a:rPr>
              <a:t> </a:t>
            </a:r>
            <a:endParaRPr kumimoji="1" lang="ru-RU" sz="8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5600" y="1879600"/>
            <a:ext cx="84201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Font typeface="ＭＳ Ｐゴシック" charset="-128"/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Новеллы Федерального закона «Об образовании в 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Российской Федерации»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30425" y="3913188"/>
            <a:ext cx="5237163" cy="1220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Font typeface="ＭＳ Ｐゴシック"/>
              <a:buNone/>
            </a:pPr>
            <a:r>
              <a:rPr lang="ru-RU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образования НИУ ВШЭ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Font typeface="ＭＳ Ｐゴシック"/>
              <a:buNone/>
            </a:pPr>
            <a:endParaRPr lang="ru-RU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Font typeface="ＭＳ Ｐゴシック"/>
              <a:buNone/>
            </a:pPr>
            <a:r>
              <a:rPr lang="ru-RU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Информационный портал </a:t>
            </a:r>
            <a:r>
              <a:rPr lang="ru-RU" u="sng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273-фз.рф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6159500" y="5008563"/>
            <a:ext cx="153988" cy="2492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Уровни профессионального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457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Рисунок 10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97000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625600" y="1397000"/>
          <a:ext cx="7340600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47664" y="1435100"/>
          <a:ext cx="7344816" cy="494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3" name="Рисунок 4" descr="pic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700213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pic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365625"/>
            <a:ext cx="1512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Обратите внимание, что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79613" y="4025900"/>
            <a:ext cx="6718300" cy="1143000"/>
          </a:xfrm>
        </p:spPr>
        <p:txBody>
          <a:bodyPr/>
          <a:lstStyle/>
          <a:p>
            <a:pPr algn="l"/>
            <a:r>
              <a:rPr lang="ru-RU" sz="2800" b="1" smtClean="0">
                <a:ea typeface="ＭＳ Ｐゴシック"/>
                <a:cs typeface="ＭＳ Ｐゴシック"/>
              </a:rPr>
              <a:t>Сохранится ли послевузовское образование (аспирантура)?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28813" y="1547813"/>
            <a:ext cx="66960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Становится ли дошкольное образование обязательным?</a:t>
            </a:r>
          </a:p>
        </p:txBody>
      </p:sp>
      <p:pic>
        <p:nvPicPr>
          <p:cNvPr id="26628" name="Рисунок 10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63675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1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4025900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Уровни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663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одержимое 15"/>
          <p:cNvGraphicFramePr>
            <a:graphicFrameLocks/>
          </p:cNvGraphicFramePr>
          <p:nvPr/>
        </p:nvGraphicFramePr>
        <p:xfrm>
          <a:off x="357158" y="1460500"/>
          <a:ext cx="3643338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4" name="Содержимое 16"/>
          <p:cNvGraphicFramePr>
            <a:graphicFrameLocks/>
          </p:cNvGraphicFramePr>
          <p:nvPr/>
        </p:nvGraphicFramePr>
        <p:xfrm>
          <a:off x="4357686" y="1460500"/>
          <a:ext cx="4357718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Текст 2"/>
          <p:cNvSpPr txBox="1">
            <a:spLocks/>
          </p:cNvSpPr>
          <p:nvPr/>
        </p:nvSpPr>
        <p:spPr bwMode="auto">
          <a:xfrm>
            <a:off x="317498" y="5829300"/>
            <a:ext cx="4040188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9652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2880" anchor="ctr">
            <a:normAutofit lnSpcReduction="10000"/>
          </a:bodyPr>
          <a:lstStyle/>
          <a:p>
            <a:pPr algn="ctr">
              <a:spcBef>
                <a:spcPct val="20000"/>
              </a:spcBef>
              <a:buFont typeface="ＭＳ Ｐゴシック" charset="-128"/>
              <a:buNone/>
              <a:defRPr/>
            </a:pP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сейчас</a:t>
            </a:r>
          </a:p>
        </p:txBody>
      </p:sp>
      <p:sp>
        <p:nvSpPr>
          <p:cNvPr id="11" name="Текст 3"/>
          <p:cNvSpPr txBox="1">
            <a:spLocks/>
          </p:cNvSpPr>
          <p:nvPr/>
        </p:nvSpPr>
        <p:spPr bwMode="auto">
          <a:xfrm>
            <a:off x="4541867" y="5829300"/>
            <a:ext cx="404177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652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2880" anchor="ctr">
            <a:normAutofit lnSpcReduction="10000"/>
          </a:bodyPr>
          <a:lstStyle/>
          <a:p>
            <a:pPr algn="ctr">
              <a:spcBef>
                <a:spcPct val="20000"/>
              </a:spcBef>
              <a:buFont typeface="ＭＳ Ｐゴシック" charset="-128"/>
              <a:buNone/>
              <a:defRPr/>
            </a:pP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будет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357688" y="5700713"/>
            <a:ext cx="612775" cy="714375"/>
          </a:xfrm>
          <a:prstGeom prst="rightArrow">
            <a:avLst>
              <a:gd name="adj1" fmla="val 42889"/>
              <a:gd name="adj2" fmla="val 100000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ＭＳ Ｐゴシック" charset="-128"/>
              <a:buChar char="•"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766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371600"/>
          <a:ext cx="8643998" cy="480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Основные 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970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384300"/>
          <a:ext cx="8643998" cy="479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Основные 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346200"/>
          <a:ext cx="8643998" cy="482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74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Основные 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500" y="1574800"/>
          <a:ext cx="82296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Дополнительные 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7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22300" y="1397000"/>
          <a:ext cx="812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Дополнительные 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379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40942" y="1319842"/>
          <a:ext cx="6951537" cy="521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Новеллы в регулировании реализации образовательных программ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482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Рисунок 5" descr="d565eb413caee5c1ca6e12e58fb2fde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538" y="1474788"/>
            <a:ext cx="165100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3200" y="1311215"/>
          <a:ext cx="8763000" cy="92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03200" y="2400300"/>
          <a:ext cx="8763000" cy="394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165100"/>
            <a:ext cx="715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Понятийный аппарат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536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37758" y="1319842"/>
          <a:ext cx="6554722" cy="490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Новеллы в регулировании реализации образовательных программ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584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amye_strashnye_nauchnye_jeksperiment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113" y="2778125"/>
            <a:ext cx="1739900" cy="1614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5kkkkon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113" y="4503738"/>
            <a:ext cx="1739900" cy="1620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17498" y="5803901"/>
            <a:ext cx="4040188" cy="457200"/>
          </a:xfrm>
          <a:solidFill>
            <a:schemeClr val="tx2">
              <a:lumMod val="75000"/>
            </a:schemeClr>
          </a:solidFill>
          <a:ln w="9652"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2880" anchor="ctr"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сейчас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41867" y="5803901"/>
            <a:ext cx="4041775" cy="457200"/>
          </a:xfrm>
          <a:solidFill>
            <a:schemeClr val="accent1">
              <a:lumMod val="75000"/>
            </a:schemeClr>
          </a:solidFill>
          <a:ln w="9652"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2880" anchor="ctr"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будет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357688" y="5686425"/>
            <a:ext cx="571500" cy="714375"/>
          </a:xfrm>
          <a:prstGeom prst="rightArrow">
            <a:avLst>
              <a:gd name="adj1" fmla="val 42889"/>
              <a:gd name="adj2" fmla="val 100000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ＭＳ Ｐゴシック" charset="-128"/>
              <a:buChar char="•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33317" y="1320801"/>
          <a:ext cx="4224369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4694267" y="1320801"/>
          <a:ext cx="4284662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ФГОС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687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7800" y="5915025"/>
            <a:ext cx="4040188" cy="457200"/>
          </a:xfrm>
          <a:solidFill>
            <a:schemeClr val="tx2">
              <a:lumMod val="75000"/>
            </a:schemeClr>
          </a:solidFill>
          <a:ln w="9652"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2880" anchor="ctr">
            <a:normAutofit fontScale="92500" lnSpcReduction="10000"/>
          </a:bodyPr>
          <a:lstStyle/>
          <a:p>
            <a:pPr marL="0" indent="0" algn="ctr" eaLnBrk="1" hangingPunct="1">
              <a:buFont typeface="ＭＳ Ｐゴシック" charset="-128"/>
              <a:buNone/>
              <a:defRPr/>
            </a:pPr>
            <a:r>
              <a:rPr lang="ru-RU" sz="2800" smtClean="0">
                <a:solidFill>
                  <a:schemeClr val="bg1"/>
                </a:solidFill>
              </a:rPr>
              <a:t>сейчас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41867" y="5915025"/>
            <a:ext cx="4041775" cy="457200"/>
          </a:xfrm>
          <a:solidFill>
            <a:schemeClr val="accent1">
              <a:lumMod val="75000"/>
            </a:schemeClr>
          </a:solidFill>
          <a:ln w="9652"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2880" anchor="ctr">
            <a:normAutofit fontScale="92500" lnSpcReduction="10000"/>
          </a:bodyPr>
          <a:lstStyle/>
          <a:p>
            <a:pPr marL="0" indent="0" algn="ctr" eaLnBrk="1" hangingPunct="1">
              <a:buFont typeface="ＭＳ Ｐゴシック" charset="-128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будет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217988" y="5715000"/>
            <a:ext cx="571500" cy="714375"/>
          </a:xfrm>
          <a:prstGeom prst="rightArrow">
            <a:avLst>
              <a:gd name="adj1" fmla="val 42889"/>
              <a:gd name="adj2" fmla="val 100000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ＭＳ Ｐゴシック" charset="-128"/>
              <a:buChar char="•"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77800" y="1371600"/>
          <a:ext cx="4179886" cy="462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4643438" y="1371600"/>
          <a:ext cx="4195762" cy="470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ФГТ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790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Примерные основные 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89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354346"/>
          <a:ext cx="8424936" cy="506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Рисунок 4" descr="pic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732088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Примерные основные 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994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20"/>
          <p:cNvGrpSpPr/>
          <p:nvPr/>
        </p:nvGrpSpPr>
        <p:grpSpPr>
          <a:xfrm>
            <a:off x="2267744" y="2204864"/>
            <a:ext cx="6408712" cy="3096344"/>
            <a:chOff x="0" y="1711314"/>
            <a:chExt cx="4040188" cy="1570140"/>
          </a:xfrm>
          <a:solidFill>
            <a:schemeClr val="accent3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711314"/>
              <a:ext cx="4040188" cy="157014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6648" y="1787962"/>
              <a:ext cx="3886892" cy="14168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latin typeface="Arial" pitchFamily="34" charset="0"/>
                  <a:cs typeface="Arial" pitchFamily="34" charset="0"/>
                </a:rPr>
                <a:t>Организации, осуществляющие образовательную деятельность по имеющим государственную аккредитацию образовательным программам, разрабатывают образовательные программы в соответствии с ФГОС и </a:t>
              </a:r>
              <a:r>
                <a:rPr lang="ru-RU" sz="2200" b="1" dirty="0">
                  <a:latin typeface="Arial" pitchFamily="34" charset="0"/>
                  <a:cs typeface="Arial" pitchFamily="34" charset="0"/>
                </a:rPr>
                <a:t>с учетом соответствующих примерных основных образовательных программ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Содержимое 12" descr="Рисунок16.pn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3500438"/>
            <a:ext cx="4041775" cy="2698750"/>
          </a:xfrm>
        </p:spPr>
      </p:pic>
      <p:grpSp>
        <p:nvGrpSpPr>
          <p:cNvPr id="2" name="Группа 12"/>
          <p:cNvGrpSpPr/>
          <p:nvPr/>
        </p:nvGrpSpPr>
        <p:grpSpPr>
          <a:xfrm>
            <a:off x="467544" y="1628800"/>
            <a:ext cx="4248472" cy="1440160"/>
            <a:chOff x="0" y="88390"/>
            <a:chExt cx="4040188" cy="1570140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88390"/>
              <a:ext cx="4040188" cy="15701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76648" y="165038"/>
              <a:ext cx="3886892" cy="1416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/>
                <a:t>В организациях, осуществляющих образовательную деятельность</a:t>
              </a:r>
            </a:p>
          </p:txBody>
        </p:sp>
      </p:grpSp>
      <p:sp>
        <p:nvSpPr>
          <p:cNvPr id="19" name="Текст 6"/>
          <p:cNvSpPr txBox="1">
            <a:spLocks/>
          </p:cNvSpPr>
          <p:nvPr/>
        </p:nvSpPr>
        <p:spPr bwMode="auto">
          <a:xfrm>
            <a:off x="539750" y="3141663"/>
            <a:ext cx="4041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latin typeface="+mn-lt"/>
              </a:rPr>
              <a:t>Формы обучения:</a:t>
            </a:r>
          </a:p>
        </p:txBody>
      </p:sp>
      <p:grpSp>
        <p:nvGrpSpPr>
          <p:cNvPr id="3" name="Группа 20"/>
          <p:cNvGrpSpPr/>
          <p:nvPr/>
        </p:nvGrpSpPr>
        <p:grpSpPr>
          <a:xfrm>
            <a:off x="4788024" y="1628800"/>
            <a:ext cx="3960440" cy="1368152"/>
            <a:chOff x="0" y="1711314"/>
            <a:chExt cx="4040188" cy="1570140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1711314"/>
              <a:ext cx="4040188" cy="157014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76648" y="1787962"/>
              <a:ext cx="3886892" cy="14168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/>
                <a:t>Вне организаций, осуществляющих образовательную деятельность:</a:t>
              </a:r>
            </a:p>
          </p:txBody>
        </p:sp>
      </p:grpSp>
      <p:pic>
        <p:nvPicPr>
          <p:cNvPr id="19463" name="Рисунок 16" descr="Рисунок1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5500" y="3068638"/>
            <a:ext cx="4184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Формы получения образования и формы обучения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979613" y="4025900"/>
            <a:ext cx="6718300" cy="1143000"/>
          </a:xfrm>
        </p:spPr>
        <p:txBody>
          <a:bodyPr/>
          <a:lstStyle/>
          <a:p>
            <a:pPr algn="l"/>
            <a:r>
              <a:rPr lang="ru-RU" sz="2800" b="1" smtClean="0">
                <a:ea typeface="ＭＳ Ｐゴシック"/>
                <a:cs typeface="ＭＳ Ｐゴシック"/>
              </a:rPr>
              <a:t>В новом законе отсутствует. такая форма обучения как экстернат. Значит ли это, что экстернат исчез совсем?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28813" y="1547813"/>
            <a:ext cx="66960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Сохранится ли домашнее обучение?</a:t>
            </a:r>
          </a:p>
        </p:txBody>
      </p:sp>
      <p:pic>
        <p:nvPicPr>
          <p:cNvPr id="43012" name="Рисунок 10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63675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11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4025900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Формы получения образования и формы обучения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30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1422400"/>
          <a:ext cx="8572560" cy="49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Документы об образовании и (или) квалификации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403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1727200"/>
          <a:ext cx="8572560" cy="43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Документы об обучении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608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556792"/>
          <a:ext cx="8640960" cy="479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Документы об образовании и (или) квалификации. Документы об обучении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813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Система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38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Рисунок 5" descr="image36442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5" y="1739900"/>
            <a:ext cx="58356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Правовая регламентация организации и осуществления образовательной деятельности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017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e8b37d2bcd9eef3061fa2146f15ad4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8" y="1404938"/>
            <a:ext cx="3575050" cy="485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5588" y="1358900"/>
          <a:ext cx="8570912" cy="505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Лицензирование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120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1300" y="1422400"/>
          <a:ext cx="8636000" cy="366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Государственная аккредитация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325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20"/>
          <p:cNvGrpSpPr/>
          <p:nvPr/>
        </p:nvGrpSpPr>
        <p:grpSpPr>
          <a:xfrm>
            <a:off x="241300" y="4942718"/>
            <a:ext cx="8636000" cy="1433285"/>
            <a:chOff x="0" y="1711314"/>
            <a:chExt cx="4040188" cy="1570140"/>
          </a:xfr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711314"/>
              <a:ext cx="4040188" cy="157014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6648" y="1787962"/>
              <a:ext cx="3886892" cy="14168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Arial" pitchFamily="34" charset="0"/>
                  <a:cs typeface="Arial" pitchFamily="34" charset="0"/>
                </a:rPr>
                <a:t>Действие ранее выданных свидетельств о государственной аккредитации продолжается, переоформление до  01.01.2016 г. (ч. 9 ст. 108)</a:t>
              </a:r>
              <a:endParaRPr lang="ru-RU" sz="2000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88" y="1417936"/>
          <a:ext cx="864711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Государственный контроль (надзор) в сфере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427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5795963" y="3141663"/>
            <a:ext cx="1008062" cy="13668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188" y="1844675"/>
            <a:ext cx="80645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dirty="0" smtClean="0"/>
              <a:t>Выдача предписания об устранении выявленных нарушений законодательства РФ об образовании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1267604"/>
            <a:ext cx="80645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Выявление нарушения законодательства РФ об образовании</a:t>
            </a:r>
          </a:p>
        </p:txBody>
      </p:sp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611188" y="2781300"/>
            <a:ext cx="8064500" cy="360363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dirty="0"/>
              <a:t>Предписание исполнено?</a:t>
            </a: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539750" y="3573463"/>
            <a:ext cx="3960813" cy="1150937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Продолжение функционирования организации, осуществляющей образовательную деятельность, в нормальном режиме</a:t>
            </a: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 bwMode="auto">
          <a:xfrm>
            <a:off x="468313" y="5157788"/>
            <a:ext cx="2663825" cy="1243012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Составление протокола об административном правонарушении за неисполнение предписания</a:t>
            </a: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 bwMode="auto">
          <a:xfrm>
            <a:off x="6300788" y="5157788"/>
            <a:ext cx="2592387" cy="1243012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Запрет приема в данную организацию, осуществляющую образовательную деятельность</a:t>
            </a: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 bwMode="auto">
          <a:xfrm>
            <a:off x="3348038" y="5157788"/>
            <a:ext cx="2519362" cy="1243012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Направление материалов в суд для привлечения к административной ответственности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067175" y="1699404"/>
            <a:ext cx="1009650" cy="145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67175" y="2565400"/>
            <a:ext cx="1009650" cy="206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08175" y="3141663"/>
            <a:ext cx="1008063" cy="431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5150" y="3141663"/>
            <a:ext cx="115252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24525" y="3141663"/>
            <a:ext cx="115093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4356894" y="1340644"/>
            <a:ext cx="503238" cy="6985000"/>
          </a:xfrm>
          <a:prstGeom prst="leftBrace">
            <a:avLst>
              <a:gd name="adj1" fmla="val 8333"/>
              <a:gd name="adj2" fmla="val 2579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5400000">
            <a:off x="6084888" y="3068637"/>
            <a:ext cx="503238" cy="3529013"/>
          </a:xfrm>
          <a:prstGeom prst="leftBrace">
            <a:avLst>
              <a:gd name="adj1" fmla="val 8333"/>
              <a:gd name="adj2" fmla="val 5109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Действия контрольно-надзорного органа в случае выявлений нарушений законодательства РФ об образовании (начало)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5508625" y="3789363"/>
            <a:ext cx="1008063" cy="503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750" y="1285336"/>
            <a:ext cx="8135938" cy="50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sz="1500" dirty="0" smtClean="0"/>
              <a:t>Выдача повторного предписания об устранении выявленных нарушений законодательства РФ об образовании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1966823"/>
            <a:ext cx="8135938" cy="454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Привлечение организации, осуществляющей образовательную деятельность, судом  к административной ответственности</a:t>
            </a:r>
          </a:p>
        </p:txBody>
      </p:sp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611188" y="3429000"/>
            <a:ext cx="8064500" cy="360363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Предписание исполнено?</a:t>
            </a: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539750" y="4221163"/>
            <a:ext cx="2519363" cy="2179637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9050" algn="ctr" eaLnBrk="0" hangingPunct="0">
              <a:buFont typeface="Arial" charset="0"/>
              <a:buNone/>
              <a:defRPr/>
            </a:pPr>
            <a:r>
              <a:rPr lang="ru-RU" sz="1600" dirty="0"/>
              <a:t>Возобновление лицензии со дня, следующего за днем подписания акта проверки, устанавливающего факт исполнения выданного повторного предписания</a:t>
            </a: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 bwMode="auto">
          <a:xfrm>
            <a:off x="3419475" y="5373688"/>
            <a:ext cx="5256213" cy="647700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ru-RU" sz="1600" dirty="0"/>
              <a:t>Вынесение судом решения об аннулировании лицензии</a:t>
            </a: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 bwMode="auto">
          <a:xfrm>
            <a:off x="3419475" y="4292600"/>
            <a:ext cx="5256213" cy="576263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9050" algn="ctr" eaLnBrk="0" hangingPunct="0">
              <a:buFont typeface="Arial" charset="0"/>
              <a:buNone/>
              <a:defRPr/>
            </a:pPr>
            <a:r>
              <a:rPr lang="ru-RU" sz="1600" dirty="0"/>
              <a:t>Обращение в суд с заявлением об аннулировании лицензии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067175" y="1787046"/>
            <a:ext cx="1009650" cy="179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67175" y="2420938"/>
            <a:ext cx="1009650" cy="207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331913" y="3789363"/>
            <a:ext cx="1008062" cy="431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8888" y="3789363"/>
            <a:ext cx="115252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35600" y="3789363"/>
            <a:ext cx="115252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1188" y="2636838"/>
            <a:ext cx="806450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Приостановление действия лицензии полностью или частично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140200" y="3213100"/>
            <a:ext cx="1008063" cy="207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508625" y="4868863"/>
            <a:ext cx="1008063" cy="504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428750" y="266700"/>
            <a:ext cx="737019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Действия контрольно-надзорного органа в случае выявлений нарушений законодательства РФ об образовании (окончание)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5795963" y="3141663"/>
            <a:ext cx="1008062" cy="13668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>
          <a:xfrm>
            <a:off x="1439863" y="115888"/>
            <a:ext cx="7704137" cy="865187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Действия контрольно-надзорного органа в случае выявлений нарушений требований ФГОС к результатам освоения основных образовательных программ (начало)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188" y="2095500"/>
            <a:ext cx="8064500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Выдача предписания об устранении выявленных нарушений требований ФГОС к результатам освоения основных образовательных программ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188" y="1303338"/>
            <a:ext cx="806450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Выявление нарушений требований ФГОС к результатам освоения основных образовательных программ</a:t>
            </a:r>
          </a:p>
        </p:txBody>
      </p:sp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611188" y="2781300"/>
            <a:ext cx="8064500" cy="360363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Предписание исполнено?</a:t>
            </a: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539750" y="3573463"/>
            <a:ext cx="3960813" cy="1150937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Продолжение функционирования организации, осуществляющей образовательную деятельность, в нормальном режиме</a:t>
            </a: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 bwMode="auto">
          <a:xfrm>
            <a:off x="468313" y="5157788"/>
            <a:ext cx="2663825" cy="1147762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Составление протокола об административном правонарушении за неисполнение предписания</a:t>
            </a: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 bwMode="auto">
          <a:xfrm>
            <a:off x="6300788" y="5157788"/>
            <a:ext cx="2592387" cy="1147762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Запрет приема в данную организацию, осуществляющую образовательную деятельность</a:t>
            </a: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 bwMode="auto">
          <a:xfrm>
            <a:off x="3348038" y="5157788"/>
            <a:ext cx="2519362" cy="1147762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Направление материалов в суд для привлечения к административной ответственности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067175" y="1808163"/>
            <a:ext cx="1009650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67175" y="2565400"/>
            <a:ext cx="1009650" cy="206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08175" y="3141663"/>
            <a:ext cx="1008063" cy="431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5150" y="3141663"/>
            <a:ext cx="115252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24525" y="3141663"/>
            <a:ext cx="115093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4356894" y="1340644"/>
            <a:ext cx="503238" cy="6985000"/>
          </a:xfrm>
          <a:prstGeom prst="leftBrace">
            <a:avLst>
              <a:gd name="adj1" fmla="val 8333"/>
              <a:gd name="adj2" fmla="val 2579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5400000">
            <a:off x="6084888" y="3068637"/>
            <a:ext cx="503238" cy="3529013"/>
          </a:xfrm>
          <a:prstGeom prst="leftBrace">
            <a:avLst>
              <a:gd name="adj1" fmla="val 8333"/>
              <a:gd name="adj2" fmla="val 5109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6516688" y="3789363"/>
            <a:ext cx="1008062" cy="503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188" y="1304925"/>
            <a:ext cx="81359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Выдача повторного предписания об устранении выявленных нарушений требований ФГОС к результатам освоения основных образовательных программ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188" y="2111375"/>
            <a:ext cx="813593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Привлечение организации, осуществляющей образовательную деятельность, судом  к административной ответственности</a:t>
            </a:r>
          </a:p>
        </p:txBody>
      </p:sp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611188" y="3429000"/>
            <a:ext cx="8064500" cy="360363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buFont typeface="Arial" charset="0"/>
              <a:buNone/>
              <a:defRPr/>
            </a:pPr>
            <a:r>
              <a:rPr lang="ru-RU" sz="1600" dirty="0"/>
              <a:t>Предписание исполнено?</a:t>
            </a: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684213" y="4292601"/>
            <a:ext cx="3455987" cy="1955800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9050" algn="ctr" eaLnBrk="0" hangingPunct="0">
              <a:buFont typeface="Arial" charset="0"/>
              <a:buNone/>
              <a:defRPr/>
            </a:pPr>
            <a:r>
              <a:rPr lang="ru-RU" sz="1600" dirty="0"/>
              <a:t>Возобновление действия государственной аккредитации и снятие временного запрета приема  со дня, следующего за днем подписания акта проверки, устанавливающего факт исполнения выданного повторного предписания</a:t>
            </a: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 bwMode="auto">
          <a:xfrm>
            <a:off x="5292725" y="4292600"/>
            <a:ext cx="3382963" cy="1955801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9050" algn="ctr" eaLnBrk="0" hangingPunct="0">
              <a:buFont typeface="Arial" charset="0"/>
              <a:buNone/>
              <a:defRPr/>
            </a:pPr>
            <a:r>
              <a:rPr lang="ru-RU" sz="1600" dirty="0"/>
              <a:t>Лишение организации, осуществляющей образовательную деятельность, государственной аккредитации полностью или частично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067175" y="1824038"/>
            <a:ext cx="1009650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67175" y="2687638"/>
            <a:ext cx="1009650" cy="207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08175" y="3789363"/>
            <a:ext cx="1008063" cy="5032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5150" y="3789363"/>
            <a:ext cx="115252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43663" y="3789363"/>
            <a:ext cx="115252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1188" y="2895600"/>
            <a:ext cx="8064500" cy="31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Приостановление действия государственной аккредитации полностью или частично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067175" y="3221037"/>
            <a:ext cx="1008063" cy="207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439863" y="115888"/>
            <a:ext cx="7704137" cy="865187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Действия контрольно-надзорного органа в случае выявлений нарушений требований ФГОС к результатам освоения основных образовательных программ (окончание)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Финансирование системы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734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8" name="Рисунок 5" descr="finance_625x415_15.jpg"/>
          <p:cNvPicPr>
            <a:picLocks noChangeAspect="1"/>
          </p:cNvPicPr>
          <p:nvPr/>
        </p:nvPicPr>
        <p:blipFill>
          <a:blip r:embed="rId4"/>
          <a:srcRect l="28584" r="29213"/>
          <a:stretch>
            <a:fillRect/>
          </a:stretch>
        </p:blipFill>
        <p:spPr bwMode="auto">
          <a:xfrm>
            <a:off x="1428750" y="1612900"/>
            <a:ext cx="27368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Финансирование общего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837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5" name="Рисунок 8" descr="pic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209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20"/>
          <p:cNvGrpSpPr/>
          <p:nvPr/>
        </p:nvGrpSpPr>
        <p:grpSpPr>
          <a:xfrm>
            <a:off x="2915816" y="2276872"/>
            <a:ext cx="5688632" cy="2592288"/>
            <a:chOff x="0" y="1711314"/>
            <a:chExt cx="4040188" cy="1570140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711314"/>
              <a:ext cx="4040188" cy="157014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6648" y="1787962"/>
              <a:ext cx="3886892" cy="14168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/>
                <a:t>Система финансирования общего образования с двух уровней (региона и муниципалитета) сохраняется. Аналогичная система распространяется на финансирование дошкольного образования (с 01.01.2014)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Структура системы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741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6228184" y="2204864"/>
            <a:ext cx="2304256" cy="3312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dirty="0"/>
              <a:t>Финансирование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979613" y="1341438"/>
            <a:ext cx="4824412" cy="424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/>
          </a:p>
          <a:p>
            <a:pPr algn="ctr">
              <a:defRPr/>
            </a:pPr>
            <a:r>
              <a:rPr lang="ru-RU" sz="1500" dirty="0"/>
              <a:t>субвенция местному бюджету,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в соответствии с нормативами, определяемыми органами государственной власти субъектов РФ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39941" name="Рисунок 6" descr="Рисунок1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196975"/>
            <a:ext cx="83312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Финансирование общего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Малокомплектные образовательные организации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041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0769" y="1397000"/>
          <a:ext cx="8911087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Малокомплектные образовательные организации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144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0" name="Рисунок 9" descr="pic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49542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Рисунок 10" descr="pic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414972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" descr="Рисунок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1713" y="1191456"/>
            <a:ext cx="6703860" cy="522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196752"/>
          <a:ext cx="83529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23528" y="4005064"/>
          <a:ext cx="828092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Финансирование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профессионального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Финансирование частных образовательные организации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246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5"/>
          <p:cNvGrpSpPr/>
          <p:nvPr/>
        </p:nvGrpSpPr>
        <p:grpSpPr>
          <a:xfrm>
            <a:off x="467544" y="1319842"/>
            <a:ext cx="8157592" cy="863107"/>
            <a:chOff x="0" y="0"/>
            <a:chExt cx="8229600" cy="601727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8229600" cy="6017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72008" y="29374"/>
              <a:ext cx="8128218" cy="54297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Font typeface="ＭＳ Ｐゴシック" charset="-128"/>
                <a:buNone/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Фиксация доступа частных образовательных организаций к бюджетному финансированию</a:t>
              </a:r>
            </a:p>
          </p:txBody>
        </p:sp>
      </p:grpSp>
      <p:graphicFrame>
        <p:nvGraphicFramePr>
          <p:cNvPr id="15" name="Схема 14"/>
          <p:cNvGraphicFramePr/>
          <p:nvPr/>
        </p:nvGraphicFramePr>
        <p:xfrm>
          <a:off x="467544" y="2311879"/>
          <a:ext cx="8136904" cy="434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Нормы о возможных расходах региональных и местных бюджетов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45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85720" y="1346200"/>
          <a:ext cx="8643998" cy="382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Группа 5"/>
          <p:cNvGrpSpPr/>
          <p:nvPr/>
        </p:nvGrpSpPr>
        <p:grpSpPr>
          <a:xfrm>
            <a:off x="426050" y="5330660"/>
            <a:ext cx="8503668" cy="1031492"/>
            <a:chOff x="0" y="0"/>
            <a:chExt cx="8229600" cy="601727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8229600" cy="6017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72008" y="29374"/>
              <a:ext cx="8128218" cy="54297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Font typeface="ＭＳ Ｐゴシック" charset="-128"/>
                <a:buNone/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Органы местного самоуправления городских округов вправе обеспечивать организацию предоставления высшего образования в муниципальных образовательных организациях высшего образования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Иные услуги, оказываемые за счет соответствующих бюджетов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553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695562" y="1397000"/>
          <a:ext cx="6124910" cy="484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5541" name="Рисунок 7" descr="bd~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052638"/>
            <a:ext cx="2590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Иные услуги, оказываемые за счет соответствующих бюджетов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65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695562" y="1397000"/>
          <a:ext cx="6124910" cy="484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6565" name="Рисунок 7" descr="bd~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052638"/>
            <a:ext cx="2590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Плата за присмотр и уход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758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23528" y="1397479"/>
          <a:ext cx="8496944" cy="483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391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Компенсация части родительской платы за присмотр и уход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861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2" name="Рисунок 7" descr="dcf85e505222-300x300.jpg"/>
          <p:cNvPicPr>
            <a:picLocks noChangeAspect="1"/>
          </p:cNvPicPr>
          <p:nvPr/>
        </p:nvPicPr>
        <p:blipFill>
          <a:blip r:embed="rId4"/>
          <a:srcRect l="17723" r="14983"/>
          <a:stretch>
            <a:fillRect/>
          </a:stretch>
        </p:blipFill>
        <p:spPr bwMode="auto">
          <a:xfrm>
            <a:off x="74613" y="1423988"/>
            <a:ext cx="214312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2216988" y="1423358"/>
          <a:ext cx="6763109" cy="49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Виды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946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Плата за присмотр и уход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963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tx2">
              <a:lumMod val="75000"/>
            </a:scheme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266700">
              <a:buFont typeface="ＭＳ Ｐゴシック" charset="-128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Было: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ＭＳ Ｐゴシック" charset="-128"/>
              <a:buChar char="•"/>
              <a:defRPr/>
            </a:pPr>
            <a:r>
              <a:rPr lang="ru-RU" dirty="0">
                <a:latin typeface="+mn-lt"/>
                <a:ea typeface="ＭＳ Ｐゴシック" charset="-128"/>
                <a:cs typeface="ＭＳ Ｐゴシック" charset="-128"/>
              </a:rPr>
              <a:t>Родители платят за содержание ребенка, но не более 20% затрат на содержание. Далее они получают компенсацию в размере 20% на первого, 50% на второго, 70% на третьего и последующих детей, эти проценты считаются от выплаченного (не более 1/5 реальных затрат на содержание)</a:t>
            </a: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19050" eaLnBrk="0" hangingPunct="0">
              <a:spcBef>
                <a:spcPct val="20000"/>
              </a:spcBef>
              <a:buFont typeface="ＭＳ Ｐゴシック" charset="-128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Стало:</a:t>
            </a:r>
          </a:p>
        </p:txBody>
      </p:sp>
      <p:sp>
        <p:nvSpPr>
          <p:cNvPr id="11" name="Содержимое 7"/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ＭＳ Ｐゴシック" charset="-128"/>
              <a:buChar char="•"/>
              <a:defRPr/>
            </a:pPr>
            <a:r>
              <a:rPr lang="ru-RU" dirty="0">
                <a:latin typeface="+mn-lt"/>
                <a:ea typeface="ＭＳ Ｐゴシック" charset="-128"/>
                <a:cs typeface="ＭＳ Ｐゴシック" charset="-128"/>
              </a:rPr>
              <a:t>Родители платят за присмотр и уход в размере, установленном учредителем, этот размер может составить полную стоимость услуги по присмотру и уходу. Далее они получают компенсацию родительской платы в процентном отношении такую же, как и было ранее, от выплаченного (возможно, полная стоимость затрат на присмотр и уход за ребенком)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4"/>
          <a:srcRect l="24968" t="12663" r="25471" b="70728"/>
          <a:stretch>
            <a:fillRect/>
          </a:stretch>
        </p:blipFill>
        <p:spPr bwMode="auto">
          <a:xfrm>
            <a:off x="361950" y="1509713"/>
            <a:ext cx="8420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16"/>
          <p:cNvSpPr txBox="1">
            <a:spLocks noChangeArrowheads="1"/>
          </p:cNvSpPr>
          <p:nvPr/>
        </p:nvSpPr>
        <p:spPr bwMode="auto">
          <a:xfrm>
            <a:off x="255588" y="3170238"/>
            <a:ext cx="3402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ＭＳ Ｐゴシック"/>
              <a:buNone/>
            </a:pPr>
            <a:r>
              <a:rPr lang="en-US">
                <a:hlinkClick r:id="rId5"/>
              </a:rPr>
              <a:t>http://</a:t>
            </a:r>
            <a:r>
              <a:rPr lang="ru-RU">
                <a:hlinkClick r:id="rId5"/>
              </a:rPr>
              <a:t>273-фз.рф</a:t>
            </a:r>
            <a:r>
              <a:rPr lang="en-US">
                <a:hlinkClick r:id="rId5"/>
              </a:rPr>
              <a:t>/</a:t>
            </a:r>
            <a:endParaRPr lang="ru-RU"/>
          </a:p>
        </p:txBody>
      </p:sp>
      <p:pic>
        <p:nvPicPr>
          <p:cNvPr id="70661" name="Рисунок 17" descr="1374125411_20130718_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" y="3540125"/>
            <a:ext cx="210502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Box 18"/>
          <p:cNvSpPr txBox="1">
            <a:spLocks noChangeArrowheads="1"/>
          </p:cNvSpPr>
          <p:nvPr/>
        </p:nvSpPr>
        <p:spPr bwMode="auto">
          <a:xfrm>
            <a:off x="2476500" y="3363913"/>
            <a:ext cx="61071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ＭＳ Ｐゴシック"/>
              <a:buNone/>
            </a:pPr>
            <a:r>
              <a:rPr lang="ru-RU" sz="1800"/>
              <a:t>Работает «горячая линия». Задать интересующий вопрос можно: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ＭＳ Ｐゴシック"/>
              <a:buChar char="•"/>
            </a:pPr>
            <a:r>
              <a:rPr lang="ru-RU" sz="1800"/>
              <a:t> на форуме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ＭＳ Ｐゴシック"/>
              <a:buChar char="•"/>
            </a:pPr>
            <a:r>
              <a:rPr lang="ru-RU" sz="1800"/>
              <a:t> по </a:t>
            </a:r>
            <a:r>
              <a:rPr lang="en-US" sz="1800"/>
              <a:t>e-mail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ＭＳ Ｐゴシック"/>
              <a:buChar char="•"/>
            </a:pPr>
            <a:r>
              <a:rPr lang="en-US" sz="1800"/>
              <a:t> </a:t>
            </a:r>
            <a:r>
              <a:rPr lang="ru-RU" sz="1800"/>
              <a:t>по телефону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Информационный портал по реализации Федерального закона № 273-ФЗ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414463"/>
          </a:xfrm>
        </p:spPr>
        <p:txBody>
          <a:bodyPr/>
          <a:lstStyle/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Институт образования</a:t>
            </a: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Информационный портал 273-ФЗ.РФ</a:t>
            </a:r>
            <a:endParaRPr lang="en-US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endParaRPr lang="en-US" sz="1200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, Россия, Москва, Мясницкая ул., д. 20</a:t>
            </a: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</a:t>
            </a:r>
            <a:r>
              <a:rPr lang="ru-RU" sz="1200" dirty="0" smtClean="0">
                <a:solidFill>
                  <a:srgbClr val="003F82"/>
                </a:solidFill>
                <a:latin typeface="ＭＳ Ｐゴシック"/>
                <a:ea typeface="ＭＳ Ｐゴシック"/>
                <a:cs typeface="ＭＳ Ｐゴシック"/>
              </a:rPr>
              <a:t>4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-</a:t>
            </a:r>
            <a:r>
              <a:rPr lang="ru-RU" sz="1200" dirty="0" smtClean="0">
                <a:solidFill>
                  <a:srgbClr val="003F82"/>
                </a:solidFill>
                <a:latin typeface="ＭＳ Ｐゴシック"/>
                <a:ea typeface="ＭＳ Ｐゴシック"/>
                <a:cs typeface="ＭＳ Ｐゴシック"/>
              </a:rPr>
              <a:t>0320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Уровни общего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48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Уровни общего образования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150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Рисунок 10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625600" y="1600200"/>
          <a:ext cx="7340600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14"/>
          <p:cNvGraphicFramePr>
            <a:graphicFrameLocks noGrp="1"/>
          </p:cNvGraphicFramePr>
          <p:nvPr>
            <p:ph idx="1"/>
          </p:nvPr>
        </p:nvGraphicFramePr>
        <p:xfrm>
          <a:off x="165100" y="1397479"/>
          <a:ext cx="8750300" cy="496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Уровни профессионального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образования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(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по старому Закону РФ «Об образовании»)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53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14"/>
          <p:cNvGraphicFramePr>
            <a:graphicFrameLocks/>
          </p:cNvGraphicFramePr>
          <p:nvPr/>
        </p:nvGraphicFramePr>
        <p:xfrm>
          <a:off x="457200" y="1556792"/>
          <a:ext cx="8435974" cy="470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Уровни профессионального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образования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(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по новому Федеральному закону «Об образовании в РФ»)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355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AWJJH2MPE6E2-572332167-30</_dlc_DocId>
    <_dlc_DocIdUrl xmlns="4a252ca3-5a62-4c1c-90a6-29f4710e47f8">
      <Url>http://edu-sps.koiro.local/koiro/CROS/fros/KRPO/_layouts/15/DocIdRedir.aspx?ID=AWJJH2MPE6E2-572332167-30</Url>
      <Description>AWJJH2MPE6E2-572332167-30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FC9B36-90A7-4BC3-9385-FA389FAB280D}"/>
</file>

<file path=customXml/itemProps2.xml><?xml version="1.0" encoding="utf-8"?>
<ds:datastoreItem xmlns:ds="http://schemas.openxmlformats.org/officeDocument/2006/customXml" ds:itemID="{D12F7266-A8D0-4B5D-9FF3-E950915B23A1}"/>
</file>

<file path=customXml/itemProps3.xml><?xml version="1.0" encoding="utf-8"?>
<ds:datastoreItem xmlns:ds="http://schemas.openxmlformats.org/officeDocument/2006/customXml" ds:itemID="{74AE3A65-0D36-453F-AB35-860A1C3B50CD}"/>
</file>

<file path=customXml/itemProps4.xml><?xml version="1.0" encoding="utf-8"?>
<ds:datastoreItem xmlns:ds="http://schemas.openxmlformats.org/officeDocument/2006/customXml" ds:itemID="{F6DA985A-DFA9-43D7-98C4-08E534D1B0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3103</Words>
  <Application>Microsoft Office PowerPoint</Application>
  <PresentationFormat>Экран (4:3)</PresentationFormat>
  <Paragraphs>361</Paragraphs>
  <Slides>52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Сохранится ли послевузовское образование (аспирантура)?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новом законе отсутствует. такая форма обучения как экстернат. Значит ли это, что экстернат исчез совсем?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контрольно-надзорного органа в случае выявлений нарушений требований ФГОС к результатам освоения основных образовательных программ (начало)</vt:lpstr>
      <vt:lpstr>Действия контрольно-надзорного органа в случае выявлений нарушений требований ФГОС к результатам освоения основных образовательных программ (окончание)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Рожков</cp:lastModifiedBy>
  <cp:revision>160</cp:revision>
  <dcterms:created xsi:type="dcterms:W3CDTF">2010-09-30T06:45:29Z</dcterms:created>
  <dcterms:modified xsi:type="dcterms:W3CDTF">2013-08-13T06:25:15Z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86c8c956-8f34-4c6a-9ed2-269021a72cec</vt:lpwstr>
  </property>
</Properties>
</file>