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3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7" r="19784"/>
          <a:stretch/>
        </p:blipFill>
        <p:spPr bwMode="auto">
          <a:xfrm>
            <a:off x="6156176" y="718229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3561318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1" t="11528" r="22166" b="12296"/>
          <a:stretch/>
        </p:blipFill>
        <p:spPr bwMode="auto">
          <a:xfrm rot="16200000">
            <a:off x="443744" y="4100874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71" y="4746192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В Российской Федерации эпидемиологическая ситуация по клещевому вирусному энцефалиту продолжает оставаться напряженной. Напряженность эпидемического процесса формируется за счет высокого уровня заболеваемости, тяжести клинического течения болезни с высоким уровнем  летальности.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1853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Роспотребнадзора</a:t>
            </a:r>
          </a:p>
          <a:p>
            <a:r>
              <a:rPr lang="ru-RU" b="1" dirty="0" smtClean="0"/>
              <a:t>от 22.02.2013 г. № 01/2000-13-32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/>
              <a:t>Крымская 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ежегодно обращается более 500 тысяч человек, пострадавших от укусов клещами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3860" y="3237925"/>
            <a:ext cx="385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5 до 15 процентов из всех исследованных клещей заражены вирусом клещевого энцефалита.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426408"/>
            <a:ext cx="5631904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</a:t>
            </a:r>
            <a:r>
              <a:rPr lang="ru-RU" sz="2300" b="1" dirty="0">
                <a:solidFill>
                  <a:srgbClr val="C00000"/>
                </a:solidFill>
              </a:rPr>
              <a:t>, </a:t>
            </a:r>
            <a:r>
              <a:rPr lang="ru-RU" sz="2300" b="1" dirty="0" smtClean="0">
                <a:solidFill>
                  <a:srgbClr val="C00000"/>
                </a:solidFill>
              </a:rPr>
              <a:t>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6827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Биостоп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86256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32342ac-3956-43d4-8837-a8f9df1a246e">YP6M6QQTSDJS-1242851808-70</_dlc_DocId>
    <_dlc_DocIdUrl xmlns="d32342ac-3956-43d4-8837-a8f9df1a246e">
      <Url>http://xn--44-6kcadhwnl3cfdx.xn--p1ai/kady/zavr/_layouts/15/DocIdRedir.aspx?ID=YP6M6QQTSDJS-1242851808-70</Url>
      <Description>YP6M6QQTSDJS-1242851808-70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370446DD0E1464096FA1DDBFD788312" ma:contentTypeVersion="2" ma:contentTypeDescription="Создание документа." ma:contentTypeScope="" ma:versionID="8452e0c958f2aa6353bbf309d502217d">
  <xsd:schema xmlns:xsd="http://www.w3.org/2001/XMLSchema" xmlns:xs="http://www.w3.org/2001/XMLSchema" xmlns:p="http://schemas.microsoft.com/office/2006/metadata/properties" xmlns:ns2="475dd502-aa68-475e-b0c9-19078b2e0aaa" xmlns:ns3="d32342ac-3956-43d4-8837-a8f9df1a246e" targetNamespace="http://schemas.microsoft.com/office/2006/metadata/properties" ma:root="true" ma:fieldsID="f56247abe06cc84cbf77afe66eaa6158" ns2:_="" ns3:_="">
    <xsd:import namespace="475dd502-aa68-475e-b0c9-19078b2e0aaa"/>
    <xsd:import namespace="d32342ac-3956-43d4-8837-a8f9df1a24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dd502-aa68-475e-b0c9-19078b2e0a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342ac-3956-43d4-8837-a8f9df1a246e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6A89CAD-C0EA-415B-B7E4-E65BEC185451}"/>
</file>

<file path=customXml/itemProps2.xml><?xml version="1.0" encoding="utf-8"?>
<ds:datastoreItem xmlns:ds="http://schemas.openxmlformats.org/officeDocument/2006/customXml" ds:itemID="{7534FCAF-1A21-48FC-BDFE-912795A67689}"/>
</file>

<file path=customXml/itemProps3.xml><?xml version="1.0" encoding="utf-8"?>
<ds:datastoreItem xmlns:ds="http://schemas.openxmlformats.org/officeDocument/2006/customXml" ds:itemID="{A99AA27D-EC2C-46A5-806E-2B59849F4E3E}"/>
</file>

<file path=customXml/itemProps4.xml><?xml version="1.0" encoding="utf-8"?>
<ds:datastoreItem xmlns:ds="http://schemas.openxmlformats.org/officeDocument/2006/customXml" ds:itemID="{BE934D43-2B50-4C38-A513-F252C9444AA2}"/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1140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S_EPD</cp:lastModifiedBy>
  <cp:revision>45</cp:revision>
  <cp:lastPrinted>2013-02-27T11:05:02Z</cp:lastPrinted>
  <dcterms:created xsi:type="dcterms:W3CDTF">2013-02-26T06:33:41Z</dcterms:created>
  <dcterms:modified xsi:type="dcterms:W3CDTF">2013-03-21T04:04:53Z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0x0101009370446DD0E1464096FA1DDBFD788312</vt:lpwstr>
  </property>
  <property fmtid="{D5CDD505-2E9C-101B-9397-08002B2CF9AE}" pid="3" name="_dlc_DocIdItemGuid">
    <vt:lpwstr>57b35fef-5889-4532-b200-dcc659d0100e</vt:lpwstr>
  </property>
</Properties>
</file>