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97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9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06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6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93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0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7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4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7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5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9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0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0E0724-BCDD-4D29-AC9F-123FC68BC0D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CAF66C-1581-4A4D-B49A-A43BD8B9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25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257175"/>
            <a:ext cx="117157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7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57162"/>
            <a:ext cx="11658600" cy="6386511"/>
          </a:xfrm>
        </p:spPr>
      </p:pic>
    </p:spTree>
    <p:extLst>
      <p:ext uri="{BB962C8B-B14F-4D97-AF65-F5344CB8AC3E}">
        <p14:creationId xmlns:p14="http://schemas.microsoft.com/office/powerpoint/2010/main" val="9148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171451"/>
            <a:ext cx="11501436" cy="6429374"/>
          </a:xfrm>
        </p:spPr>
      </p:pic>
    </p:spTree>
    <p:extLst>
      <p:ext uri="{BB962C8B-B14F-4D97-AF65-F5344CB8AC3E}">
        <p14:creationId xmlns:p14="http://schemas.microsoft.com/office/powerpoint/2010/main" val="142428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2875"/>
            <a:ext cx="11658599" cy="6572249"/>
          </a:xfrm>
        </p:spPr>
      </p:pic>
    </p:spTree>
    <p:extLst>
      <p:ext uri="{BB962C8B-B14F-4D97-AF65-F5344CB8AC3E}">
        <p14:creationId xmlns:p14="http://schemas.microsoft.com/office/powerpoint/2010/main" val="26803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8589"/>
            <a:ext cx="11715750" cy="6429374"/>
          </a:xfrm>
        </p:spPr>
      </p:pic>
    </p:spTree>
    <p:extLst>
      <p:ext uri="{BB962C8B-B14F-4D97-AF65-F5344CB8AC3E}">
        <p14:creationId xmlns:p14="http://schemas.microsoft.com/office/powerpoint/2010/main" val="251416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" y="128589"/>
            <a:ext cx="12006262" cy="6600824"/>
          </a:xfrm>
        </p:spPr>
      </p:pic>
    </p:spTree>
    <p:extLst>
      <p:ext uri="{BB962C8B-B14F-4D97-AF65-F5344CB8AC3E}">
        <p14:creationId xmlns:p14="http://schemas.microsoft.com/office/powerpoint/2010/main" val="48759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85763"/>
            <a:ext cx="11601449" cy="6329361"/>
          </a:xfrm>
        </p:spPr>
      </p:pic>
    </p:spTree>
    <p:extLst>
      <p:ext uri="{BB962C8B-B14F-4D97-AF65-F5344CB8AC3E}">
        <p14:creationId xmlns:p14="http://schemas.microsoft.com/office/powerpoint/2010/main" val="25534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00025"/>
            <a:ext cx="11658599" cy="6457949"/>
          </a:xfrm>
        </p:spPr>
      </p:pic>
    </p:spTree>
    <p:extLst>
      <p:ext uri="{BB962C8B-B14F-4D97-AF65-F5344CB8AC3E}">
        <p14:creationId xmlns:p14="http://schemas.microsoft.com/office/powerpoint/2010/main" val="328579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8613"/>
            <a:ext cx="11358562" cy="6357937"/>
          </a:xfrm>
        </p:spPr>
      </p:pic>
    </p:spTree>
    <p:extLst>
      <p:ext uri="{BB962C8B-B14F-4D97-AF65-F5344CB8AC3E}">
        <p14:creationId xmlns:p14="http://schemas.microsoft.com/office/powerpoint/2010/main" val="123919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228599"/>
            <a:ext cx="11501437" cy="6329363"/>
          </a:xfrm>
        </p:spPr>
      </p:pic>
    </p:spTree>
    <p:extLst>
      <p:ext uri="{BB962C8B-B14F-4D97-AF65-F5344CB8AC3E}">
        <p14:creationId xmlns:p14="http://schemas.microsoft.com/office/powerpoint/2010/main" val="281681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214313"/>
            <a:ext cx="11558589" cy="6372225"/>
          </a:xfrm>
        </p:spPr>
      </p:pic>
    </p:spTree>
    <p:extLst>
      <p:ext uri="{BB962C8B-B14F-4D97-AF65-F5344CB8AC3E}">
        <p14:creationId xmlns:p14="http://schemas.microsoft.com/office/powerpoint/2010/main" val="130177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85738"/>
            <a:ext cx="11115676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328613"/>
            <a:ext cx="10915650" cy="61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6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57175"/>
            <a:ext cx="11401425" cy="6072188"/>
          </a:xfrm>
        </p:spPr>
      </p:pic>
    </p:spTree>
    <p:extLst>
      <p:ext uri="{BB962C8B-B14F-4D97-AF65-F5344CB8AC3E}">
        <p14:creationId xmlns:p14="http://schemas.microsoft.com/office/powerpoint/2010/main" val="195667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9" y="214313"/>
            <a:ext cx="11401424" cy="6472237"/>
          </a:xfrm>
        </p:spPr>
      </p:pic>
    </p:spTree>
    <p:extLst>
      <p:ext uri="{BB962C8B-B14F-4D97-AF65-F5344CB8AC3E}">
        <p14:creationId xmlns:p14="http://schemas.microsoft.com/office/powerpoint/2010/main" val="415416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42889"/>
            <a:ext cx="11601449" cy="6372224"/>
          </a:xfrm>
        </p:spPr>
      </p:pic>
    </p:spTree>
    <p:extLst>
      <p:ext uri="{BB962C8B-B14F-4D97-AF65-F5344CB8AC3E}">
        <p14:creationId xmlns:p14="http://schemas.microsoft.com/office/powerpoint/2010/main" val="304049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85739"/>
            <a:ext cx="11658600" cy="6372224"/>
          </a:xfrm>
        </p:spPr>
      </p:pic>
    </p:spTree>
    <p:extLst>
      <p:ext uri="{BB962C8B-B14F-4D97-AF65-F5344CB8AC3E}">
        <p14:creationId xmlns:p14="http://schemas.microsoft.com/office/powerpoint/2010/main" val="282062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00039"/>
            <a:ext cx="11587163" cy="6257924"/>
          </a:xfrm>
        </p:spPr>
      </p:pic>
    </p:spTree>
    <p:extLst>
      <p:ext uri="{BB962C8B-B14F-4D97-AF65-F5344CB8AC3E}">
        <p14:creationId xmlns:p14="http://schemas.microsoft.com/office/powerpoint/2010/main" val="413321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71451"/>
            <a:ext cx="11715749" cy="6386512"/>
          </a:xfrm>
        </p:spPr>
      </p:pic>
    </p:spTree>
    <p:extLst>
      <p:ext uri="{BB962C8B-B14F-4D97-AF65-F5344CB8AC3E}">
        <p14:creationId xmlns:p14="http://schemas.microsoft.com/office/powerpoint/2010/main" val="14680260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2342ac-3956-43d4-8837-a8f9df1a246e">YP6M6QQTSDJS-1850790837-254</_dlc_DocId>
    <_dlc_DocIdUrl xmlns="d32342ac-3956-43d4-8837-a8f9df1a246e">
      <Url>http://edu-sps.koiro.local/kady/Stolp/_layouts/15/DocIdRedir.aspx?ID=YP6M6QQTSDJS-1850790837-254</Url>
      <Description>YP6M6QQTSDJS-1850790837-254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FF25B10D6F7A14F8AFC63C22208FD60" ma:contentTypeVersion="2" ma:contentTypeDescription="Создание документа." ma:contentTypeScope="" ma:versionID="debbd95d56ac8e5f6cf3b9038c12f7b2">
  <xsd:schema xmlns:xsd="http://www.w3.org/2001/XMLSchema" xmlns:xs="http://www.w3.org/2001/XMLSchema" xmlns:p="http://schemas.microsoft.com/office/2006/metadata/properties" xmlns:ns2="d32342ac-3956-43d4-8837-a8f9df1a246e" targetNamespace="http://schemas.microsoft.com/office/2006/metadata/properties" ma:root="true" ma:fieldsID="c622b981c13afbecf5b810ab7c1a8fb1" ns2:_="">
    <xsd:import namespace="d32342ac-3956-43d4-8837-a8f9df1a24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42ac-3956-43d4-8837-a8f9df1a24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30EFE07-5E93-41D4-B46E-D488544252F7}"/>
</file>

<file path=customXml/itemProps2.xml><?xml version="1.0" encoding="utf-8"?>
<ds:datastoreItem xmlns:ds="http://schemas.openxmlformats.org/officeDocument/2006/customXml" ds:itemID="{2D03FD50-7E17-4A6E-A1E4-41CDF9D7C452}"/>
</file>

<file path=customXml/itemProps3.xml><?xml version="1.0" encoding="utf-8"?>
<ds:datastoreItem xmlns:ds="http://schemas.openxmlformats.org/officeDocument/2006/customXml" ds:itemID="{77D59CA4-C893-4775-A8D7-75005BDBE9DE}"/>
</file>

<file path=customXml/itemProps4.xml><?xml version="1.0" encoding="utf-8"?>
<ds:datastoreItem xmlns:ds="http://schemas.openxmlformats.org/officeDocument/2006/customXml" ds:itemID="{A3659010-E538-4A80-ABAB-7CF7653014CB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2020-04-17T14:01:04Z</dcterms:created>
  <dcterms:modified xsi:type="dcterms:W3CDTF">2020-04-17T14:29:08Z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0x0101000FF25B10D6F7A14F8AFC63C22208FD60</vt:lpwstr>
  </property>
  <property fmtid="{D5CDD505-2E9C-101B-9397-08002B2CF9AE}" pid="3" name="_dlc_DocIdItemGuid">
    <vt:lpwstr>671e4a7a-d02f-4378-9ae0-49989f2107f8</vt:lpwstr>
  </property>
</Properties>
</file>