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6" r:id="rId5"/>
    <p:sldId id="270" r:id="rId6"/>
    <p:sldId id="271" r:id="rId7"/>
    <p:sldId id="272" r:id="rId8"/>
    <p:sldId id="273" r:id="rId9"/>
    <p:sldId id="274" r:id="rId10"/>
    <p:sldId id="258" r:id="rId11"/>
    <p:sldId id="262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7080" autoAdjust="0"/>
  </p:normalViewPr>
  <p:slideViewPr>
    <p:cSldViewPr>
      <p:cViewPr varScale="1">
        <p:scale>
          <a:sx n="92" d="100"/>
          <a:sy n="92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340768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Я по городу 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иду,</a:t>
            </a:r>
          </a:p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Я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в беду не 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попаду.</a:t>
            </a:r>
          </a:p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Потому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что твёрдо знаю — </a:t>
            </a:r>
            <a:endParaRPr lang="ru-RU" sz="2800" b="1" dirty="0" smtClean="0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Правила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я 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выполняю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797152"/>
            <a:ext cx="607125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Безопасность юного пешехода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s://st4.depositphotos.com/3045537/25164/v/950/depositphotos_251646848-stock-illustration-set-of-children-teaching-r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55806" r="40693" b="4328"/>
          <a:stretch/>
        </p:blipFill>
        <p:spPr bwMode="auto">
          <a:xfrm>
            <a:off x="4860032" y="1093962"/>
            <a:ext cx="3859400" cy="26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61640" y="3504244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Пешеход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83868" y="4479503"/>
            <a:ext cx="234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cs typeface="Arial" panose="020B0604020202020204" pitchFamily="34" charset="0"/>
              </a:rPr>
              <a:t>Тема занятия:</a:t>
            </a:r>
            <a:endParaRPr lang="ru-RU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sk-nnov.rosavtodor.ru/storage/app/media/uploaded-files/banner3_socs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95671"/>
            <a:ext cx="7296745" cy="48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2.static1-sima-land.com/items/3524892/1/700-n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857" r="4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" t="28426" r="52969" b="20219"/>
          <a:stretch/>
        </p:blipFill>
        <p:spPr bwMode="auto">
          <a:xfrm>
            <a:off x="539552" y="3068960"/>
            <a:ext cx="1655089" cy="19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2.static1-sima-land.com/items/3524892/1/700-n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042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68" t="27899" b="19846"/>
          <a:stretch/>
        </p:blipFill>
        <p:spPr bwMode="auto">
          <a:xfrm>
            <a:off x="1623700" y="4869160"/>
            <a:ext cx="1592321" cy="13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orgeat.ru/goodimg/komus/nakleyki-svetootragayushchie-figurnie-8-sht-tz-15201_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667" b="55852" l="45333" r="7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44" r="17823" b="38486"/>
          <a:stretch/>
        </p:blipFill>
        <p:spPr bwMode="auto">
          <a:xfrm>
            <a:off x="1493458" y="1795671"/>
            <a:ext cx="1852804" cy="188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1.ozone.ru/multimedia/101495828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5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5404" r="25296" b="48882"/>
          <a:stretch/>
        </p:blipFill>
        <p:spPr bwMode="auto">
          <a:xfrm>
            <a:off x="2381588" y="3429000"/>
            <a:ext cx="1619458" cy="15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91046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Световозвращающие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элементы </a:t>
            </a:r>
          </a:p>
        </p:txBody>
      </p:sp>
    </p:spTree>
    <p:extLst>
      <p:ext uri="{BB962C8B-B14F-4D97-AF65-F5344CB8AC3E}">
        <p14:creationId xmlns:p14="http://schemas.microsoft.com/office/powerpoint/2010/main" val="26764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lider-nn.ucoz.ru/_si/0/586415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6" y="1016906"/>
            <a:ext cx="2470812" cy="194421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neva-market.ru/img/catalog/127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7"/>
            <a:ext cx="2498882" cy="221821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wedas.ro/materiale-promotionale/image/cache/Products/Fun%20si%20timb%20liber/Banda%20reflectorizanta%20Synli/WE09468-Banda-Synli-1-750x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0" y="4686144"/>
            <a:ext cx="2016224" cy="201622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cartechnic.ru/img/news/1/2192/voditelej_v_rossii_objazhut_ispolzovat_svetovozvraschajuschie_zhilet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22" y="4589949"/>
            <a:ext cx="2135438" cy="213543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rs.mds.yandex.net/get-marketpic/203934/market_9amX5Id3YfHq-ldZHrxY1w/ori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"/>
          <a:stretch/>
        </p:blipFill>
        <p:spPr bwMode="auto">
          <a:xfrm>
            <a:off x="3059832" y="1010409"/>
            <a:ext cx="2331828" cy="18838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pict.belvedor.com/0/55/0559de531b2074e91e6762b1842857b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0413" r="10877" b="12508"/>
          <a:stretch/>
        </p:blipFill>
        <p:spPr bwMode="auto">
          <a:xfrm>
            <a:off x="5983320" y="4779870"/>
            <a:ext cx="2089804" cy="20486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vals.net.ua/wp-content/uploads/2017/02/DSC_3691-cop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 r="7154"/>
          <a:stretch/>
        </p:blipFill>
        <p:spPr bwMode="auto">
          <a:xfrm>
            <a:off x="971600" y="2894260"/>
            <a:ext cx="2194905" cy="1698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rebeccas.com/mm5/graphics/00000001/kc1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49887"/>
            <a:ext cx="1879113" cy="1879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100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1475656" y="1793911"/>
            <a:ext cx="6192688" cy="4731433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47664" y="838453"/>
            <a:ext cx="60712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Безопасных вам дорог!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74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pic>
        <p:nvPicPr>
          <p:cNvPr id="1026" name="Picture 2" descr="https://st4.depositphotos.com/3045537/25164/v/950/depositphotos_251646848-stock-illustration-set-of-children-teaching-r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55806" r="40693" b="4328"/>
          <a:stretch/>
        </p:blipFill>
        <p:spPr bwMode="auto">
          <a:xfrm>
            <a:off x="4860032" y="692696"/>
            <a:ext cx="3859400" cy="26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61640" y="3102978"/>
            <a:ext cx="199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Пешеходы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2052" name="Picture 4" descr="https://img2.freepng.ru/20190513/eku/kisspng-baby-toddler-car-seats-seat-belt-child-automotiv-5cd90ebcdef831.232523151557728956913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0" r="100000">
                        <a14:foregroundMark x1="62333" y1="92115" x2="69333" y2="91731"/>
                        <a14:foregroundMark x1="39333" y1="83846" x2="29444" y2="35962"/>
                        <a14:foregroundMark x1="24778" y1="22115" x2="40667" y2="26538"/>
                        <a14:foregroundMark x1="41778" y1="35000" x2="42333" y2="55385"/>
                        <a14:foregroundMark x1="43111" y1="74615" x2="31444" y2="83654"/>
                        <a14:foregroundMark x1="29222" y1="79423" x2="22556" y2="61923"/>
                        <a14:foregroundMark x1="22556" y1="56346" x2="20778" y2="37308"/>
                        <a14:foregroundMark x1="27556" y1="59038" x2="23778" y2="62500"/>
                        <a14:foregroundMark x1="30556" y1="63462" x2="37667" y2="63462"/>
                        <a14:foregroundMark x1="40889" y1="56731" x2="37444" y2="60192"/>
                        <a14:foregroundMark x1="29222" y1="83654" x2="2122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99456" cy="26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7896" y="4055089"/>
            <a:ext cx="199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Пассажиры 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2054" name="Picture 6" descr="https://img2.freepng.ru/20190801/elu/kisspng-car-driving-test-transparency-test-drive-5d42943a865575.53034872156464441055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111" y1="22703" x2="23778" y2="40541"/>
                        <a14:foregroundMark x1="11889" y1="75541" x2="57111" y2="73919"/>
                        <a14:foregroundMark x1="91000" y1="77838" x2="91000" y2="75811"/>
                        <a14:foregroundMark x1="83889" y1="93514" x2="78889" y2="91216"/>
                        <a14:foregroundMark x1="17444" y1="92838" x2="13889" y2="8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80" y="3811049"/>
            <a:ext cx="3096344" cy="25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57584" y="6218148"/>
            <a:ext cx="199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Водитель 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770" y="4700064"/>
            <a:ext cx="607125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Участники</a:t>
            </a: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Дорожного</a:t>
            </a: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движения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0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838453"/>
            <a:ext cx="60712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Элементы дороги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2" descr="https://www.culture.ru/storage/images/6bd8f1324f5ebb1342a30e7c07305a4c/bdbee7b8784671b9f08e2187fa1294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7" y="1761428"/>
            <a:ext cx="8720291" cy="490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тр 17 (1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29" r="1656" b="4186"/>
          <a:stretch/>
        </p:blipFill>
        <p:spPr bwMode="auto">
          <a:xfrm>
            <a:off x="5004048" y="2348880"/>
            <a:ext cx="3845712" cy="247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тр 17 (2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87"/>
          <a:stretch/>
        </p:blipFill>
        <p:spPr bwMode="auto">
          <a:xfrm>
            <a:off x="565435" y="1484784"/>
            <a:ext cx="4129834" cy="261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тр 17 (3)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711"/>
          <a:stretch/>
        </p:blipFill>
        <p:spPr bwMode="auto">
          <a:xfrm>
            <a:off x="535165" y="4248472"/>
            <a:ext cx="4129835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22429"/>
            <a:ext cx="607125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Пешеходный переход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1916832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5435" y="1196752"/>
            <a:ext cx="409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Подземный пешеходный переход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77121" y="1988034"/>
            <a:ext cx="409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Наземный пешеходный переход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6339" y="3945741"/>
            <a:ext cx="409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Надземный пешеходный переход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13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9443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Значение сигналов светофора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https://xn--30-dlcmzfvul5c5e.xn--p1ai/upload/medialibrary/e57/e57b86f85e8ec4936972c3994ce5e8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73" y="1949351"/>
            <a:ext cx="6993359" cy="44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944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Пешеходный светофор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https://cdn2.vectorstock.com/i/1000x1000/03/16/traffic-lights-vector-7203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0"/>
          <a:stretch/>
        </p:blipFill>
        <p:spPr bwMode="auto">
          <a:xfrm>
            <a:off x="1907704" y="1556792"/>
            <a:ext cx="5544616" cy="49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944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Знаки дорожного движения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https://dorznak196.ru/wp-content/uploads/2020/03/5.19.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4797152"/>
            <a:ext cx="2365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Пешеходный переход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8196" name="Picture 4" descr="https://etalon365.ru/1077-large_default/66-podzemnyj-peshekhodnyj-perekh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5762"/>
            <a:ext cx="3003696" cy="30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13708" y="3116702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Подземный пешеходный переход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3708" y="5751259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Надземный пешеходный переход</a:t>
            </a:r>
            <a:endParaRPr lang="ru-RU" sz="2800" b="1" dirty="0">
              <a:cs typeface="Arial" panose="020B0604020202020204" pitchFamily="34" charset="0"/>
            </a:endParaRPr>
          </a:p>
        </p:txBody>
      </p:sp>
      <p:pic>
        <p:nvPicPr>
          <p:cNvPr id="8198" name="Picture 6" descr="https://petroznak.ru/image/cache/catalog/znak/dorozhnyj-znak-6.7-700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43" y="4070809"/>
            <a:ext cx="1720353" cy="17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944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Дорожный знак «дети»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https://catherineasquithgallery.com/uploads/posts/2021-02/1612888317_132-p-peshekhod-na-krasnom-fone-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27" y="1988839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1409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Под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этот знак 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дорогу переходить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дорогу нельзя!</a:t>
            </a:r>
          </a:p>
        </p:txBody>
      </p:sp>
    </p:spTree>
    <p:extLst>
      <p:ext uri="{BB962C8B-B14F-4D97-AF65-F5344CB8AC3E}">
        <p14:creationId xmlns:p14="http://schemas.microsoft.com/office/powerpoint/2010/main" val="28387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3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307" y="44624"/>
            <a:ext cx="9110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ГБУ ДО «Центр технического творчества»</a:t>
            </a:r>
          </a:p>
          <a:p>
            <a:pPr algn="ctr"/>
            <a:r>
              <a:rPr lang="ru-RU" sz="1400" dirty="0" smtClean="0"/>
              <a:t>Центр по профилактике детского дорожно-транспортного травматизма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694437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 перехода дороги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http://sch2.cherven.edu.by/sm.aspx?guid=487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/>
        </p:blipFill>
        <p:spPr bwMode="auto">
          <a:xfrm>
            <a:off x="3700590" y="1628800"/>
            <a:ext cx="481287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2564904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Д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аже </a:t>
            </a:r>
            <a:r>
              <a:rPr lang="ru-RU" sz="2800" b="1" dirty="0">
                <a:solidFill>
                  <a:srgbClr val="333333"/>
                </a:solidFill>
                <a:cs typeface="Arial" panose="020B0604020202020204" pitchFamily="34" charset="0"/>
              </a:rPr>
              <a:t>при зеленом сигнале светофора вы должны быть внимательны и </a:t>
            </a:r>
            <a:r>
              <a:rPr lang="ru-RU" sz="28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осторожны!</a:t>
            </a:r>
            <a:endParaRPr lang="ru-RU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32342ac-3956-43d4-8837-a8f9df1a246e">YP6M6QQTSDJS-1850790837-310</_dlc_DocId>
    <_dlc_DocIdUrl xmlns="d32342ac-3956-43d4-8837-a8f9df1a246e">
      <Url>http://www.eduportal44.ru/kady/Stolp/_layouts/15/DocIdRedir.aspx?ID=YP6M6QQTSDJS-1850790837-310</Url>
      <Description>YP6M6QQTSDJS-1850790837-310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FF25B10D6F7A14F8AFC63C22208FD60" ma:contentTypeVersion="2" ma:contentTypeDescription="Создание документа." ma:contentTypeScope="" ma:versionID="debbd95d56ac8e5f6cf3b9038c12f7b2">
  <xsd:schema xmlns:xsd="http://www.w3.org/2001/XMLSchema" xmlns:xs="http://www.w3.org/2001/XMLSchema" xmlns:p="http://schemas.microsoft.com/office/2006/metadata/properties" xmlns:ns2="d32342ac-3956-43d4-8837-a8f9df1a246e" targetNamespace="http://schemas.microsoft.com/office/2006/metadata/properties" ma:root="true" ma:fieldsID="c622b981c13afbecf5b810ab7c1a8fb1" ns2:_="">
    <xsd:import namespace="d32342ac-3956-43d4-8837-a8f9df1a24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42ac-3956-43d4-8837-a8f9df1a2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413415-9049-4938-8627-72C7E39DB0A9}"/>
</file>

<file path=customXml/itemProps2.xml><?xml version="1.0" encoding="utf-8"?>
<ds:datastoreItem xmlns:ds="http://schemas.openxmlformats.org/officeDocument/2006/customXml" ds:itemID="{427DECCF-E7A1-4ACA-B0BB-E34B9150DF86}"/>
</file>

<file path=customXml/itemProps3.xml><?xml version="1.0" encoding="utf-8"?>
<ds:datastoreItem xmlns:ds="http://schemas.openxmlformats.org/officeDocument/2006/customXml" ds:itemID="{9A4B1CE6-F7D9-448E-8613-8045FFFD8FA9}"/>
</file>

<file path=customXml/itemProps4.xml><?xml version="1.0" encoding="utf-8"?>
<ds:datastoreItem xmlns:ds="http://schemas.openxmlformats.org/officeDocument/2006/customXml" ds:itemID="{E843D592-24C1-4514-832D-0CE51F1C0D3E}"/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247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Goliaf</dc:creator>
  <cp:lastModifiedBy>ГИБДД</cp:lastModifiedBy>
  <cp:revision>27</cp:revision>
  <dcterms:created xsi:type="dcterms:W3CDTF">2020-08-24T10:29:54Z</dcterms:created>
  <dcterms:modified xsi:type="dcterms:W3CDTF">2021-09-21T07:45:27Z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0x0101000FF25B10D6F7A14F8AFC63C22208FD60</vt:lpwstr>
  </property>
  <property fmtid="{D5CDD505-2E9C-101B-9397-08002B2CF9AE}" pid="3" name="_dlc_DocIdItemGuid">
    <vt:lpwstr>3d345dec-9ba7-41e8-aa33-b242b65b8bef</vt:lpwstr>
  </property>
</Properties>
</file>