
<file path=[Content_Types].xml><?xml version="1.0" encoding="utf-8"?>
<Types xmlns="http://schemas.openxmlformats.org/package/2006/content-types"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13.xml" ContentType="application/vnd.openxmlformats-officedocument.presentationml.slide+xml"/>
  <Override PartName="/ppt/slides/slide12.xml" ContentType="application/vnd.openxmlformats-officedocument.presentationml.slide+xml"/>
  <Override PartName="/ppt/slides/slide11.xml" ContentType="application/vnd.openxmlformats-officedocument.presentationml.slide+xml"/>
  <Override PartName="/ppt/slides/slide10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4.xml" ContentType="application/vnd.openxmlformats-officedocument.presentationml.slide+xml"/>
  <Override PartName="/ppt/slides/slide23.xml" ContentType="application/vnd.openxmlformats-officedocument.presentationml.slide+xml"/>
  <Override PartName="/ppt/slides/slide22.xml" ContentType="application/vnd.openxmlformats-officedocument.presentationml.slide+xml"/>
  <Override PartName="/ppt/slides/slide21.xml" ContentType="application/vnd.openxmlformats-officedocument.presentationml.slide+xml"/>
  <Override PartName="/ppt/slides/slide20.xml" ContentType="application/vnd.openxmlformats-officedocument.presentationml.slide+xml"/>
  <Override PartName="/ppt/slides/slide19.xml" ContentType="application/vnd.openxmlformats-officedocument.presentationml.slide+xml"/>
  <Override PartName="/ppt/slides/slide7.xml" ContentType="application/vnd.openxmlformats-officedocument.presentationml.slide+xml"/>
  <Override PartName="/ppt/slides/slide14.xml" ContentType="application/vnd.openxmlformats-officedocument.presentationml.slide+xml"/>
  <Override PartName="/ppt/slides/slide2.xml" ContentType="application/vnd.openxmlformats-officedocument.presentationml.slide+xml"/>
  <Override PartName="/ppt/slides/slide4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3.xml" ContentType="application/vnd.openxmlformats-officedocument.presentationml.slide+xml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2.xml" ContentType="application/vnd.openxmlformats-officedocument.presentationml.notesSlide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3.xml" ContentType="application/vnd.openxmlformats-officedocument.customXml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4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96" r:id="rId2"/>
    <p:sldId id="256" r:id="rId3"/>
    <p:sldId id="285" r:id="rId4"/>
    <p:sldId id="297" r:id="rId5"/>
    <p:sldId id="298" r:id="rId6"/>
    <p:sldId id="299" r:id="rId7"/>
    <p:sldId id="265" r:id="rId8"/>
    <p:sldId id="266" r:id="rId9"/>
    <p:sldId id="267" r:id="rId10"/>
    <p:sldId id="268" r:id="rId11"/>
    <p:sldId id="261" r:id="rId12"/>
    <p:sldId id="269" r:id="rId13"/>
    <p:sldId id="295" r:id="rId14"/>
    <p:sldId id="270" r:id="rId15"/>
    <p:sldId id="292" r:id="rId16"/>
    <p:sldId id="293" r:id="rId17"/>
    <p:sldId id="294" r:id="rId18"/>
    <p:sldId id="300" r:id="rId19"/>
    <p:sldId id="291" r:id="rId20"/>
    <p:sldId id="290" r:id="rId21"/>
    <p:sldId id="289" r:id="rId22"/>
    <p:sldId id="275" r:id="rId23"/>
    <p:sldId id="286" r:id="rId24"/>
    <p:sldId id="277" r:id="rId2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192" autoAdjust="0"/>
    <p:restoredTop sz="94660"/>
  </p:normalViewPr>
  <p:slideViewPr>
    <p:cSldViewPr>
      <p:cViewPr>
        <p:scale>
          <a:sx n="66" d="100"/>
          <a:sy n="66" d="100"/>
        </p:scale>
        <p:origin x="-1512" y="-1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customXml" Target="../customXml/item4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customXml" Target="../customXml/item3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customXml" Target="../customXml/item2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ustomXml" Target="../customXml/item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FA74C1-B318-4C42-BA38-47546210F615}" type="datetimeFigureOut">
              <a:rPr lang="ru-RU" smtClean="0"/>
              <a:pPr/>
              <a:t>19.02.2017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11A772-683C-4A78-A975-787486E48426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11A772-683C-4A78-A975-787486E48426}" type="slidenum">
              <a:rPr lang="ru-RU" smtClean="0"/>
              <a:pPr/>
              <a:t>2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11A772-683C-4A78-A975-787486E48426}" type="slidenum">
              <a:rPr lang="ru-RU" smtClean="0"/>
              <a:pPr/>
              <a:t>4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EC3B94-8824-425C-B44C-27E4B411B7A2}" type="datetimeFigureOut">
              <a:rPr lang="ru-RU" smtClean="0"/>
              <a:pPr/>
              <a:t>19.02.2017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DAD39-0F22-4144-946F-E8A5657616D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EC3B94-8824-425C-B44C-27E4B411B7A2}" type="datetimeFigureOut">
              <a:rPr lang="ru-RU" smtClean="0"/>
              <a:pPr/>
              <a:t>19.02.2017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DAD39-0F22-4144-946F-E8A5657616D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EC3B94-8824-425C-B44C-27E4B411B7A2}" type="datetimeFigureOut">
              <a:rPr lang="ru-RU" smtClean="0"/>
              <a:pPr/>
              <a:t>19.02.2017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DAD39-0F22-4144-946F-E8A5657616D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EC3B94-8824-425C-B44C-27E4B411B7A2}" type="datetimeFigureOut">
              <a:rPr lang="ru-RU" smtClean="0"/>
              <a:pPr/>
              <a:t>19.02.2017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DAD39-0F22-4144-946F-E8A5657616D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EC3B94-8824-425C-B44C-27E4B411B7A2}" type="datetimeFigureOut">
              <a:rPr lang="ru-RU" smtClean="0"/>
              <a:pPr/>
              <a:t>19.02.2017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DAD39-0F22-4144-946F-E8A5657616D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EC3B94-8824-425C-B44C-27E4B411B7A2}" type="datetimeFigureOut">
              <a:rPr lang="ru-RU" smtClean="0"/>
              <a:pPr/>
              <a:t>19.02.2017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DAD39-0F22-4144-946F-E8A5657616D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EC3B94-8824-425C-B44C-27E4B411B7A2}" type="datetimeFigureOut">
              <a:rPr lang="ru-RU" smtClean="0"/>
              <a:pPr/>
              <a:t>19.02.2017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DAD39-0F22-4144-946F-E8A5657616D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EC3B94-8824-425C-B44C-27E4B411B7A2}" type="datetimeFigureOut">
              <a:rPr lang="ru-RU" smtClean="0"/>
              <a:pPr/>
              <a:t>19.02.2017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DAD39-0F22-4144-946F-E8A5657616D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EC3B94-8824-425C-B44C-27E4B411B7A2}" type="datetimeFigureOut">
              <a:rPr lang="ru-RU" smtClean="0"/>
              <a:pPr/>
              <a:t>19.02.2017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DAD39-0F22-4144-946F-E8A5657616D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EC3B94-8824-425C-B44C-27E4B411B7A2}" type="datetimeFigureOut">
              <a:rPr lang="ru-RU" smtClean="0"/>
              <a:pPr/>
              <a:t>19.02.2017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DAD39-0F22-4144-946F-E8A5657616D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EC3B94-8824-425C-B44C-27E4B411B7A2}" type="datetimeFigureOut">
              <a:rPr lang="ru-RU" smtClean="0"/>
              <a:pPr/>
              <a:t>19.02.2017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DAD39-0F22-4144-946F-E8A5657616D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EC3B94-8824-425C-B44C-27E4B411B7A2}" type="datetimeFigureOut">
              <a:rPr lang="ru-RU" smtClean="0"/>
              <a:pPr/>
              <a:t>19.02.2017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1DAD39-0F22-4144-946F-E8A5657616D1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5.jpeg"/><Relationship Id="rId2" Type="http://schemas.openxmlformats.org/officeDocument/2006/relationships/hyperlink" Target="http://www.udec.ru/ovoshhi/index.php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o-prirode.com/photo/63-0-4966" TargetMode="External"/><Relationship Id="rId5" Type="http://schemas.openxmlformats.org/officeDocument/2006/relationships/image" Target="../media/image4.jpeg"/><Relationship Id="rId4" Type="http://schemas.openxmlformats.org/officeDocument/2006/relationships/hyperlink" Target="http://www.o-prirode.com/photo/63-0-4963" TargetMode="Externa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5.jpeg"/><Relationship Id="rId2" Type="http://schemas.openxmlformats.org/officeDocument/2006/relationships/hyperlink" Target="http://www.udec.ru/ovoshhi/index.php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o-prirode.com/photo/63-0-4966" TargetMode="External"/><Relationship Id="rId5" Type="http://schemas.openxmlformats.org/officeDocument/2006/relationships/image" Target="../media/image4.jpeg"/><Relationship Id="rId4" Type="http://schemas.openxmlformats.org/officeDocument/2006/relationships/hyperlink" Target="http://www.o-prirode.com/photo/63-0-4963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86766" cy="6083320"/>
          </a:xfrm>
        </p:spPr>
        <p:txBody>
          <a:bodyPr>
            <a:normAutofit/>
          </a:bodyPr>
          <a:lstStyle/>
          <a:p>
            <a:r>
              <a:rPr lang="ru-RU" dirty="0" smtClean="0"/>
              <a:t>Презентация к уроку на тему:»Путешествие по пришкольному огороду»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Уборка свеклы</a:t>
            </a:r>
            <a:endParaRPr lang="ru-RU" dirty="0"/>
          </a:p>
        </p:txBody>
      </p:sp>
      <p:pic>
        <p:nvPicPr>
          <p:cNvPr id="7170" name="Picture 2" descr="E:\Викина Ж.Б\DSC0073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8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Мы ребята- молодцы</a:t>
            </a:r>
            <a:endParaRPr lang="ru-RU" dirty="0"/>
          </a:p>
        </p:txBody>
      </p:sp>
      <p:pic>
        <p:nvPicPr>
          <p:cNvPr id="8194" name="Picture 2" descr="E:\Викина Ж.Б\DSC0073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8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Урожай у нас неплох уродился густо.</a:t>
            </a:r>
            <a:endParaRPr lang="ru-RU" dirty="0"/>
          </a:p>
        </p:txBody>
      </p:sp>
      <p:pic>
        <p:nvPicPr>
          <p:cNvPr id="9218" name="Picture 2" descr="E:\Викина Ж.Б\DSC0073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8" cy="4525963"/>
          </a:xfrm>
          <a:prstGeom prst="rect">
            <a:avLst/>
          </a:prstGeom>
          <a:noFill/>
        </p:spPr>
      </p:pic>
      <p:pic>
        <p:nvPicPr>
          <p:cNvPr id="4" name="Picture 2" descr="E:\Викина Ж.Б\DSC0073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71604" y="1571612"/>
            <a:ext cx="6034618" cy="4525963"/>
          </a:xfrm>
          <a:prstGeom prst="rect">
            <a:avLst/>
          </a:prstGeom>
          <a:noFill/>
        </p:spPr>
      </p:pic>
      <p:pic>
        <p:nvPicPr>
          <p:cNvPr id="5" name="Picture 2" descr="E:\Викина Ж.Б\DSC0073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14480" y="1571612"/>
            <a:ext cx="6034618" cy="4525963"/>
          </a:xfrm>
          <a:prstGeom prst="rect">
            <a:avLst/>
          </a:prstGeom>
          <a:noFill/>
        </p:spPr>
      </p:pic>
      <p:pic>
        <p:nvPicPr>
          <p:cNvPr id="6" name="Picture 2" descr="E:\Викина Ж.Б\DSC0073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66880" y="1724012"/>
            <a:ext cx="6034618" cy="4525963"/>
          </a:xfrm>
          <a:prstGeom prst="rect">
            <a:avLst/>
          </a:prstGeom>
          <a:noFill/>
        </p:spPr>
      </p:pic>
      <p:pic>
        <p:nvPicPr>
          <p:cNvPr id="7" name="Picture 2" descr="E:\Викина Ж.Б\DSC0073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43042" y="1660910"/>
            <a:ext cx="6215106" cy="4661329"/>
          </a:xfrm>
          <a:prstGeom prst="rect">
            <a:avLst/>
          </a:prstGeom>
          <a:noFill/>
        </p:spPr>
      </p:pic>
      <p:pic>
        <p:nvPicPr>
          <p:cNvPr id="8" name="Picture 2" descr="E:\Викина Ж.Б\DSC0073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71604" y="1643050"/>
            <a:ext cx="6286544" cy="4714907"/>
          </a:xfrm>
          <a:prstGeom prst="rect">
            <a:avLst/>
          </a:prstGeom>
          <a:noFill/>
        </p:spPr>
      </p:pic>
      <p:pic>
        <p:nvPicPr>
          <p:cNvPr id="9" name="Picture 2" descr="E:\Викина Ж.Б\DSC0073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14480" y="1571612"/>
            <a:ext cx="6286544" cy="4714907"/>
          </a:xfrm>
          <a:prstGeom prst="rect">
            <a:avLst/>
          </a:prstGeom>
          <a:noFill/>
        </p:spPr>
      </p:pic>
      <p:pic>
        <p:nvPicPr>
          <p:cNvPr id="10" name="Picture 2" descr="E:\Викина Ж.Б\DSC0073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43042" y="1571612"/>
            <a:ext cx="6286544" cy="471490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E:\Викина Ж.Б\DSC0074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8" cy="4525963"/>
          </a:xfrm>
          <a:prstGeom prst="rect">
            <a:avLst/>
          </a:prstGeom>
          <a:noFill/>
        </p:spPr>
      </p:pic>
      <p:pic>
        <p:nvPicPr>
          <p:cNvPr id="2051" name="Picture 3" descr="E:\Викина Ж.Б\DSC0074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900608" y="260648"/>
            <a:ext cx="9144000" cy="685799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Ох, и морковка уродилась!</a:t>
            </a:r>
            <a:endParaRPr lang="ru-RU" dirty="0"/>
          </a:p>
        </p:txBody>
      </p:sp>
      <p:pic>
        <p:nvPicPr>
          <p:cNvPr id="10242" name="Picture 2" descr="E:\Викина Ж.Б\DSC0073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8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Поработаешь и поешь.</a:t>
            </a:r>
            <a:endParaRPr lang="ru-RU" dirty="0"/>
          </a:p>
        </p:txBody>
      </p:sp>
      <p:pic>
        <p:nvPicPr>
          <p:cNvPr id="15362" name="Picture 2" descr="E:\Викина Ж.Б\DSC0074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8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Без труда не вытащишь рыбку из пруда</a:t>
            </a:r>
            <a:endParaRPr lang="ru-RU" dirty="0"/>
          </a:p>
        </p:txBody>
      </p:sp>
      <p:pic>
        <p:nvPicPr>
          <p:cNvPr id="13314" name="Picture 2" descr="E:\Викина Ж.Б\DSC0073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8" cy="4525963"/>
          </a:xfrm>
          <a:prstGeom prst="rect">
            <a:avLst/>
          </a:prstGeom>
          <a:noFill/>
        </p:spPr>
      </p:pic>
      <p:pic>
        <p:nvPicPr>
          <p:cNvPr id="13315" name="Picture 3" descr="E:\Викина Ж.Б\DSC0074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556792"/>
            <a:ext cx="9144000" cy="530120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E:\Викина Ж.Б\DSC0074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8" cy="4525963"/>
          </a:xfrm>
          <a:prstGeom prst="rect">
            <a:avLst/>
          </a:prstGeom>
          <a:noFill/>
        </p:spPr>
      </p:pic>
      <p:pic>
        <p:nvPicPr>
          <p:cNvPr id="2051" name="Picture 3" descr="E:\Викина Ж.Б\DSC0074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Осень щедрая пора</a:t>
            </a:r>
            <a:endParaRPr lang="ru-RU" dirty="0"/>
          </a:p>
        </p:txBody>
      </p:sp>
      <p:pic>
        <p:nvPicPr>
          <p:cNvPr id="5" name="Содержимое 4" descr="http://www.udec.ru/images/ovoss.jpg">
            <a:hlinkClick r:id="rId2"/>
          </p:cNvPr>
          <p:cNvPicPr>
            <a:picLocks noGrp="1"/>
          </p:cNvPicPr>
          <p:nvPr>
            <p:ph idx="1"/>
          </p:nvPr>
        </p:nvPicPr>
        <p:blipFill>
          <a:blip r:embed="rId3" cstate="print"/>
          <a:srcRect l="11111" t="22727"/>
          <a:stretch>
            <a:fillRect/>
          </a:stretch>
        </p:blipFill>
        <p:spPr bwMode="auto">
          <a:xfrm>
            <a:off x="5214942" y="1500174"/>
            <a:ext cx="3714776" cy="4929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Ваза с фруктами фото">
            <a:hlinkClick r:id="rId4" tooltip="&quot;Просмотры: 4074 | Размеры: 1600x1000, 245.1Kb&quot;"/>
          </p:cNvPr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5720" y="4214818"/>
            <a:ext cx="4786346" cy="2071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Картинки ягоды и фрукты">
            <a:hlinkClick r:id="rId6" tooltip="&quot;Просмотры: 2382 | Размеры: 1600x1199, 210.1Kb&quot;"/>
          </p:cNvPr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85720" y="1428736"/>
            <a:ext cx="4643470" cy="2500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Самый вкусный и приятный уж, конечно сок томатный</a:t>
            </a:r>
            <a:endParaRPr lang="ru-RU" dirty="0"/>
          </a:p>
        </p:txBody>
      </p:sp>
      <p:pic>
        <p:nvPicPr>
          <p:cNvPr id="3074" name="Picture 2" descr="C:\Users\Школа\Documents\Викина Ж.Б\DSC0072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8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idx="4294967295"/>
          </p:nvPr>
        </p:nvSpPr>
        <p:spPr>
          <a:xfrm>
            <a:off x="0" y="2133600"/>
            <a:ext cx="7772400" cy="2951163"/>
          </a:xfrm>
        </p:spPr>
        <p:txBody>
          <a:bodyPr>
            <a:noAutofit/>
          </a:bodyPr>
          <a:lstStyle/>
          <a:p>
            <a:r>
              <a:rPr lang="ru-RU" sz="5400" dirty="0" smtClean="0"/>
              <a:t>Осень! Славная пора!</a:t>
            </a:r>
            <a:br>
              <a:rPr lang="ru-RU" sz="5400" dirty="0" smtClean="0"/>
            </a:br>
            <a:r>
              <a:rPr lang="ru-RU" sz="5400" dirty="0" smtClean="0"/>
              <a:t>Любит осень детвора,</a:t>
            </a:r>
            <a:br>
              <a:rPr lang="ru-RU" sz="5400" dirty="0" smtClean="0"/>
            </a:br>
            <a:r>
              <a:rPr lang="ru-RU" sz="5400" dirty="0" smtClean="0"/>
              <a:t>И морковку, и салат-</a:t>
            </a:r>
            <a:br>
              <a:rPr lang="ru-RU" sz="5400" dirty="0" smtClean="0"/>
            </a:br>
            <a:r>
              <a:rPr lang="ru-RU" sz="5400" dirty="0" smtClean="0"/>
              <a:t>Все поспело для ребят.</a:t>
            </a:r>
            <a:endParaRPr lang="ru-RU" sz="5400" dirty="0"/>
          </a:p>
        </p:txBody>
      </p:sp>
      <p:sp>
        <p:nvSpPr>
          <p:cNvPr id="1026" name="WordArt 2"/>
          <p:cNvSpPr>
            <a:spLocks noChangeArrowheads="1" noChangeShapeType="1" noTextEdit="1"/>
          </p:cNvSpPr>
          <p:nvPr/>
        </p:nvSpPr>
        <p:spPr bwMode="auto">
          <a:xfrm>
            <a:off x="827584" y="476673"/>
            <a:ext cx="7488831" cy="1224136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 rtl="0"/>
            <a:r>
              <a:rPr lang="ru-RU" sz="3600" kern="10" spc="0" dirty="0" smtClean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Путешествие по пришкольному огороду</a:t>
            </a:r>
            <a:endParaRPr lang="ru-RU" sz="3600" kern="10" spc="0" dirty="0">
              <a:ln w="9525">
                <a:noFill/>
                <a:round/>
                <a:headEnd/>
                <a:tailEnd/>
              </a:ln>
              <a:solidFill>
                <a:srgbClr val="FF0000"/>
              </a:solidFill>
              <a:effectLst>
                <a:outerShdw dist="53882" dir="2700000" algn="ctr" rotWithShape="0">
                  <a:srgbClr val="C0C0C0">
                    <a:alpha val="80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1027" name="Picture 3" descr="C:\Program Files (x86)\Microsoft Office\MEDIA\CAGCAT10\j0298897.wm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37146" y="5279746"/>
            <a:ext cx="1806854" cy="157825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 descr="C:\Users\Школа\Documents\Викина Ж.Б\DSC0074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26201" b="15397"/>
          <a:stretch>
            <a:fillRect/>
          </a:stretch>
        </p:blipFill>
        <p:spPr bwMode="auto">
          <a:xfrm>
            <a:off x="1071537" y="1622438"/>
            <a:ext cx="7629411" cy="430689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Я приправа в каждом блюде и всегда полезен людям</a:t>
            </a:r>
            <a:endParaRPr lang="ru-RU" dirty="0"/>
          </a:p>
        </p:txBody>
      </p:sp>
      <p:pic>
        <p:nvPicPr>
          <p:cNvPr id="1026" name="Picture 2" descr="C:\Users\Школа\Documents\Викина Ж.Б\DSC0075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6199" r="8567" b="12241"/>
          <a:stretch>
            <a:fillRect/>
          </a:stretch>
        </p:blipFill>
        <p:spPr bwMode="auto">
          <a:xfrm>
            <a:off x="1142976" y="1600200"/>
            <a:ext cx="6858048" cy="46890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E:\Викина Ж.Б\DSC0074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8" cy="4525963"/>
          </a:xfrm>
          <a:prstGeom prst="rect">
            <a:avLst/>
          </a:prstGeom>
          <a:noFill/>
        </p:spPr>
      </p:pic>
      <p:pic>
        <p:nvPicPr>
          <p:cNvPr id="1027" name="Picture 3" descr="E:\Викина Ж.Б\DSC00747.JPG"/>
          <p:cNvPicPr>
            <a:picLocks noChangeAspect="1" noChangeArrowheads="1"/>
          </p:cNvPicPr>
          <p:nvPr/>
        </p:nvPicPr>
        <p:blipFill>
          <a:blip r:embed="rId3" cstate="print"/>
          <a:srcRect t="8333" r="8593" b="3125"/>
          <a:stretch>
            <a:fillRect/>
          </a:stretch>
        </p:blipFill>
        <p:spPr bwMode="auto">
          <a:xfrm>
            <a:off x="455489" y="500042"/>
            <a:ext cx="8188477" cy="607223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28572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Мы корзиночки </a:t>
            </a:r>
            <a:r>
              <a:rPr lang="ru-RU" dirty="0" err="1" smtClean="0"/>
              <a:t>несем.Хором</a:t>
            </a:r>
            <a:r>
              <a:rPr lang="ru-RU" dirty="0" smtClean="0"/>
              <a:t> песенки поем. Урожай собирай и на зиму запасай!</a:t>
            </a:r>
            <a:endParaRPr lang="ru-RU" dirty="0"/>
          </a:p>
        </p:txBody>
      </p:sp>
      <p:pic>
        <p:nvPicPr>
          <p:cNvPr id="45058" name="Picture 2" descr="E:\Викина Ж.Б\DSC0074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71604" y="1785926"/>
            <a:ext cx="6429420" cy="464347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Итоги работы на пришкольном участке</a:t>
            </a: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ru-RU" dirty="0" smtClean="0"/>
              <a:t>Выращено:</a:t>
            </a:r>
          </a:p>
          <a:p>
            <a:r>
              <a:rPr lang="ru-RU" dirty="0" smtClean="0"/>
              <a:t>Огурцов-103 кг.</a:t>
            </a:r>
          </a:p>
          <a:p>
            <a:r>
              <a:rPr lang="ru-RU" dirty="0" smtClean="0"/>
              <a:t>Помидор-35кг.</a:t>
            </a:r>
          </a:p>
          <a:p>
            <a:r>
              <a:rPr lang="ru-RU" dirty="0" smtClean="0"/>
              <a:t>Лука -35 кг.</a:t>
            </a:r>
          </a:p>
          <a:p>
            <a:r>
              <a:rPr lang="ru-RU" dirty="0" smtClean="0"/>
              <a:t>Кабачков-50 кг.</a:t>
            </a:r>
          </a:p>
          <a:p>
            <a:r>
              <a:rPr lang="ru-RU" dirty="0" smtClean="0"/>
              <a:t>Свеклы-50 кг.</a:t>
            </a:r>
          </a:p>
          <a:p>
            <a:r>
              <a:rPr lang="ru-RU" dirty="0" smtClean="0"/>
              <a:t>Моркови-80 кг.</a:t>
            </a:r>
          </a:p>
          <a:p>
            <a:r>
              <a:rPr lang="ru-RU" dirty="0" smtClean="0"/>
              <a:t>Капусты-90 кг.</a:t>
            </a:r>
          </a:p>
          <a:p>
            <a:r>
              <a:rPr lang="ru-RU" dirty="0" smtClean="0"/>
              <a:t>В том числе выращены однолетние и многолетние цветочно-декоративные растения 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Осень щедрая пора</a:t>
            </a:r>
            <a:endParaRPr lang="ru-RU" dirty="0"/>
          </a:p>
        </p:txBody>
      </p:sp>
      <p:pic>
        <p:nvPicPr>
          <p:cNvPr id="5" name="Содержимое 4" descr="http://www.udec.ru/images/ovoss.jpg">
            <a:hlinkClick r:id="rId2"/>
          </p:cNvPr>
          <p:cNvPicPr>
            <a:picLocks noGrp="1"/>
          </p:cNvPicPr>
          <p:nvPr>
            <p:ph idx="1"/>
          </p:nvPr>
        </p:nvPicPr>
        <p:blipFill>
          <a:blip r:embed="rId3" cstate="print"/>
          <a:srcRect l="11111" t="22727"/>
          <a:stretch>
            <a:fillRect/>
          </a:stretch>
        </p:blipFill>
        <p:spPr bwMode="auto">
          <a:xfrm>
            <a:off x="5214942" y="1500174"/>
            <a:ext cx="3714776" cy="4929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Ваза с фруктами фото">
            <a:hlinkClick r:id="rId4" tooltip="&quot;Просмотры: 4074 | Размеры: 1600x1000, 245.1Kb&quot;"/>
          </p:cNvPr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5720" y="4214818"/>
            <a:ext cx="4786346" cy="2071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Картинки ягоды и фрукты">
            <a:hlinkClick r:id="rId6" tooltip="&quot;Просмотры: 2382 | Размеры: 1600x1199, 210.1Kb&quot;"/>
          </p:cNvPr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85720" y="1428736"/>
            <a:ext cx="4643470" cy="2500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Наши цветы</a:t>
            </a:r>
            <a:endParaRPr lang="ru-RU" dirty="0"/>
          </a:p>
        </p:txBody>
      </p:sp>
      <p:pic>
        <p:nvPicPr>
          <p:cNvPr id="11266" name="Picture 2" descr="E:\Викина Ж.Б\DSC00732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54691" y="1600200"/>
            <a:ext cx="6034618" cy="4525963"/>
          </a:xfrm>
          <a:prstGeom prst="rect">
            <a:avLst/>
          </a:prstGeom>
          <a:noFill/>
        </p:spPr>
      </p:pic>
      <p:pic>
        <p:nvPicPr>
          <p:cNvPr id="11267" name="Picture 3" descr="E:\Викина Ж.Б\DSC0073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269716"/>
            <a:ext cx="9144000" cy="558828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Яркие краски </a:t>
            </a:r>
            <a:r>
              <a:rPr lang="ru-RU" dirty="0" err="1" smtClean="0"/>
              <a:t>сальвии</a:t>
            </a:r>
            <a:endParaRPr lang="ru-RU" dirty="0"/>
          </a:p>
        </p:txBody>
      </p:sp>
      <p:pic>
        <p:nvPicPr>
          <p:cNvPr id="12290" name="Picture 2" descr="E:\Викина Ж.Б\DSC0073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1594930"/>
            <a:ext cx="7416824" cy="453123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Вот так </a:t>
            </a:r>
            <a:r>
              <a:rPr lang="ru-RU" dirty="0" err="1" smtClean="0"/>
              <a:t>цинии</a:t>
            </a:r>
            <a:endParaRPr lang="ru-RU" dirty="0"/>
          </a:p>
        </p:txBody>
      </p:sp>
      <p:pic>
        <p:nvPicPr>
          <p:cNvPr id="3074" name="Picture 2" descr="E:\Викина Ж.Б\DSC0074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0835" t="947" r="13976"/>
          <a:stretch>
            <a:fillRect/>
          </a:stretch>
        </p:blipFill>
        <p:spPr bwMode="auto">
          <a:xfrm>
            <a:off x="1571604" y="1310968"/>
            <a:ext cx="6429420" cy="498123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2617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Расселась барыня на грядке.</a:t>
            </a:r>
            <a:br>
              <a:rPr lang="ru-RU" dirty="0" smtClean="0"/>
            </a:br>
            <a:r>
              <a:rPr lang="ru-RU" dirty="0" smtClean="0"/>
              <a:t>Мы для нее готовим кадки.</a:t>
            </a:r>
            <a:endParaRPr lang="ru-RU" dirty="0"/>
          </a:p>
        </p:txBody>
      </p:sp>
      <p:pic>
        <p:nvPicPr>
          <p:cNvPr id="4098" name="Picture 2" descr="E:\Викина Ж.Б\DSC0074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8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E:\Викина Ж.Б\DSC0074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8" cy="4525963"/>
          </a:xfrm>
          <a:prstGeom prst="rect">
            <a:avLst/>
          </a:prstGeom>
          <a:noFill/>
        </p:spPr>
      </p:pic>
      <p:pic>
        <p:nvPicPr>
          <p:cNvPr id="5123" name="Picture 3" descr="E:\Викина Ж.Б\DSC0074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Свеклу надо для борща и для </a:t>
            </a:r>
            <a:r>
              <a:rPr lang="ru-RU" dirty="0" err="1" smtClean="0"/>
              <a:t>винегрета.Кушай</a:t>
            </a:r>
            <a:r>
              <a:rPr lang="ru-RU" dirty="0" smtClean="0"/>
              <a:t> сам и </a:t>
            </a:r>
            <a:r>
              <a:rPr lang="ru-RU" dirty="0" err="1" smtClean="0"/>
              <a:t>угощай-лучше</a:t>
            </a:r>
            <a:r>
              <a:rPr lang="ru-RU" dirty="0" smtClean="0"/>
              <a:t> свеклы нету</a:t>
            </a:r>
            <a:endParaRPr lang="ru-RU" dirty="0"/>
          </a:p>
        </p:txBody>
      </p:sp>
      <p:pic>
        <p:nvPicPr>
          <p:cNvPr id="6146" name="Picture 2" descr="E:\Викина Ж.Б\DSC0073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71604" y="1714488"/>
            <a:ext cx="5897629" cy="442322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WikiEditForm</Display>
  <Edit>WikiEditForm</Edit>
  <New>WikiEditForm</New>
</FormTemplates>
</file>

<file path=customXml/item2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Вики-страница" ma:contentTypeID="0x010108004D7A169C18EFEA4A9F11C73198F0B142" ma:contentTypeVersion="2" ma:contentTypeDescription="Создание вики-страницы." ma:contentTypeScope="" ma:versionID="51d7c54cb28c91a4b6457568b96d2fdf">
  <xsd:schema xmlns:xsd="http://www.w3.org/2001/XMLSchema" xmlns:xs="http://www.w3.org/2001/XMLSchema" xmlns:p="http://schemas.microsoft.com/office/2006/metadata/properties" xmlns:ns1="http://schemas.microsoft.com/sharepoint/v3" xmlns:ns2="58cac008-58c7-4ccd-aba4-7a2990ca1aba" xmlns:ns3="d32342ac-3956-43d4-8837-a8f9df1a246e" targetNamespace="http://schemas.microsoft.com/office/2006/metadata/properties" ma:root="true" ma:fieldsID="ab5bc7df4461c572ac73228af2b2d3f3" ns1:_="" ns2:_="" ns3:_="">
    <xsd:import namespace="http://schemas.microsoft.com/sharepoint/v3"/>
    <xsd:import namespace="58cac008-58c7-4ccd-aba4-7a2990ca1aba"/>
    <xsd:import namespace="d32342ac-3956-43d4-8837-a8f9df1a246e"/>
    <xsd:element name="properties">
      <xsd:complexType>
        <xsd:sequence>
          <xsd:element name="documentManagement">
            <xsd:complexType>
              <xsd:all>
                <xsd:element ref="ns1:WikiField" minOccurs="0"/>
                <xsd:element ref="ns2:SharedWithUsers" minOccurs="0"/>
                <xsd:element ref="ns3:_dlc_DocId" minOccurs="0"/>
                <xsd:element ref="ns3:_dlc_DocIdUrl" minOccurs="0"/>
                <xsd:element ref="ns3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WikiField" ma:index="7" nillable="true" ma:displayName="Вики-содержимое" ma:description="" ma:internalName="WikiField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8cac008-58c7-4ccd-aba4-7a2990ca1aba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Общий доступ с использованием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32342ac-3956-43d4-8837-a8f9df1a246e" elementFormDefault="qualified">
    <xsd:import namespace="http://schemas.microsoft.com/office/2006/documentManagement/types"/>
    <xsd:import namespace="http://schemas.microsoft.com/office/infopath/2007/PartnerControls"/>
    <xsd:element name="_dlc_DocId" ma:index="9" nillable="true" ma:displayName="Значение идентификатора документа" ma:description="Значение идентификатора документа, присвоенного данному элементу." ma:internalName="_dlc_DocId" ma:readOnly="true">
      <xsd:simpleType>
        <xsd:restriction base="dms:Text"/>
      </xsd:simpleType>
    </xsd:element>
    <xsd:element name="_dlc_DocIdUrl" ma:index="10" nillable="true" ma:displayName="Идентификатор документа" ma:description="Постоянная ссылка на этот документ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1" nillable="true" ma:displayName="Сохранить идентификатор" ma:description="Сохранять идентификатор при добавлении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WikiField xmlns="http://schemas.microsoft.com/sharepoint/v3" xsi:nil="true"/>
    <_dlc_DocId xmlns="d32342ac-3956-43d4-8837-a8f9df1a246e">YP6M6QQTSDJS-1962495408-94</_dlc_DocId>
    <_dlc_DocIdUrl xmlns="d32342ac-3956-43d4-8837-a8f9df1a246e">
      <Url>http://www.eduportal44.ru/kady/1/_layouts/15/DocIdRedir.aspx?ID=YP6M6QQTSDJS-1962495408-94</Url>
      <Description>YP6M6QQTSDJS-1962495408-94</Description>
    </_dlc_DocIdUrl>
  </documentManagement>
</p:properties>
</file>

<file path=customXml/itemProps1.xml><?xml version="1.0" encoding="utf-8"?>
<ds:datastoreItem xmlns:ds="http://schemas.openxmlformats.org/officeDocument/2006/customXml" ds:itemID="{9768B3A6-BC01-4C71-8DD9-12C066B99530}"/>
</file>

<file path=customXml/itemProps2.xml><?xml version="1.0" encoding="utf-8"?>
<ds:datastoreItem xmlns:ds="http://schemas.openxmlformats.org/officeDocument/2006/customXml" ds:itemID="{530328F9-657A-423F-8F1A-A5719EF1BB58}"/>
</file>

<file path=customXml/itemProps3.xml><?xml version="1.0" encoding="utf-8"?>
<ds:datastoreItem xmlns:ds="http://schemas.openxmlformats.org/officeDocument/2006/customXml" ds:itemID="{EAF539AF-2F21-467C-AC02-AD2E4F0534A2}"/>
</file>

<file path=customXml/itemProps4.xml><?xml version="1.0" encoding="utf-8"?>
<ds:datastoreItem xmlns:ds="http://schemas.openxmlformats.org/officeDocument/2006/customXml" ds:itemID="{B77D98BA-926E-40E8-9968-FA96DC6BDAFA}"/>
</file>

<file path=docProps/app.xml><?xml version="1.0" encoding="utf-8"?>
<Properties xmlns="http://schemas.openxmlformats.org/officeDocument/2006/extended-properties" xmlns:vt="http://schemas.openxmlformats.org/officeDocument/2006/docPropsVTypes">
  <TotalTime>542</TotalTime>
  <Words>152</Words>
  <Application>Microsoft Office PowerPoint</Application>
  <PresentationFormat>Экран (4:3)</PresentationFormat>
  <Paragraphs>31</Paragraphs>
  <Slides>24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Тема Office</vt:lpstr>
      <vt:lpstr>Презентация к уроку на тему:»Путешествие по пришкольному огороду»</vt:lpstr>
      <vt:lpstr>Осень! Славная пора! Любит осень детвора, И морковку, и салат- Все поспело для ребят.</vt:lpstr>
      <vt:lpstr>Осень щедрая пора</vt:lpstr>
      <vt:lpstr>Наши цветы</vt:lpstr>
      <vt:lpstr>Яркие краски сальвии</vt:lpstr>
      <vt:lpstr>Вот так цинии</vt:lpstr>
      <vt:lpstr>Расселась барыня на грядке. Мы для нее готовим кадки.</vt:lpstr>
      <vt:lpstr>Слайд 8</vt:lpstr>
      <vt:lpstr>Свеклу надо для борща и для винегрета.Кушай сам и угощай-лучше свеклы нету</vt:lpstr>
      <vt:lpstr>Уборка свеклы</vt:lpstr>
      <vt:lpstr>Мы ребята- молодцы</vt:lpstr>
      <vt:lpstr>Урожай у нас неплох уродился густо.</vt:lpstr>
      <vt:lpstr>Слайд 13</vt:lpstr>
      <vt:lpstr>Ох, и морковка уродилась!</vt:lpstr>
      <vt:lpstr>Поработаешь и поешь.</vt:lpstr>
      <vt:lpstr>Без труда не вытащишь рыбку из пруда</vt:lpstr>
      <vt:lpstr>Слайд 17</vt:lpstr>
      <vt:lpstr>Осень щедрая пора</vt:lpstr>
      <vt:lpstr>Самый вкусный и приятный уж, конечно сок томатный</vt:lpstr>
      <vt:lpstr>Слайд 20</vt:lpstr>
      <vt:lpstr>Я приправа в каждом блюде и всегда полезен людям</vt:lpstr>
      <vt:lpstr>Слайд 22</vt:lpstr>
      <vt:lpstr>Мы корзиночки несем.Хором песенки поем. Урожай собирай и на зиму запасай!</vt:lpstr>
      <vt:lpstr>Итоги работы на пришкольном участке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Путешествие по пришкольному огороду</dc:title>
  <dc:creator>Школа</dc:creator>
  <cp:lastModifiedBy>User</cp:lastModifiedBy>
  <cp:revision>41</cp:revision>
  <dcterms:created xsi:type="dcterms:W3CDTF">2013-10-08T11:23:58Z</dcterms:created>
  <dcterms:modified xsi:type="dcterms:W3CDTF">2017-02-19T03:37:54Z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0x010108004D7A169C18EFEA4A9F11C73198F0B142</vt:lpwstr>
  </property>
  <property fmtid="{D5CDD505-2E9C-101B-9397-08002B2CF9AE}" pid="3" name="_dlc_DocIdItemGuid">
    <vt:lpwstr>ae21fafd-54eb-4b03-a5aa-46bdec874bfe</vt:lpwstr>
  </property>
</Properties>
</file>