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32342ac-3956-43d4-8837-a8f9df1a246e">YP6M6QQTSDJS-1982174090-74</_dlc_DocId>
    <_dlc_DocIdUrl xmlns="d32342ac-3956-43d4-8837-a8f9df1a246e">
      <Url>http://edu-sps.koiro.local/kady/1/_layouts/15/DocIdRedir.aspx?ID=YP6M6QQTSDJS-1982174090-74</Url>
      <Description>YP6M6QQTSDJS-1982174090-74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99DBEE0EEE70147B831D326E6BE324B" ma:contentTypeVersion="2" ma:contentTypeDescription="Создание документа." ma:contentTypeScope="" ma:versionID="a6fab1aa0529329a4242df5fb9275e30">
  <xsd:schema xmlns:xsd="http://www.w3.org/2001/XMLSchema" xmlns:xs="http://www.w3.org/2001/XMLSchema" xmlns:p="http://schemas.microsoft.com/office/2006/metadata/properties" xmlns:ns2="58cac008-58c7-4ccd-aba4-7a2990ca1aba" xmlns:ns3="d32342ac-3956-43d4-8837-a8f9df1a246e" targetNamespace="http://schemas.microsoft.com/office/2006/metadata/properties" ma:root="true" ma:fieldsID="3f2a4b62c7c0fc8b9a637951e0142121" ns2:_="" ns3:_="">
    <xsd:import namespace="58cac008-58c7-4ccd-aba4-7a2990ca1aba"/>
    <xsd:import namespace="d32342ac-3956-43d4-8837-a8f9df1a24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ac008-58c7-4ccd-aba4-7a2990ca1a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342ac-3956-43d4-8837-a8f9df1a246e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D9009B7-B37A-4B12-8E46-7F66ED57D7EA}"/>
</file>

<file path=customXml/itemProps2.xml><?xml version="1.0" encoding="utf-8"?>
<ds:datastoreItem xmlns:ds="http://schemas.openxmlformats.org/officeDocument/2006/customXml" ds:itemID="{A3418FC9-6617-4BFC-BC5C-B741739E0F7B}"/>
</file>

<file path=customXml/itemProps3.xml><?xml version="1.0" encoding="utf-8"?>
<ds:datastoreItem xmlns:ds="http://schemas.openxmlformats.org/officeDocument/2006/customXml" ds:itemID="{F9943222-7D79-437C-9EBE-3F313F5693B6}"/>
</file>

<file path=customXml/itemProps4.xml><?xml version="1.0" encoding="utf-8"?>
<ds:datastoreItem xmlns:ds="http://schemas.openxmlformats.org/officeDocument/2006/customXml" ds:itemID="{C920D36B-0972-4842-8501-0DCE6546FEA1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0x010100D99DBEE0EEE70147B831D326E6BE324B</vt:lpwstr>
  </property>
  <property fmtid="{D5CDD505-2E9C-101B-9397-08002B2CF9AE}" pid="3" name="_dlc_DocIdItemGuid">
    <vt:lpwstr>877f18a6-256f-4fe8-a4cc-dd3b9c5fd724</vt:lpwstr>
  </property>
</Properties>
</file>