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D04B-62D8-4F65-A124-AC02A7D33B9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400CE-DB30-4F86-A4E6-23223A9103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D04B-62D8-4F65-A124-AC02A7D33B9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400CE-DB30-4F86-A4E6-23223A9103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D04B-62D8-4F65-A124-AC02A7D33B9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400CE-DB30-4F86-A4E6-23223A9103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D04B-62D8-4F65-A124-AC02A7D33B9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400CE-DB30-4F86-A4E6-23223A9103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D04B-62D8-4F65-A124-AC02A7D33B9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400CE-DB30-4F86-A4E6-23223A9103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D04B-62D8-4F65-A124-AC02A7D33B9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400CE-DB30-4F86-A4E6-23223A9103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D04B-62D8-4F65-A124-AC02A7D33B9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400CE-DB30-4F86-A4E6-23223A9103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D04B-62D8-4F65-A124-AC02A7D33B9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400CE-DB30-4F86-A4E6-23223A9103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D04B-62D8-4F65-A124-AC02A7D33B9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400CE-DB30-4F86-A4E6-23223A9103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D04B-62D8-4F65-A124-AC02A7D33B9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400CE-DB30-4F86-A4E6-23223A9103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D04B-62D8-4F65-A124-AC02A7D33B9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400CE-DB30-4F86-A4E6-23223A9103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4D04B-62D8-4F65-A124-AC02A7D33B9D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3400CE-DB30-4F86-A4E6-23223A91038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357291" y="642919"/>
            <a:ext cx="657229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Практическая работа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«Треугольник. Площадь треугольника»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5143512"/>
            <a:ext cx="25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Выполнила: учитель математики МКОУ </a:t>
            </a:r>
            <a:r>
              <a:rPr lang="ru-RU" dirty="0" err="1" smtClean="0"/>
              <a:t>Текунской</a:t>
            </a:r>
            <a:r>
              <a:rPr lang="ru-RU" dirty="0" smtClean="0"/>
              <a:t> ООШ</a:t>
            </a:r>
          </a:p>
          <a:p>
            <a:r>
              <a:rPr lang="ru-RU" dirty="0" smtClean="0"/>
              <a:t>Комарова Л.В.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29" y="1714488"/>
            <a:ext cx="158743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004822" y="857232"/>
            <a:ext cx="423596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Цели урока:</a:t>
            </a:r>
          </a:p>
          <a:p>
            <a:pPr algn="ctr"/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08" y="2214554"/>
            <a:ext cx="471490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i="1" dirty="0" smtClean="0">
                <a:solidFill>
                  <a:srgbClr val="FF0000"/>
                </a:solidFill>
              </a:rPr>
              <a:t>Сделать аппликацию из геометрических фигур.</a:t>
            </a:r>
          </a:p>
          <a:p>
            <a:pPr marL="342900" indent="-342900">
              <a:buAutoNum type="arabicPeriod"/>
            </a:pPr>
            <a:r>
              <a:rPr lang="ru-RU" sz="2800" b="1" i="1" dirty="0" smtClean="0">
                <a:solidFill>
                  <a:srgbClr val="FF0000"/>
                </a:solidFill>
              </a:rPr>
              <a:t>Измерить площадь данной фигуры, применяя формулы площади прямоугольника, треугольника.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1857364"/>
            <a:ext cx="2000264" cy="1435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004822" y="714356"/>
            <a:ext cx="44245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Вопросы: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70" y="1785926"/>
            <a:ext cx="535785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FF0000"/>
                </a:solidFill>
              </a:rPr>
              <a:t>Как найти площадь прямоугольника?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FF0000"/>
                </a:solidFill>
              </a:rPr>
              <a:t>Какие виды треугольников вы знаете?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FF0000"/>
                </a:solidFill>
              </a:rPr>
              <a:t>Как найти площадь прямоугольного треугольника?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FF0000"/>
                </a:solidFill>
              </a:rPr>
              <a:t>Как найти площадь произвольного треугольника?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FF0000"/>
                </a:solidFill>
              </a:rPr>
              <a:t>Где в повседневной жизни нам может пригодиться умение вычислять площади фигур?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FF0000"/>
                </a:solidFill>
              </a:rPr>
              <a:t>В каких единицах измеряется площадь?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Трапеция 4"/>
          <p:cNvSpPr/>
          <p:nvPr/>
        </p:nvSpPr>
        <p:spPr>
          <a:xfrm>
            <a:off x="1714480" y="5286388"/>
            <a:ext cx="1000132" cy="928694"/>
          </a:xfrm>
          <a:prstGeom prst="trapezoid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142976" y="4143380"/>
            <a:ext cx="2143140" cy="1143008"/>
          </a:xfrm>
          <a:prstGeom prst="triangle">
            <a:avLst>
              <a:gd name="adj" fmla="val 52438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428728" y="2786058"/>
            <a:ext cx="1643074" cy="1357322"/>
          </a:xfrm>
          <a:prstGeom prst="triangle">
            <a:avLst>
              <a:gd name="adj" fmla="val 51594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571604" y="1643050"/>
            <a:ext cx="1357322" cy="114300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00364" y="500042"/>
            <a:ext cx="49292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План работы: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0430" y="1571612"/>
            <a:ext cx="442915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1. Выполните необходимые измерения для каждой фигуры, запишите их в таблицу.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2. Вычислите площадь каждой фигуры, запишите вычисления в таблицу.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3. Найдите площадь листа, занятую фигурой.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4. Вырежьте части фигуры из цветной бумаги и наклейте на трафарет. Дорисуйте рисунок по своему желанию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2071670" y="235743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143108" y="350043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000232" y="478632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071670" y="564357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004822" y="571480"/>
            <a:ext cx="55364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Подведём итог: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08" y="2357430"/>
            <a:ext cx="564360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</a:rPr>
              <a:t>Продолжите предложения:</a:t>
            </a:r>
          </a:p>
          <a:p>
            <a:pPr marL="342900" indent="-342900">
              <a:buAutoNum type="arabicPeriod"/>
            </a:pPr>
            <a:r>
              <a:rPr lang="ru-RU" sz="2400" i="1" dirty="0" smtClean="0">
                <a:solidFill>
                  <a:srgbClr val="FF0000"/>
                </a:solidFill>
              </a:rPr>
              <a:t>На уроке я работал….. ( отлично, хорошо, удовлетворительно)</a:t>
            </a:r>
          </a:p>
          <a:p>
            <a:pPr marL="342900" indent="-342900">
              <a:buAutoNum type="arabicPeriod"/>
            </a:pPr>
            <a:r>
              <a:rPr lang="ru-RU" sz="2400" i="1" dirty="0" smtClean="0">
                <a:solidFill>
                  <a:srgbClr val="FF0000"/>
                </a:solidFill>
              </a:rPr>
              <a:t>Урок для меня показался… ( интересным, утомительным)</a:t>
            </a:r>
          </a:p>
          <a:p>
            <a:pPr marL="342900" indent="-342900">
              <a:buAutoNum type="arabicPeriod"/>
            </a:pPr>
            <a:r>
              <a:rPr lang="ru-RU" sz="2400" i="1" dirty="0" smtClean="0">
                <a:solidFill>
                  <a:srgbClr val="FF0000"/>
                </a:solidFill>
              </a:rPr>
              <a:t>Материал урока мне был… ( сложен, но интересен или прост и скучен)</a:t>
            </a:r>
            <a:endParaRPr lang="ru-RU" sz="2400" i="1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2571744"/>
            <a:ext cx="13430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1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186</Words>
  <Application>Microsoft Office PowerPoint</Application>
  <PresentationFormat>Экран (4:3)</PresentationFormat>
  <Paragraphs>28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Ванёк</dc:creator>
  <cp:lastModifiedBy>Ванёк</cp:lastModifiedBy>
  <cp:revision>5</cp:revision>
  <dcterms:created xsi:type="dcterms:W3CDTF">2016-02-13T13:25:45Z</dcterms:created>
  <dcterms:modified xsi:type="dcterms:W3CDTF">2016-02-13T14:10:55Z</dcterms:modified>
</cp:coreProperties>
</file>