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57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19" autoAdjust="0"/>
    <p:restoredTop sz="94660"/>
  </p:normalViewPr>
  <p:slideViewPr>
    <p:cSldViewPr>
      <p:cViewPr varScale="1">
        <p:scale>
          <a:sx n="73" d="100"/>
          <a:sy n="73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B12BA-95ED-49C9-934C-EF331C0AD309}" type="datetimeFigureOut">
              <a:rPr lang="ru-RU" smtClean="0"/>
              <a:t>13.02.2016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4F940-B63E-4D5D-A02B-5883B04D27C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728" y="1643050"/>
            <a:ext cx="642528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Треугольник. Свойство углов треугольника.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4429132"/>
            <a:ext cx="1285884" cy="167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11486" y="1643050"/>
            <a:ext cx="574666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Лабиринт вопросов трудных</a:t>
            </a:r>
          </a:p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Разгадать помогут нам,</a:t>
            </a:r>
          </a:p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Наши знания, уменья</a:t>
            </a:r>
          </a:p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 смекалкой пополам.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319876" y="1000108"/>
            <a:ext cx="37523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2071678"/>
            <a:ext cx="4572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Он давно знаком со мной.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Каждый угол в нём прямой.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Все четыре стороны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Одинаковой длины.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4214818"/>
            <a:ext cx="1714512" cy="16430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500430" y="4214818"/>
            <a:ext cx="1714512" cy="16430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3107520" y="4607728"/>
            <a:ext cx="1643076" cy="8572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7" idx="0"/>
            <a:endCxn id="7" idx="3"/>
          </p:cNvCxnSpPr>
          <p:nvPr/>
        </p:nvCxnSpPr>
        <p:spPr>
          <a:xfrm rot="16200000" flipH="1">
            <a:off x="4375545" y="4196958"/>
            <a:ext cx="821537" cy="8572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7" idx="3"/>
          </p:cNvCxnSpPr>
          <p:nvPr/>
        </p:nvCxnSpPr>
        <p:spPr>
          <a:xfrm flipV="1">
            <a:off x="3500430" y="5036355"/>
            <a:ext cx="1714512" cy="8215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Равнобедренный треугольник 4"/>
          <p:cNvSpPr/>
          <p:nvPr/>
        </p:nvSpPr>
        <p:spPr>
          <a:xfrm>
            <a:off x="642910" y="2285992"/>
            <a:ext cx="2214578" cy="257176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3643306" y="2285992"/>
            <a:ext cx="2000264" cy="2571768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rot="1216514">
            <a:off x="5294555" y="2912309"/>
            <a:ext cx="3769831" cy="1133552"/>
          </a:xfrm>
          <a:prstGeom prst="triangle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928660" y="1397000"/>
          <a:ext cx="7215240" cy="3675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8"/>
                <a:gridCol w="857256"/>
                <a:gridCol w="1643074"/>
                <a:gridCol w="1700224"/>
                <a:gridCol w="1443048"/>
              </a:tblGrid>
              <a:tr h="1657927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треугольника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Результаты измерения углов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Сумма углов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Вывод</a:t>
                      </a:r>
                      <a:endParaRPr lang="ru-RU" dirty="0"/>
                    </a:p>
                  </a:txBody>
                  <a:tcPr/>
                </a:tc>
              </a:tr>
              <a:tr h="672382">
                <a:tc>
                  <a:txBody>
                    <a:bodyPr/>
                    <a:lstStyle/>
                    <a:p>
                      <a:r>
                        <a:rPr lang="ru-RU" dirty="0" smtClean="0"/>
                        <a:t>    </a:t>
                      </a:r>
                      <a:r>
                        <a:rPr lang="en-US" dirty="0" smtClean="0"/>
                        <a:t>   </a:t>
                      </a:r>
                      <a:r>
                        <a:rPr lang="ru-RU" dirty="0" smtClean="0"/>
                        <a:t>АВС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2382">
                <a:tc>
                  <a:txBody>
                    <a:bodyPr/>
                    <a:lstStyle/>
                    <a:p>
                      <a:r>
                        <a:rPr lang="ru-RU" dirty="0" smtClean="0"/>
                        <a:t>      </a:t>
                      </a:r>
                      <a:r>
                        <a:rPr lang="en-US" dirty="0" smtClean="0"/>
                        <a:t>MNK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2382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FEH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Равнобедренный треугольник 8"/>
          <p:cNvSpPr/>
          <p:nvPr/>
        </p:nvSpPr>
        <p:spPr>
          <a:xfrm>
            <a:off x="1071538" y="3214686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1071538" y="3857628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142976" y="4572008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00101" y="1428736"/>
            <a:ext cx="72866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Свойство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углов треугольника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3714752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</a:rPr>
              <a:t>Сумма углов треугольника равна 180°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143240" y="4357694"/>
            <a:ext cx="2571768" cy="1571636"/>
          </a:xfrm>
          <a:prstGeom prst="triangl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571868" y="550070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214810" y="464344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000628" y="550070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000760" y="471488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b="1" dirty="0" smtClean="0"/>
              <a:t>1 +       2 +       3 =180°  </a:t>
            </a:r>
            <a:endParaRPr lang="ru-RU" b="1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6036479" y="4822041"/>
            <a:ext cx="214314" cy="1428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072198" y="5000636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6679421" y="4822041"/>
            <a:ext cx="214314" cy="1428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715140" y="5000636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7358082" y="4786322"/>
            <a:ext cx="214314" cy="2143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358082" y="5000636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348" y="1357298"/>
            <a:ext cx="785817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Продолжите предложения: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3500438"/>
            <a:ext cx="64294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Если в треугольнике есть тупой угол, то два других угла …</a:t>
            </a:r>
          </a:p>
          <a:p>
            <a:r>
              <a:rPr lang="ru-RU" sz="2400" b="1" dirty="0" smtClean="0">
                <a:solidFill>
                  <a:srgbClr val="00B050"/>
                </a:solidFill>
              </a:rPr>
              <a:t>Если в треугольнике есть прямой угол, то сумма двух других его  углов равна…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928663" y="1571612"/>
            <a:ext cx="787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Выполните задания: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2786058"/>
            <a:ext cx="6000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С. 161 № 589</a:t>
            </a:r>
          </a:p>
          <a:p>
            <a:r>
              <a:rPr lang="ru-RU" sz="4800" b="1" dirty="0" smtClean="0">
                <a:solidFill>
                  <a:srgbClr val="00B050"/>
                </a:solidFill>
              </a:rPr>
              <a:t>С. 161 № 592</a:t>
            </a:r>
          </a:p>
          <a:p>
            <a:r>
              <a:rPr lang="ru-RU" sz="4800" b="1" dirty="0" smtClean="0">
                <a:solidFill>
                  <a:srgbClr val="00B050"/>
                </a:solidFill>
              </a:rPr>
              <a:t>С.162 № 596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319877" y="1643050"/>
            <a:ext cx="49948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Подведём итог: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2714620"/>
            <a:ext cx="5715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Сегодня на уроке я похвалил бы себя за то, что…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Сегодня на уроке я похвалил бы учителя за то, что…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Сегодня на уроке я похвалил бы одноклассников за то, что…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pic>
        <p:nvPicPr>
          <p:cNvPr id="9219" name="Picture 3" descr="C:\Documents and Settings\Ванёк\Рабочий стол\Новая папка\1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5214950"/>
            <a:ext cx="3524258" cy="1029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161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Ванёк</dc:creator>
  <cp:lastModifiedBy>Ванёк</cp:lastModifiedBy>
  <cp:revision>6</cp:revision>
  <dcterms:created xsi:type="dcterms:W3CDTF">2016-02-13T14:29:21Z</dcterms:created>
  <dcterms:modified xsi:type="dcterms:W3CDTF">2016-02-13T15:19:26Z</dcterms:modified>
</cp:coreProperties>
</file>