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58" r:id="rId4"/>
    <p:sldId id="259" r:id="rId5"/>
    <p:sldId id="257" r:id="rId6"/>
    <p:sldId id="260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-3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selomoe.ru/korovy-byki/zatraty-i-soderzhanie-korov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Исследовательский проект по математике</a:t>
            </a:r>
            <a:br>
              <a:rPr lang="ru-RU" dirty="0" smtClean="0"/>
            </a:br>
            <a:r>
              <a:rPr lang="ru-RU" dirty="0" smtClean="0"/>
              <a:t>Тема: Выгодно ли держать корову?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591978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 </a:t>
            </a:r>
            <a:r>
              <a:rPr lang="ru-RU" dirty="0" err="1" smtClean="0"/>
              <a:t>Тумакова</a:t>
            </a:r>
            <a:r>
              <a:rPr lang="ru-RU" dirty="0" smtClean="0"/>
              <a:t> Алина</a:t>
            </a:r>
          </a:p>
          <a:p>
            <a:r>
              <a:rPr lang="ru-RU" dirty="0" smtClean="0"/>
              <a:t>учащаяся </a:t>
            </a:r>
            <a:r>
              <a:rPr lang="ru-RU" dirty="0" smtClean="0"/>
              <a:t>8 класса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Текунской</a:t>
            </a:r>
            <a:r>
              <a:rPr lang="ru-RU" dirty="0" smtClean="0"/>
              <a:t> ООШ</a:t>
            </a:r>
          </a:p>
          <a:p>
            <a:r>
              <a:rPr lang="ru-RU" dirty="0" smtClean="0"/>
              <a:t>Руководитель проекта: Комарова Л.В.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49183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Объект исследования: корова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Цель: </a:t>
            </a:r>
            <a:r>
              <a:rPr lang="ru-RU" dirty="0" smtClean="0"/>
              <a:t>выяснить рентабельно ли сельской семье держать корову в личном подсобном хозяйстве</a:t>
            </a:r>
            <a:r>
              <a:rPr lang="en-US" dirty="0" smtClean="0"/>
              <a:t>?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203" y="3073580"/>
            <a:ext cx="4160112" cy="2675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3251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Крупнорогатый скот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410028"/>
          </a:xfrm>
        </p:spPr>
        <p:txBody>
          <a:bodyPr/>
          <a:lstStyle/>
          <a:p>
            <a:r>
              <a:rPr lang="ru-RU" dirty="0"/>
              <a:t>На сегодняшний день КРС играет большую роль в сельском хозяйстве по всему миру. Основным назначением КРС является производство мяса и </a:t>
            </a:r>
            <a:r>
              <a:rPr lang="ru-RU" dirty="0" smtClean="0"/>
              <a:t>молока.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446" y="3356076"/>
            <a:ext cx="4232366" cy="28251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8213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Опрос населения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&lt;Да, выгодно всегда своё молоко, мясо, творог</a:t>
            </a:r>
            <a:r>
              <a:rPr lang="ru-RU" dirty="0" smtClean="0"/>
              <a:t>.&gt;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&lt;Нет, лучше купить в магазине. Содержать корову нужно время и уход</a:t>
            </a:r>
            <a:r>
              <a:rPr lang="ru-RU" dirty="0" smtClean="0"/>
              <a:t>.&gt;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&lt;Корову держать требуются затраты на корма, а они дорогие. </a:t>
            </a:r>
          </a:p>
        </p:txBody>
      </p:sp>
    </p:spTree>
    <p:extLst>
      <p:ext uri="{BB962C8B-B14F-4D97-AF65-F5344CB8AC3E}">
        <p14:creationId xmlns="" xmlns:p14="http://schemas.microsoft.com/office/powerpoint/2010/main" val="2447658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Затраты и прибыль на содержание коровы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На </a:t>
            </a:r>
            <a:r>
              <a:rPr lang="ru-RU" dirty="0"/>
              <a:t>месяц на корову требуется: </a:t>
            </a:r>
          </a:p>
          <a:p>
            <a:pPr marL="0" indent="0">
              <a:buNone/>
            </a:pPr>
            <a:r>
              <a:rPr lang="ru-RU" dirty="0" smtClean="0"/>
              <a:t>     Кормов-20 </a:t>
            </a:r>
            <a:r>
              <a:rPr lang="ru-RU" dirty="0"/>
              <a:t>кг по 250 рублей. В год 3000 рублей</a:t>
            </a:r>
          </a:p>
          <a:p>
            <a:pPr marL="0" indent="0">
              <a:buNone/>
            </a:pPr>
            <a:r>
              <a:rPr lang="ru-RU" dirty="0" smtClean="0"/>
              <a:t>     Хлеб(сухари</a:t>
            </a:r>
            <a:r>
              <a:rPr lang="ru-RU" dirty="0"/>
              <a:t>)-250 кг по 400 рублей. В год 4800 рублей</a:t>
            </a:r>
          </a:p>
          <a:p>
            <a:pPr marL="0" indent="0">
              <a:buNone/>
            </a:pPr>
            <a:r>
              <a:rPr lang="ru-RU" dirty="0" smtClean="0"/>
              <a:t>      Соль- </a:t>
            </a:r>
            <a:r>
              <a:rPr lang="ru-RU" dirty="0"/>
              <a:t>140 рублей на </a:t>
            </a:r>
            <a:r>
              <a:rPr lang="ru-RU" dirty="0" smtClean="0"/>
              <a:t>год.             Сено- </a:t>
            </a:r>
            <a:r>
              <a:rPr lang="ru-RU" dirty="0"/>
              <a:t>15 кг на неделю. В год 780 кг.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 smtClean="0"/>
              <a:t>Общие затраты:</a:t>
            </a:r>
            <a:r>
              <a:rPr lang="ru-RU" dirty="0" smtClean="0"/>
              <a:t>7940 рублей.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Прибыль за год от коровы: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Молоко-3840 литров на сумму 4080 рублей.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Творог-128 кг на сумму 32000 рублей.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ru-RU" b="1" dirty="0" smtClean="0"/>
              <a:t>Общая прибыль:</a:t>
            </a:r>
            <a:r>
              <a:rPr lang="ru-RU" dirty="0" smtClean="0"/>
              <a:t>36080 рублей.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0281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Затраты на покупку молочных продуктов на семью из 4 человек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Молоко на год: 240 литров на сумму 12720 рублей.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Творог на год: 13000 рублей.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23" y="2205500"/>
            <a:ext cx="2419350" cy="1895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48" y="4671351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4590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Причины уменьшения крупнорогатого скота в селе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Высокая цена на коров 75-80 и более тысяч рублей.</a:t>
            </a:r>
          </a:p>
          <a:p>
            <a:endParaRPr lang="ru-RU" dirty="0"/>
          </a:p>
          <a:p>
            <a:r>
              <a:rPr lang="ru-RU" dirty="0" smtClean="0"/>
              <a:t>Не налажен сбыт молочной продукции.</a:t>
            </a:r>
          </a:p>
          <a:p>
            <a:endParaRPr lang="ru-RU" dirty="0"/>
          </a:p>
          <a:p>
            <a:r>
              <a:rPr lang="ru-RU" dirty="0" smtClean="0"/>
              <a:t>Трудоёмкий и требующий много времени труд.</a:t>
            </a:r>
          </a:p>
        </p:txBody>
      </p:sp>
    </p:spTree>
    <p:extLst>
      <p:ext uri="{BB962C8B-B14F-4D97-AF65-F5344CB8AC3E}">
        <p14:creationId xmlns="" xmlns:p14="http://schemas.microsoft.com/office/powerpoint/2010/main" val="350082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сегодняшний день сельской семье выгодно держать корову в домашнем хозяйстве.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67" y="2931298"/>
            <a:ext cx="4852307" cy="32348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6483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Список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643" y="1904275"/>
            <a:ext cx="8596668" cy="2132148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selomoe.ru/korovy-byki/zatraty-i-soderzhanie-korov.html</a:t>
            </a:r>
            <a:endParaRPr lang="ru-RU" dirty="0" smtClean="0"/>
          </a:p>
          <a:p>
            <a:r>
              <a:rPr lang="en-US" dirty="0" smtClean="0"/>
              <a:t>infourok.ru/issledovatelskaya-rabota-po-ekonomike-na-temu-vigodno-li-derzhat-korovu-786638.html</a:t>
            </a:r>
            <a:endParaRPr lang="ru-RU" dirty="0" smtClean="0"/>
          </a:p>
          <a:p>
            <a:r>
              <a:rPr lang="en-US" dirty="0"/>
              <a:t>ru.wikipedia.org/wiki/</a:t>
            </a:r>
            <a:r>
              <a:rPr lang="ru-RU" dirty="0" err="1" smtClean="0"/>
              <a:t>Крупный_рогатый_скот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799978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1596</TotalTime>
  <Words>271</Words>
  <Application>Microsoft Office PowerPoint</Application>
  <PresentationFormat>Произвольный</PresentationFormat>
  <Paragraphs>51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Исследовательский проект по математике Тема: Выгодно ли держать корову?</vt:lpstr>
      <vt:lpstr>Объект исследования: корова</vt:lpstr>
      <vt:lpstr>Крупнорогатый скот</vt:lpstr>
      <vt:lpstr>Опрос населения</vt:lpstr>
      <vt:lpstr>Затраты и прибыль на содержание коровы</vt:lpstr>
      <vt:lpstr>Затраты на покупку молочных продуктов на семью из 4 человек</vt:lpstr>
      <vt:lpstr>Причины уменьшения крупнорогатого скота в селе</vt:lpstr>
      <vt:lpstr>Вывод</vt:lpstr>
      <vt:lpstr>Список источников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Алина Тумакова</dc:creator>
  <cp:lastModifiedBy>Бешеный</cp:lastModifiedBy>
  <cp:revision>11</cp:revision>
  <dcterms:created xsi:type="dcterms:W3CDTF">2018-11-27T17:06:11Z</dcterms:created>
  <dcterms:modified xsi:type="dcterms:W3CDTF">2018-12-03T19:52:23Z</dcterms:modified>
</cp:coreProperties>
</file>