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360" r:id="rId3"/>
    <p:sldId id="380" r:id="rId4"/>
    <p:sldId id="377" r:id="rId5"/>
    <p:sldId id="383" r:id="rId6"/>
    <p:sldId id="381" r:id="rId7"/>
    <p:sldId id="382" r:id="rId8"/>
    <p:sldId id="384" r:id="rId9"/>
    <p:sldId id="385" r:id="rId10"/>
    <p:sldId id="386" r:id="rId11"/>
    <p:sldId id="322" r:id="rId12"/>
    <p:sldId id="379" r:id="rId13"/>
    <p:sldId id="33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F"/>
    <a:srgbClr val="D476D6"/>
    <a:srgbClr val="FF6600"/>
    <a:srgbClr val="000000"/>
    <a:srgbClr val="211E54"/>
    <a:srgbClr val="F4E59C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62A5-A9B6-42CE-ABE1-BCFC51B680E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34256-7A47-4843-A16E-AB6E75511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0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826DEC-859B-44B7-B80B-049219023CC7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6679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84CB633D-129B-4CB8-BAA4-C8D2AFAE8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E85DD-9CF0-40B9-920E-344AEF92F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CB4C-A5AD-4A6F-8621-03EA7D731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42150-F695-4616-A48C-7D05B8FF0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AC35-FA5E-4E1F-A784-BED7B7CC3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28C26-5D15-40E6-B296-06487F46A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55B6-C169-4331-898C-9BDE76DAF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8DE08-4D34-44CA-981B-5FF7E8308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C324-7639-4A48-83EC-B1F59E82B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54535-CED6-46B7-A4EA-5F336732D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2662-63B9-4DDC-93B3-4E7EC67A9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3D02F-DC38-4F0D-8D90-88ECDB3E18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6;&#1075;&#1083;&#1072;&#1096;&#1077;&#1085;&#1080;&#1077;%20&#1086;%20&#1089;&#1086;&#1090;&#1088;&#1091;&#1076;&#1085;&#1080;&#1095;&#1077;&#1089;&#1090;&#1074;&#1077;.do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3888" y="908720"/>
            <a:ext cx="5904656" cy="478160"/>
          </a:xfrm>
        </p:spPr>
        <p:txBody>
          <a:bodyPr/>
          <a:lstStyle/>
          <a:p>
            <a:pPr algn="ctr"/>
            <a:r>
              <a:rPr lang="ru-RU" sz="3400" dirty="0" smtClean="0"/>
              <a:t/>
            </a:r>
            <a:br>
              <a:rPr lang="ru-RU" sz="3400" dirty="0" smtClean="0"/>
            </a:br>
            <a:endParaRPr lang="en-US" sz="3400" dirty="0">
              <a:solidFill>
                <a:srgbClr val="FFFF00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0" y="260648"/>
            <a:ext cx="914400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ОГБПОУ «</a:t>
            </a:r>
            <a:r>
              <a:rPr lang="ru-RU" dirty="0" err="1" smtClean="0"/>
              <a:t>Чухломский</a:t>
            </a:r>
            <a:r>
              <a:rPr lang="ru-RU" dirty="0" smtClean="0"/>
              <a:t> лесопромышленный техникум имени Ф.В.Чижова Костромской </a:t>
            </a:r>
            <a:r>
              <a:rPr lang="ru-RU" smtClean="0"/>
              <a:t>области</a:t>
            </a:r>
            <a:r>
              <a:rPr lang="ru-RU" smtClean="0"/>
              <a:t>»</a:t>
            </a:r>
            <a:endParaRPr lang="ru-RU" dirty="0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7452320" y="6093296"/>
            <a:ext cx="151115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44466">
            <a:off x="724187" y="801060"/>
            <a:ext cx="3482096" cy="38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000496" y="928670"/>
            <a:ext cx="51435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 smtClean="0"/>
              <a:t>«</a:t>
            </a:r>
            <a:r>
              <a:rPr lang="ru-RU" sz="3200" b="1" dirty="0" err="1" smtClean="0"/>
              <a:t>Предпрофильная</a:t>
            </a:r>
            <a:r>
              <a:rPr lang="ru-RU" sz="3200" b="1" dirty="0" smtClean="0"/>
              <a:t> подготовка выпускников школ Чухломского района на базе Чухломского лесопромышленного техникума» (из опыта работы) </a:t>
            </a:r>
            <a:endParaRPr lang="ru-RU" sz="3200" b="1" dirty="0"/>
          </a:p>
          <a:p>
            <a:pPr algn="ctr" eaLnBrk="1" hangingPunct="1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6165304"/>
            <a:ext cx="2371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/>
              <a:t>Директор:</a:t>
            </a:r>
          </a:p>
          <a:p>
            <a:pPr eaLnBrk="1" hangingPunct="1"/>
            <a:r>
              <a:rPr lang="ru-RU" b="1" dirty="0" smtClean="0"/>
              <a:t> Е.А.Ксенофонтова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»,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1472" y="1500174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Лесные богатства – </a:t>
            </a:r>
            <a:r>
              <a:rPr lang="ru-RU" sz="2400" b="1" dirty="0" smtClean="0"/>
              <a:t>61 </a:t>
            </a:r>
            <a:r>
              <a:rPr lang="ru-RU" sz="2400" b="1" dirty="0"/>
              <a:t>человек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По дорогам без проблем – </a:t>
            </a:r>
            <a:r>
              <a:rPr lang="ru-RU" sz="2400" b="1" dirty="0" smtClean="0"/>
              <a:t>89 </a:t>
            </a:r>
            <a:r>
              <a:rPr lang="ru-RU" sz="2400" b="1" dirty="0"/>
              <a:t>человек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Шью сама – </a:t>
            </a:r>
            <a:r>
              <a:rPr lang="ru-RU" sz="2400" b="1" dirty="0" smtClean="0"/>
              <a:t> 9 человек</a:t>
            </a: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/>
              <a:t>Мой рацион питания – </a:t>
            </a:r>
            <a:r>
              <a:rPr lang="ru-RU" sz="2400" b="1" dirty="0" smtClean="0"/>
              <a:t>45 </a:t>
            </a:r>
            <a:r>
              <a:rPr lang="ru-RU" sz="2400" b="1" dirty="0"/>
              <a:t>человек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Я и мир торговли – </a:t>
            </a:r>
            <a:r>
              <a:rPr lang="ru-RU" sz="2400" b="1" dirty="0" smtClean="0"/>
              <a:t>47 </a:t>
            </a:r>
            <a:r>
              <a:rPr lang="ru-RU" sz="2400" b="1" dirty="0"/>
              <a:t>человек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/>
              <a:t>ВСЕГО УЧАСТНИКОВ</a:t>
            </a:r>
            <a:r>
              <a:rPr lang="ru-RU" sz="2400" b="1"/>
              <a:t>: </a:t>
            </a:r>
            <a:r>
              <a:rPr lang="ru-RU" sz="2400" b="1" smtClean="0"/>
              <a:t> 251 </a:t>
            </a:r>
            <a:r>
              <a:rPr lang="ru-RU" sz="2400" b="1" dirty="0" smtClean="0"/>
              <a:t>человек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Продолжили обучение в техникуме по выбранному профилю – 56 человек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6629400" cy="563563"/>
          </a:xfrm>
        </p:spPr>
        <p:txBody>
          <a:bodyPr/>
          <a:lstStyle/>
          <a:p>
            <a:r>
              <a:rPr lang="ru-RU" dirty="0" smtClean="0"/>
              <a:t>Материально-техническая база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764704"/>
            <a:ext cx="5929312" cy="3913188"/>
            <a:chOff x="1017" y="1173"/>
            <a:chExt cx="3735" cy="246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15" y="1173"/>
              <a:ext cx="1604" cy="1386"/>
              <a:chOff x="1935" y="885"/>
              <a:chExt cx="1671" cy="1502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1935" y="105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499" y="15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393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601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513" y="27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</p:grpSp>
      <p:sp>
        <p:nvSpPr>
          <p:cNvPr id="25" name="Шестиугольник 24"/>
          <p:cNvSpPr/>
          <p:nvPr/>
        </p:nvSpPr>
        <p:spPr>
          <a:xfrm>
            <a:off x="3707904" y="1772816"/>
            <a:ext cx="2088232" cy="180020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1907704" y="2780928"/>
            <a:ext cx="2088232" cy="180020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563888" y="2708920"/>
            <a:ext cx="5929312" cy="3946525"/>
            <a:chOff x="1017" y="1152"/>
            <a:chExt cx="3735" cy="248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4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42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12"/>
            <p:cNvSpPr txBox="1">
              <a:spLocks noChangeArrowheads="1"/>
            </p:cNvSpPr>
            <p:nvPr/>
          </p:nvSpPr>
          <p:spPr bwMode="gray">
            <a:xfrm>
              <a:off x="2499" y="15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gray">
            <a:xfrm>
              <a:off x="1393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39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3601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36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23"/>
            <p:cNvSpPr txBox="1">
              <a:spLocks noChangeArrowheads="1"/>
            </p:cNvSpPr>
            <p:nvPr/>
          </p:nvSpPr>
          <p:spPr bwMode="gray">
            <a:xfrm>
              <a:off x="2513" y="27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</p:grpSp>
      <p:sp>
        <p:nvSpPr>
          <p:cNvPr id="48" name="Шестиугольник 47"/>
          <p:cNvSpPr/>
          <p:nvPr/>
        </p:nvSpPr>
        <p:spPr>
          <a:xfrm>
            <a:off x="3707904" y="3789040"/>
            <a:ext cx="2088232" cy="180020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5508104" y="4797152"/>
            <a:ext cx="2016224" cy="1728192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5436096" y="2780928"/>
            <a:ext cx="2088232" cy="1872208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7236296" y="3789040"/>
            <a:ext cx="2088232" cy="1800200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gray">
          <a:xfrm>
            <a:off x="1763688" y="4653136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gray">
          <a:xfrm>
            <a:off x="0" y="3645024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gray">
          <a:xfrm>
            <a:off x="179512" y="3789040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24B443"/>
              </a:gs>
              <a:gs pos="100000">
                <a:srgbClr val="115D1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gray">
          <a:xfrm>
            <a:off x="1907704" y="4725144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24B443"/>
              </a:gs>
              <a:gs pos="100000">
                <a:srgbClr val="115D1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21"/>
          <p:cNvSpPr>
            <a:spLocks noChangeArrowheads="1"/>
          </p:cNvSpPr>
          <p:nvPr/>
        </p:nvSpPr>
        <p:spPr bwMode="gray">
          <a:xfrm>
            <a:off x="5364088" y="764704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gray">
          <a:xfrm>
            <a:off x="7092280" y="1772816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gray">
          <a:xfrm>
            <a:off x="5508104" y="908720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24B443"/>
              </a:gs>
              <a:gs pos="100000">
                <a:srgbClr val="115D1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gray">
          <a:xfrm>
            <a:off x="7236296" y="1916832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24B443"/>
              </a:gs>
              <a:gs pos="100000">
                <a:srgbClr val="115D1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Шестиугольник 58"/>
          <p:cNvSpPr/>
          <p:nvPr/>
        </p:nvSpPr>
        <p:spPr>
          <a:xfrm>
            <a:off x="1907704" y="4653136"/>
            <a:ext cx="2088232" cy="1872208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179512" y="3789040"/>
            <a:ext cx="2088232" cy="1728192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естиугольник 60"/>
          <p:cNvSpPr/>
          <p:nvPr/>
        </p:nvSpPr>
        <p:spPr>
          <a:xfrm>
            <a:off x="107504" y="1772816"/>
            <a:ext cx="2160240" cy="1800200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7164288" y="1844824"/>
            <a:ext cx="2160240" cy="1800200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Шестиугольник 62"/>
          <p:cNvSpPr/>
          <p:nvPr/>
        </p:nvSpPr>
        <p:spPr>
          <a:xfrm>
            <a:off x="1907704" y="836712"/>
            <a:ext cx="2088232" cy="1728192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естиугольник 63"/>
          <p:cNvSpPr/>
          <p:nvPr/>
        </p:nvSpPr>
        <p:spPr>
          <a:xfrm>
            <a:off x="5508104" y="908720"/>
            <a:ext cx="2088232" cy="1728192"/>
          </a:xfrm>
          <a:prstGeom prst="hexagon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0437">
            <a:off x="7316913" y="66285"/>
            <a:ext cx="1335883" cy="141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o.uchim.info/Vio_56/cd_site/article_img/pro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4399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Механизм социального партнёрства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416824" cy="563563"/>
          </a:xfrm>
        </p:spPr>
        <p:txBody>
          <a:bodyPr/>
          <a:lstStyle/>
          <a:p>
            <a:pPr algn="ctr"/>
            <a:r>
              <a:rPr lang="ru-RU" sz="3000" dirty="0" err="1" smtClean="0"/>
              <a:t>Чижовская</a:t>
            </a:r>
            <a:r>
              <a:rPr lang="ru-RU" sz="3000" dirty="0" smtClean="0"/>
              <a:t> заповедь</a:t>
            </a:r>
            <a:endParaRPr lang="en-US" sz="30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pPr>
              <a:buNone/>
            </a:pPr>
            <a:endParaRPr lang="en-US" b="1" dirty="0"/>
          </a:p>
          <a:p>
            <a:endParaRPr lang="en-US" b="1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0437">
            <a:off x="7312013" y="4212"/>
            <a:ext cx="1335883" cy="141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90065" y="836712"/>
            <a:ext cx="789168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292080" y="2949238"/>
            <a:ext cx="3851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«</a:t>
            </a:r>
            <a:r>
              <a:rPr lang="ru-RU" sz="3200" b="1" i="1" dirty="0" smtClean="0">
                <a:latin typeface="Monotype Corsiva" pitchFamily="66" charset="0"/>
              </a:rPr>
              <a:t>Было бы весьма желательно 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по возможности приспособить училище к требованиям времени»</a:t>
            </a:r>
          </a:p>
          <a:p>
            <a:pPr algn="r"/>
            <a:r>
              <a:rPr lang="ru-RU" sz="3200" b="1" i="1" dirty="0" smtClean="0">
                <a:latin typeface="Monotype Corsiva" pitchFamily="66" charset="0"/>
              </a:rPr>
              <a:t>Ф.В. Чижов</a:t>
            </a:r>
          </a:p>
          <a:p>
            <a:pPr algn="ctr"/>
            <a:endParaRPr lang="ru-RU" sz="2400" b="1" i="1" dirty="0"/>
          </a:p>
        </p:txBody>
      </p:sp>
      <p:pic>
        <p:nvPicPr>
          <p:cNvPr id="1026" name="Picture 2" descr="G:\чИЖО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9" y="1340768"/>
            <a:ext cx="3465615" cy="49685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7858180" cy="3643338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endParaRPr lang="en-US" b="1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7166"/>
            <a:ext cx="7215206" cy="43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0437">
            <a:off x="7312013" y="4212"/>
            <a:ext cx="1335883" cy="141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4857760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Реализация проекта на территории Чухломского муниципального района</a:t>
            </a:r>
          </a:p>
          <a:p>
            <a:pPr algn="ctr"/>
            <a:r>
              <a:rPr lang="ru-RU" dirty="0" smtClean="0">
                <a:latin typeface="Franklin Gothic Heavy" pitchFamily="34" charset="0"/>
              </a:rPr>
              <a:t> «Сетевое взаимодействие образовательных учреждений разного типа и вида в организации </a:t>
            </a:r>
            <a:r>
              <a:rPr lang="ru-RU" dirty="0" err="1" smtClean="0">
                <a:latin typeface="Franklin Gothic Heavy" pitchFamily="34" charset="0"/>
              </a:rPr>
              <a:t>допрофессиональной</a:t>
            </a:r>
            <a:r>
              <a:rPr lang="ru-RU" dirty="0" smtClean="0">
                <a:latin typeface="Franklin Gothic Heavy" pitchFamily="34" charset="0"/>
              </a:rPr>
              <a:t>, профессиональной подготовки и профильного обучения школьников»</a:t>
            </a:r>
            <a:endParaRPr lang="ru-RU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2136775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Franklin Gothic Heavy" pitchFamily="34" charset="0"/>
              </a:rPr>
              <a:t>Цель проекта – воспитание сельского жителя, имеющего необходимые качества для продуктивной трудовой и социальной деятельности на территории малой родины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0"/>
          <p:cNvSpPr>
            <a:spLocks noChangeArrowheads="1"/>
          </p:cNvSpPr>
          <p:nvPr/>
        </p:nvSpPr>
        <p:spPr bwMode="auto">
          <a:xfrm>
            <a:off x="0" y="457200"/>
            <a:ext cx="4230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/>
              <a:t/>
            </a:r>
            <a:br>
              <a:rPr lang="ru-RU"/>
            </a:br>
            <a:endParaRPr lang="ru-RU"/>
          </a:p>
          <a:p>
            <a:pPr indent="449263" eaLnBrk="0" hangingPunct="0"/>
            <a:endParaRPr lang="ru-RU" sz="1200">
              <a:cs typeface="Times New Roman" pitchFamily="18" charset="0"/>
            </a:endParaRPr>
          </a:p>
          <a:p>
            <a:pPr indent="449263" eaLnBrk="0" hangingPunct="0"/>
            <a:endParaRPr lang="ru-RU" sz="1200">
              <a:cs typeface="Times New Roman" pitchFamily="18" charset="0"/>
            </a:endParaRPr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                                                                  </a:t>
            </a:r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                                                                                   </a:t>
            </a:r>
            <a:endParaRPr lang="ru-RU" sz="900"/>
          </a:p>
          <a:p>
            <a:pPr indent="449263" eaLnBrk="0" hangingPunct="0"/>
            <a:r>
              <a:rPr lang="ru-RU" sz="1200">
                <a:cs typeface="Times New Roman" pitchFamily="18" charset="0"/>
              </a:rPr>
              <a:t>                                                                                   </a:t>
            </a:r>
            <a:endParaRPr lang="ru-RU"/>
          </a:p>
        </p:txBody>
      </p:sp>
      <p:sp>
        <p:nvSpPr>
          <p:cNvPr id="11267" name="TextBox 34"/>
          <p:cNvSpPr txBox="1">
            <a:spLocks noChangeArrowheads="1"/>
          </p:cNvSpPr>
          <p:nvPr/>
        </p:nvSpPr>
        <p:spPr bwMode="auto">
          <a:xfrm>
            <a:off x="1000125" y="1428750"/>
            <a:ext cx="750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Районный отдел образования</a:t>
            </a:r>
            <a:endParaRPr lang="ru-RU" b="1" dirty="0"/>
          </a:p>
        </p:txBody>
      </p:sp>
      <p:sp>
        <p:nvSpPr>
          <p:cNvPr id="11268" name="TextBox 35"/>
          <p:cNvSpPr txBox="1">
            <a:spLocks noChangeArrowheads="1"/>
          </p:cNvSpPr>
          <p:nvPr/>
        </p:nvSpPr>
        <p:spPr bwMode="auto">
          <a:xfrm>
            <a:off x="1214438" y="2071688"/>
            <a:ext cx="6215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ОГБПОУ «</a:t>
            </a:r>
            <a:r>
              <a:rPr lang="ru-RU" b="1" dirty="0" err="1" smtClean="0"/>
              <a:t>Чухломский</a:t>
            </a:r>
            <a:r>
              <a:rPr lang="ru-RU" b="1" dirty="0" smtClean="0"/>
              <a:t> лесопромышленный техникум имени </a:t>
            </a:r>
            <a:r>
              <a:rPr lang="ru-RU" b="1" dirty="0"/>
              <a:t>Ф.В. </a:t>
            </a:r>
            <a:r>
              <a:rPr lang="ru-RU" b="1" dirty="0" smtClean="0"/>
              <a:t>Чижова Костромской области»</a:t>
            </a:r>
            <a:endParaRPr lang="ru-RU" b="1" dirty="0"/>
          </a:p>
        </p:txBody>
      </p:sp>
      <p:sp>
        <p:nvSpPr>
          <p:cNvPr id="11269" name="TextBox 36"/>
          <p:cNvSpPr txBox="1">
            <a:spLocks noChangeArrowheads="1"/>
          </p:cNvSpPr>
          <p:nvPr/>
        </p:nvSpPr>
        <p:spPr bwMode="auto">
          <a:xfrm>
            <a:off x="571500" y="2786063"/>
            <a:ext cx="74295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Чухломская средняя школа              </a:t>
            </a:r>
            <a:r>
              <a:rPr lang="ru-RU" b="1" dirty="0" smtClean="0"/>
              <a:t> </a:t>
            </a:r>
            <a:r>
              <a:rPr lang="ru-RU" b="1" dirty="0" err="1"/>
              <a:t>Беловская</a:t>
            </a:r>
            <a:r>
              <a:rPr lang="ru-RU" b="1" dirty="0"/>
              <a:t> основная школа</a:t>
            </a:r>
          </a:p>
          <a:p>
            <a:endParaRPr lang="ru-RU" b="1" dirty="0"/>
          </a:p>
          <a:p>
            <a:r>
              <a:rPr lang="ru-RU" b="1" dirty="0" err="1"/>
              <a:t>Судайская</a:t>
            </a:r>
            <a:r>
              <a:rPr lang="ru-RU" b="1" dirty="0"/>
              <a:t> средняя школа               </a:t>
            </a:r>
            <a:r>
              <a:rPr lang="ru-RU" b="1" dirty="0" smtClean="0"/>
              <a:t> </a:t>
            </a:r>
            <a:r>
              <a:rPr lang="ru-RU" b="1" dirty="0" err="1" smtClean="0"/>
              <a:t>Жаровская</a:t>
            </a:r>
            <a:r>
              <a:rPr lang="ru-RU" b="1" dirty="0" smtClean="0"/>
              <a:t>  </a:t>
            </a:r>
            <a:r>
              <a:rPr lang="ru-RU" b="1" dirty="0"/>
              <a:t>основная школа</a:t>
            </a:r>
          </a:p>
          <a:p>
            <a:endParaRPr lang="ru-RU" b="1" dirty="0"/>
          </a:p>
          <a:p>
            <a:r>
              <a:rPr lang="ru-RU" b="1" dirty="0" err="1"/>
              <a:t>Вигская</a:t>
            </a:r>
            <a:r>
              <a:rPr lang="ru-RU" b="1" dirty="0"/>
              <a:t> средняя школа                   </a:t>
            </a:r>
            <a:r>
              <a:rPr lang="ru-RU" b="1" dirty="0" err="1" smtClean="0"/>
              <a:t>Турдиевская</a:t>
            </a:r>
            <a:r>
              <a:rPr lang="ru-RU" b="1" dirty="0" smtClean="0"/>
              <a:t> </a:t>
            </a:r>
            <a:r>
              <a:rPr lang="ru-RU" b="1" dirty="0"/>
              <a:t>основная школа</a:t>
            </a:r>
          </a:p>
          <a:p>
            <a:endParaRPr lang="ru-RU" b="1" dirty="0"/>
          </a:p>
          <a:p>
            <a:r>
              <a:rPr lang="ru-RU" b="1" dirty="0"/>
              <a:t>Введенская средняя школа         </a:t>
            </a:r>
            <a:r>
              <a:rPr lang="ru-RU" b="1" dirty="0" err="1" smtClean="0"/>
              <a:t>Тормановская</a:t>
            </a:r>
            <a:r>
              <a:rPr lang="ru-RU" b="1" dirty="0" smtClean="0"/>
              <a:t> </a:t>
            </a:r>
            <a:r>
              <a:rPr lang="ru-RU" b="1" dirty="0"/>
              <a:t>основная школа</a:t>
            </a:r>
          </a:p>
          <a:p>
            <a:r>
              <a:rPr lang="ru-RU" b="1" dirty="0"/>
              <a:t>                                                              </a:t>
            </a:r>
          </a:p>
          <a:p>
            <a:r>
              <a:rPr lang="ru-RU" b="1" dirty="0"/>
              <a:t>                                                              </a:t>
            </a:r>
            <a:r>
              <a:rPr lang="ru-RU" b="1" dirty="0" err="1"/>
              <a:t>Нагорская</a:t>
            </a:r>
            <a:r>
              <a:rPr lang="ru-RU" b="1" dirty="0"/>
              <a:t> основная школа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3928269" y="1928019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500063" y="1785938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71938" y="1785938"/>
            <a:ext cx="414337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-1143019" y="3428992"/>
            <a:ext cx="3286137" cy="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37334" y="3535380"/>
            <a:ext cx="3357575" cy="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00063" y="3000375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00063" y="3571875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1269" idx="1"/>
            <a:endCxn id="11269" idx="1"/>
          </p:cNvCxnSpPr>
          <p:nvPr/>
        </p:nvCxnSpPr>
        <p:spPr>
          <a:xfrm rot="10800000">
            <a:off x="571500" y="4078725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00034" y="514351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7786710" y="3000372"/>
            <a:ext cx="428627" cy="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7858148" y="3571876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 flipV="1">
            <a:off x="7858148" y="4071942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7858148" y="4643446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 flipV="1">
            <a:off x="7715272" y="5214950"/>
            <a:ext cx="5000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750728" y="3964388"/>
            <a:ext cx="2643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214810" y="650083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71934" y="4071942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071934" y="3571876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0800000" flipV="1">
            <a:off x="3714744" y="3000372"/>
            <a:ext cx="357182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>
            <a:off x="3714744" y="3571876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3357554" y="4071942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 flipV="1">
            <a:off x="3714744" y="4643446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071934" y="52863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57158" y="214291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Между участниками проекта заключены </a:t>
            </a:r>
            <a:r>
              <a:rPr lang="ru-RU" sz="2000" dirty="0">
                <a:latin typeface="Franklin Gothic Heavy" pitchFamily="34" charset="0"/>
                <a:hlinkClick r:id="rId2" action="ppaction://hlinkfile"/>
              </a:rPr>
              <a:t>соглашения о сотрудничестве </a:t>
            </a:r>
            <a:r>
              <a:rPr lang="ru-RU" sz="2000" dirty="0">
                <a:latin typeface="Franklin Gothic Heavy" pitchFamily="34" charset="0"/>
              </a:rPr>
              <a:t>в сфере </a:t>
            </a:r>
            <a:r>
              <a:rPr lang="ru-RU" sz="2000" dirty="0" smtClean="0">
                <a:latin typeface="Franklin Gothic Heavy" pitchFamily="34" charset="0"/>
              </a:rPr>
              <a:t>образования</a:t>
            </a:r>
            <a:endParaRPr lang="ru-RU" sz="20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29.01.10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683420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Мой рацион питания</a:t>
            </a:r>
          </a:p>
        </p:txBody>
      </p:sp>
      <p:pic>
        <p:nvPicPr>
          <p:cNvPr id="9222" name="Picture 6" descr="DSCN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F:\коллегия 27 ноября 2014\элективы для коллегии\S1020052.JPG"/>
          <p:cNvPicPr>
            <a:picLocks noChangeAspect="1" noChangeArrowheads="1"/>
          </p:cNvPicPr>
          <p:nvPr/>
        </p:nvPicPr>
        <p:blipFill>
          <a:blip r:embed="rId3" cstate="print"/>
          <a:srcRect r="14748" b="404"/>
          <a:stretch>
            <a:fillRect/>
          </a:stretch>
        </p:blipFill>
        <p:spPr bwMode="auto">
          <a:xfrm>
            <a:off x="214282" y="1142984"/>
            <a:ext cx="4714908" cy="3098368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683420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Мой рацион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SCN0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260850" cy="3195638"/>
          </a:xfrm>
          <a:prstGeom prst="rect">
            <a:avLst/>
          </a:prstGeom>
          <a:noFill/>
        </p:spPr>
      </p:pic>
      <p:pic>
        <p:nvPicPr>
          <p:cNvPr id="6150" name="Picture 6" descr="DSCN0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718050" cy="35385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Лесные богатства</a:t>
            </a:r>
            <a:endParaRPr lang="ru-RU" sz="4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SCN0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419600" cy="33147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-пк\Desktop\коллегия 27 ноября 2014\элективы для коллегии\S102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64" y="8715412"/>
            <a:ext cx="18288000" cy="10287000"/>
          </a:xfrm>
          <a:prstGeom prst="rect">
            <a:avLst/>
          </a:prstGeom>
          <a:noFill/>
        </p:spPr>
      </p:pic>
      <p:pic>
        <p:nvPicPr>
          <p:cNvPr id="2" name="Picture 2" descr="F:\коллегия 27 ноября 2014\элективы для коллегии\S102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7676"/>
            <a:ext cx="5333909" cy="30003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6203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дорогам без проблем</a:t>
            </a:r>
            <a:endParaRPr lang="ru-RU" sz="4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29.01.10</a:t>
            </a:r>
          </a:p>
        </p:txBody>
      </p:sp>
      <p:pic>
        <p:nvPicPr>
          <p:cNvPr id="10245" name="Picture 5" descr="DSCN0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648200" cy="3486150"/>
          </a:xfrm>
          <a:prstGeom prst="rect">
            <a:avLst/>
          </a:prstGeom>
          <a:noFill/>
        </p:spPr>
      </p:pic>
      <p:pic>
        <p:nvPicPr>
          <p:cNvPr id="2050" name="Picture 2" descr="F:\коллегия 27 ноября 2014\элективы для коллегии\S102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525" y="3888858"/>
            <a:ext cx="5278475" cy="2969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85728"/>
            <a:ext cx="4325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 и мир торговли</a:t>
            </a:r>
            <a:endParaRPr lang="ru-RU" sz="4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SCN0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937250" cy="44529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357166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Шью сама</a:t>
            </a:r>
            <a:endParaRPr lang="ru-RU" sz="4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d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AWJJH2MPE6E2-1100871551-62</_dlc_DocId>
    <_dlc_DocIdUrl xmlns="4a252ca3-5a62-4c1c-90a6-29f4710e47f8">
      <Url>http://xn--44-6kcadhwnl3cfdx.xn--p1ai/deko/_layouts/15/DocIdRedir.aspx?ID=AWJJH2MPE6E2-1100871551-62</Url>
      <Description>AWJJH2MPE6E2-1100871551-62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1EDE8A0E6D544DAB36AE8F1C933D8D" ma:contentTypeVersion="49" ma:contentTypeDescription="Создание документа." ma:contentTypeScope="" ma:versionID="2ba20a3d1ce13cfaa541dba9c2fbb06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b086161d17491447a496697acaccee8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791979F-47CF-4F00-ABD0-381FCA6971B4}"/>
</file>

<file path=customXml/itemProps2.xml><?xml version="1.0" encoding="utf-8"?>
<ds:datastoreItem xmlns:ds="http://schemas.openxmlformats.org/officeDocument/2006/customXml" ds:itemID="{1BEC4BFF-4FD0-46EA-AEDB-14E8400FFF12}"/>
</file>

<file path=customXml/itemProps3.xml><?xml version="1.0" encoding="utf-8"?>
<ds:datastoreItem xmlns:ds="http://schemas.openxmlformats.org/officeDocument/2006/customXml" ds:itemID="{63ED2362-081C-4802-98DA-EC9A0BC878D4}"/>
</file>

<file path=customXml/itemProps4.xml><?xml version="1.0" encoding="utf-8"?>
<ds:datastoreItem xmlns:ds="http://schemas.openxmlformats.org/officeDocument/2006/customXml" ds:itemID="{BE1655D5-D58C-4418-BD4F-83AFF7F84E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257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Heavy</vt:lpstr>
      <vt:lpstr>Impact</vt:lpstr>
      <vt:lpstr>Monotype Corsiva</vt:lpstr>
      <vt:lpstr>Times New Roman</vt:lpstr>
      <vt:lpstr>Wingdings</vt:lpstr>
      <vt:lpstr>cdb2004199d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Материально-техническая база</vt:lpstr>
      <vt:lpstr>Презентация PowerPoint</vt:lpstr>
      <vt:lpstr>Чижовская заповедь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cp:lastModifiedBy>Светлана Викторовна Сергеева</cp:lastModifiedBy>
  <cp:revision>225</cp:revision>
  <dcterms:created xsi:type="dcterms:W3CDTF">2013-03-06T14:29:11Z</dcterms:created>
  <dcterms:modified xsi:type="dcterms:W3CDTF">2014-11-28T13:23:31Z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0x010100431EDE8A0E6D544DAB36AE8F1C933D8D</vt:lpwstr>
  </property>
  <property fmtid="{D5CDD505-2E9C-101B-9397-08002B2CF9AE}" pid="3" name="_dlc_DocIdItemGuid">
    <vt:lpwstr>d6edf117-e3df-4015-9824-c480cf8a7e7a</vt:lpwstr>
  </property>
</Properties>
</file>