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93" r:id="rId2"/>
    <p:sldId id="314" r:id="rId3"/>
    <p:sldId id="318" r:id="rId4"/>
    <p:sldId id="316" r:id="rId5"/>
    <p:sldId id="319" r:id="rId6"/>
    <p:sldId id="32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03FD-A335-4ECE-9783-12BB0601B3AA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C94AD-F25E-4B58-A442-75CD4506B7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78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7B64-E9C9-4502-AE27-2FD634B960A7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4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272-4B1A-4AF1-80A9-7B2EF312C19E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758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45A2-49CD-4A32-BF31-005DEE428779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64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CB64-EDBD-4C48-A74C-3AB13FD610CF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78B5-B0D7-48DF-B480-72038B59801C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857-3DE6-4F91-BFE7-2535C0F906C6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45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D05-DD08-46F7-87A7-0678DFD18DC9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4589-25C8-4868-B8E7-5BDF1C2AC4BC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3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1A8-99D6-4DD8-BA69-F67DCDF3A2C4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36EA-8EF8-4E34-9BA3-8F2C6A5343AD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7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B4C-C4F5-454E-B9D1-7A4C07A61E8C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4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B8C6-DA56-450F-A86E-16462C87B158}" type="datetime1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31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35E-25DF-4E0A-B1FF-979D9D81050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898" y="165794"/>
            <a:ext cx="11447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Вигская средняя общеобразовательная школа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Чухломского района Костромской области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390" y="1245147"/>
            <a:ext cx="9327627" cy="2921329"/>
          </a:xfrm>
          <a:prstGeom prst="rect">
            <a:avLst/>
          </a:prstGeom>
          <a:noFill/>
        </p:spPr>
      </p:pic>
      <p:pic>
        <p:nvPicPr>
          <p:cNvPr id="3175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7403" y="627688"/>
            <a:ext cx="2148522" cy="19831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898" y="4166476"/>
            <a:ext cx="11447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</a:rPr>
              <a:t>«Образовательная робототехника – одно </a:t>
            </a:r>
            <a:r>
              <a:rPr lang="ru-RU" sz="3600" b="1" dirty="0" smtClean="0">
                <a:ln w="0"/>
              </a:rPr>
              <a:t>из направлений </a:t>
            </a:r>
            <a:r>
              <a:rPr lang="ru-RU" sz="3600" b="1" dirty="0">
                <a:ln w="0"/>
              </a:rPr>
              <a:t>технического творчества»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4349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3463" y="6002915"/>
            <a:ext cx="2730234" cy="855085"/>
          </a:xfrm>
          <a:prstGeom prst="rect">
            <a:avLst/>
          </a:prstGeom>
          <a:noFill/>
        </p:spPr>
      </p:pic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44" y="1494366"/>
            <a:ext cx="5438825" cy="407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5" cstate="print"/>
          <a:srcRect l="43203" r="38846"/>
          <a:stretch>
            <a:fillRect/>
          </a:stretch>
        </p:blipFill>
        <p:spPr bwMode="auto">
          <a:xfrm>
            <a:off x="273132" y="0"/>
            <a:ext cx="969258" cy="1691046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739" y="1494366"/>
            <a:ext cx="5438826" cy="407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8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 l="43203" r="38846"/>
          <a:stretch>
            <a:fillRect/>
          </a:stretch>
        </p:blipFill>
        <p:spPr bwMode="auto">
          <a:xfrm>
            <a:off x="273132" y="0"/>
            <a:ext cx="969258" cy="1691046"/>
          </a:xfrm>
          <a:prstGeom prst="rect">
            <a:avLst/>
          </a:prstGeom>
          <a:noFill/>
        </p:spPr>
      </p:pic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48" y="1280878"/>
            <a:ext cx="3641571" cy="491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6938" y="1280878"/>
            <a:ext cx="3681740" cy="4912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1662" y="1280878"/>
            <a:ext cx="3676928" cy="49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5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 l="43203" r="38846"/>
          <a:stretch>
            <a:fillRect/>
          </a:stretch>
        </p:blipFill>
        <p:spPr bwMode="auto">
          <a:xfrm>
            <a:off x="273132" y="0"/>
            <a:ext cx="969258" cy="1691046"/>
          </a:xfrm>
          <a:prstGeom prst="rect">
            <a:avLst/>
          </a:prstGeom>
          <a:noFill/>
        </p:spPr>
      </p:pic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" t="894" r="1658" b="2446"/>
          <a:stretch/>
        </p:blipFill>
        <p:spPr>
          <a:xfrm>
            <a:off x="1619794" y="539931"/>
            <a:ext cx="8499566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5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3354"/>
            <a:ext cx="12192000" cy="50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7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67" b="90000" l="10000" r="90000">
                        <a14:foregroundMark x1="46667" y1="4000" x2="45000" y2="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5787" y="1353742"/>
            <a:ext cx="6105645" cy="4361175"/>
          </a:xfrm>
          <a:prstGeom prst="rect">
            <a:avLst/>
          </a:prstGeom>
        </p:spPr>
      </p:pic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" r="-1" b="10400"/>
          <a:stretch/>
        </p:blipFill>
        <p:spPr>
          <a:xfrm>
            <a:off x="4739624" y="831347"/>
            <a:ext cx="7194019" cy="483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40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T4CTUPCNHN5M-305841184-3924</_dlc_DocId>
    <_dlc_DocIdUrl xmlns="c71519f2-859d-46c1-a1b6-2941efed936d">
      <Url>https://www.eduportal44.ru/chuhloma/vig/internet-pred/_layouts/15/DocIdRedir.aspx?ID=T4CTUPCNHN5M-305841184-3924</Url>
      <Description>T4CTUPCNHN5M-305841184-3924</Description>
    </_dlc_DocIdUrl>
  </documentManagement>
</p:properties>
</file>

<file path=customXml/itemProps1.xml><?xml version="1.0" encoding="utf-8"?>
<ds:datastoreItem xmlns:ds="http://schemas.openxmlformats.org/officeDocument/2006/customXml" ds:itemID="{EACF6BCE-4FC1-4757-B75E-042C91D6A9A3}"/>
</file>

<file path=customXml/itemProps2.xml><?xml version="1.0" encoding="utf-8"?>
<ds:datastoreItem xmlns:ds="http://schemas.openxmlformats.org/officeDocument/2006/customXml" ds:itemID="{5285846D-880B-4389-A9AE-0335AE6BE336}"/>
</file>

<file path=customXml/itemProps3.xml><?xml version="1.0" encoding="utf-8"?>
<ds:datastoreItem xmlns:ds="http://schemas.openxmlformats.org/officeDocument/2006/customXml" ds:itemID="{27AB2FC4-124F-4281-8EF7-E088255A9BF4}"/>
</file>

<file path=customXml/itemProps4.xml><?xml version="1.0" encoding="utf-8"?>
<ds:datastoreItem xmlns:ds="http://schemas.openxmlformats.org/officeDocument/2006/customXml" ds:itemID="{37FC71CE-6303-4715-A63C-752DFFEEF6CB}"/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25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Алина Сергеевна</cp:lastModifiedBy>
  <cp:revision>183</cp:revision>
  <dcterms:created xsi:type="dcterms:W3CDTF">2019-11-08T20:01:31Z</dcterms:created>
  <dcterms:modified xsi:type="dcterms:W3CDTF">2024-11-07T05:48:07Z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9c8769f2-616e-483d-bc5a-c3dbb34cc403</vt:lpwstr>
  </property>
</Properties>
</file>