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02.08.2014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212975"/>
            <a:ext cx="79095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/>
              <a:t>ПЕРНАТАЯ КОШКА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692696"/>
            <a:ext cx="2626040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/>
              <a:t>СОВА</a:t>
            </a:r>
          </a:p>
          <a:p>
            <a:r>
              <a:rPr lang="ru-RU" sz="6600" dirty="0" smtClean="0"/>
              <a:t>  или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7019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330"/>
            <a:ext cx="371475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404664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Пернатая кошка</a:t>
            </a:r>
          </a:p>
          <a:p>
            <a:endParaRPr lang="ru-RU" dirty="0"/>
          </a:p>
          <a:p>
            <a:r>
              <a:rPr lang="ru-RU" dirty="0"/>
              <a:t>Бесшумный полет, способность видеть в темноте, острый слух, мгновенная реакция - качества, за которые в народе сов прозвали пернатыми кошками.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28529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Весь организм сов приспособлен к ночной охоте. В зависимости от размера птицы добычей ей служат крупные насекомые, птицы, рыбы, мелкие </a:t>
            </a:r>
            <a:r>
              <a:rPr lang="ru-RU" dirty="0" smtClean="0"/>
              <a:t>млекопитающие.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7971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Распространены совы по всему свету, кроме Антарктиды и некоторых океанических островов. Живут они в лесах, пустынях, тундрах, горах</a:t>
            </a:r>
          </a:p>
        </p:txBody>
      </p:sp>
    </p:spTree>
    <p:extLst>
      <p:ext uri="{BB962C8B-B14F-4D97-AF65-F5344CB8AC3E}">
        <p14:creationId xmlns:p14="http://schemas.microsoft.com/office/powerpoint/2010/main" val="254368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04664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Верите</a:t>
            </a:r>
            <a:r>
              <a:rPr lang="ru-RU" sz="5400" b="1" dirty="0" smtClean="0"/>
              <a:t> </a:t>
            </a:r>
            <a:r>
              <a:rPr lang="ru-RU" sz="5400" b="1" dirty="0"/>
              <a:t>ли Вы?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8875" y="1556792"/>
            <a:ext cx="5886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Совы видят днем так же хорошо как и ночью.</a:t>
            </a:r>
          </a:p>
          <a:p>
            <a:r>
              <a:rPr lang="ru-RU" sz="2800" dirty="0"/>
              <a:t>Ночью, в полной темноте не видят ничего.</a:t>
            </a:r>
          </a:p>
          <a:p>
            <a:r>
              <a:rPr lang="ru-RU" sz="2800" dirty="0"/>
              <a:t>Совы лишены цветного зрения.</a:t>
            </a:r>
          </a:p>
          <a:p>
            <a:r>
              <a:rPr lang="ru-RU" sz="2800" dirty="0"/>
              <a:t>Сова может поворачивать голову на 270 градусов.</a:t>
            </a:r>
          </a:p>
          <a:p>
            <a:r>
              <a:rPr lang="ru-RU" sz="2800" dirty="0"/>
              <a:t>Детеныши у сов вылупляются слепыми и глухими.</a:t>
            </a:r>
          </a:p>
          <a:p>
            <a:r>
              <a:rPr lang="ru-RU" sz="2800" dirty="0"/>
              <a:t>Засыпая совы прикрывают глазное яблоко нижним веком.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72816"/>
            <a:ext cx="2342654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414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Совы строят гнезда.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природе совы живут около 20 лет.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средние века, если над домом женщины пролетала сова, ее могли обвинить в колдовстве и сжечь на костре.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наши дни сов считают вредными хищниками и отстреливают.</a:t>
            </a:r>
          </a:p>
          <a:p>
            <a:r>
              <a:rPr lang="ru-RU" sz="2400" dirty="0" smtClean="0"/>
              <a:t>Совы </a:t>
            </a:r>
            <a:r>
              <a:rPr lang="ru-RU" sz="2400" dirty="0"/>
              <a:t>наносят ощутимый ущерб некоторым авиакомпаниям.</a:t>
            </a:r>
          </a:p>
          <a:p>
            <a:r>
              <a:rPr lang="ru-RU" sz="2400" dirty="0" smtClean="0"/>
              <a:t>Совы </a:t>
            </a:r>
            <a:r>
              <a:rPr lang="ru-RU" sz="2400" dirty="0"/>
              <a:t>являются хорошими охотниками, благодаря хорошему слуху.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7" y="3892992"/>
            <a:ext cx="3097213" cy="284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173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61024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Совы видят днем так же хорошо как и люди. А ночью, в полной темноте, не видят ничего. И тем ни менее они могут охотиться в любое время суток, выслеживая добычу даже в кромешной тьме. Оказывается ушные отверстия на голове у совы расположены несимметрично: одно несколько ближе к затылку, чем другое. Звуки поступают в оба уха не одновременно, что позволяет сове точно определить их источник. Размер барабанной перепонки по отношению к весу птицы у сов больше, чем у других птиц.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052736"/>
            <a:ext cx="201622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411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Глазные яблоки у сов не поворачиваются в глазницах, поэтому при необходимости они должны повернуть голову. Эти птицы могут поворачивать голову на 270 градусов. </a:t>
            </a:r>
          </a:p>
          <a:p>
            <a:r>
              <a:rPr lang="ru-RU" sz="2000" dirty="0"/>
              <a:t>Совы дальнозорки. Поэтому, чтобы четко рассмотреть что-либо, они вынуждены отступать назад. Детеныши у сов вылупляются слепыми и глухими. Они открывают глаза лишь </a:t>
            </a:r>
          </a:p>
          <a:p>
            <a:r>
              <a:rPr lang="ru-RU" sz="2000" dirty="0"/>
              <a:t>спустя несколько дней.</a:t>
            </a:r>
          </a:p>
          <a:p>
            <a:r>
              <a:rPr lang="ru-RU" sz="2000" dirty="0"/>
              <a:t>Совы лишены цветного зрения, но </a:t>
            </a:r>
          </a:p>
          <a:p>
            <a:r>
              <a:rPr lang="ru-RU" sz="2000" dirty="0"/>
              <a:t>прекрасно видят днем и не боятся </a:t>
            </a:r>
          </a:p>
          <a:p>
            <a:r>
              <a:rPr lang="ru-RU" sz="2000" dirty="0"/>
              <a:t>яркого света.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4664"/>
            <a:ext cx="372427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570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Засыпая, совы прикрывают глазное яблоко нижним веком. Кроме того, она- единственная птица, умеющая моргать. Обычно совы не строят гнезд, а довольствуются выступами скал или высиживают яйца под землей, в норах крупных грызунов. </a:t>
            </a:r>
          </a:p>
          <a:p>
            <a:r>
              <a:rPr lang="ru-RU" sz="2000" dirty="0"/>
              <a:t>В природе совы живут недолго- не более 16 месяцев. В неволе же продолжительность их жизни может достигать 20 лет.</a:t>
            </a:r>
          </a:p>
          <a:p>
            <a:r>
              <a:rPr lang="ru-RU" sz="2000" dirty="0"/>
              <a:t>Лесная ушастая сова за день </a:t>
            </a:r>
            <a:r>
              <a:rPr lang="ru-RU" sz="2000" dirty="0" err="1"/>
              <a:t>истреб</a:t>
            </a:r>
            <a:r>
              <a:rPr lang="ru-RU" sz="2000" dirty="0"/>
              <a:t>-</a:t>
            </a:r>
          </a:p>
          <a:p>
            <a:r>
              <a:rPr lang="ru-RU" sz="2000" dirty="0" err="1"/>
              <a:t>ляет</a:t>
            </a:r>
            <a:r>
              <a:rPr lang="ru-RU" sz="2000" dirty="0"/>
              <a:t> от 2 до 10 мышей (1100 грызу-</a:t>
            </a:r>
          </a:p>
          <a:p>
            <a:r>
              <a:rPr lang="ru-RU" sz="2000" dirty="0"/>
              <a:t>нов за год).</a:t>
            </a:r>
          </a:p>
          <a:p>
            <a:r>
              <a:rPr lang="ru-RU" sz="2000" dirty="0"/>
              <a:t>В средние века наши предки, верив-</a:t>
            </a:r>
          </a:p>
          <a:p>
            <a:r>
              <a:rPr lang="ru-RU" sz="2000" dirty="0" err="1"/>
              <a:t>шие</a:t>
            </a:r>
            <a:r>
              <a:rPr lang="ru-RU" sz="2000" dirty="0"/>
              <a:t> в черную магию, заметив </a:t>
            </a:r>
            <a:r>
              <a:rPr lang="ru-RU" sz="2000" dirty="0" err="1"/>
              <a:t>проле</a:t>
            </a:r>
            <a:r>
              <a:rPr lang="ru-RU" sz="2000" dirty="0"/>
              <a:t>-</a:t>
            </a:r>
          </a:p>
          <a:p>
            <a:r>
              <a:rPr lang="ru-RU" sz="2000" dirty="0" err="1"/>
              <a:t>тевшую</a:t>
            </a:r>
            <a:r>
              <a:rPr lang="ru-RU" sz="2000" dirty="0"/>
              <a:t> над домом женщины сову,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36712"/>
            <a:ext cx="2952328" cy="41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509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вполне могли обвинить ее в колдовстве и сжечь на костре.</a:t>
            </a:r>
          </a:p>
          <a:p>
            <a:r>
              <a:rPr lang="ru-RU" dirty="0"/>
              <a:t>В наше время сов считают полезными птицами, не</a:t>
            </a:r>
          </a:p>
          <a:p>
            <a:r>
              <a:rPr lang="ru-RU" dirty="0"/>
              <a:t>дающими слишком размножиться мелким </a:t>
            </a:r>
            <a:r>
              <a:rPr lang="ru-RU" dirty="0" smtClean="0"/>
              <a:t>грызунам</a:t>
            </a:r>
            <a:r>
              <a:rPr lang="ru-RU" dirty="0"/>
              <a:t>, что спасает посевы злаковых.</a:t>
            </a:r>
          </a:p>
          <a:p>
            <a:r>
              <a:rPr lang="ru-RU" dirty="0"/>
              <a:t>К сожалению, совы наносят ощутимый ущерб некоторым авиакомпаниям.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21756"/>
            <a:ext cx="5335910" cy="356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809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Заснеженные аэродромы напоминают совам тундру и они стараются поселиться на них. Из-за столкновения сов</a:t>
            </a:r>
          </a:p>
          <a:p>
            <a:r>
              <a:rPr lang="ru-RU" dirty="0"/>
              <a:t>с самолетами начался их отстрел. Однако усилиями биологов удается сов отлавливать и увозить в безопасные места.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704" y="2780928"/>
            <a:ext cx="593968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342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F229C5C96C7C4194ABAD948440A683" ma:contentTypeVersion="1" ma:contentTypeDescription="Создание документа." ma:contentTypeScope="" ma:versionID="dae4833a8ee44c4366b574fb9bae8f30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T4CTUPCNHN5M-305841184-2095</_dlc_DocId>
    <_dlc_DocIdUrl xmlns="c71519f2-859d-46c1-a1b6-2941efed936d">
      <Url>http://xn--44-6kcadhwnl3cfdx.xn--p1ai/chuhloma/vig/internet-pred/_layouts/15/DocIdRedir.aspx?ID=T4CTUPCNHN5M-305841184-2095</Url>
      <Description>T4CTUPCNHN5M-305841184-2095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04BAD3D-2A0B-4B7A-B6A4-E83AF70F5EE4}"/>
</file>

<file path=customXml/itemProps2.xml><?xml version="1.0" encoding="utf-8"?>
<ds:datastoreItem xmlns:ds="http://schemas.openxmlformats.org/officeDocument/2006/customXml" ds:itemID="{754F1CD5-6F1F-462C-A136-60F5DDEFB861}"/>
</file>

<file path=customXml/itemProps3.xml><?xml version="1.0" encoding="utf-8"?>
<ds:datastoreItem xmlns:ds="http://schemas.openxmlformats.org/officeDocument/2006/customXml" ds:itemID="{7C8EAC06-394F-45D5-833E-1D393822262A}"/>
</file>

<file path=customXml/itemProps4.xml><?xml version="1.0" encoding="utf-8"?>
<ds:datastoreItem xmlns:ds="http://schemas.openxmlformats.org/officeDocument/2006/customXml" ds:itemID="{35E0734E-CFF8-4C86-A056-410788895E92}"/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16</TotalTime>
  <Words>530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Артемий</dc:creator>
  <cp:lastModifiedBy>Алекс</cp:lastModifiedBy>
  <cp:revision>7</cp:revision>
  <dcterms:created xsi:type="dcterms:W3CDTF">2013-04-23T05:57:16Z</dcterms:created>
  <dcterms:modified xsi:type="dcterms:W3CDTF">2014-08-02T09:10:30Z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0x01010096F229C5C96C7C4194ABAD948440A683</vt:lpwstr>
  </property>
  <property fmtid="{D5CDD505-2E9C-101B-9397-08002B2CF9AE}" pid="3" name="_dlc_DocIdItemGuid">
    <vt:lpwstr>d054719d-f2d1-4174-92df-380bdbcd170a</vt:lpwstr>
  </property>
</Properties>
</file>