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134D-3B35-4F92-8D02-4C179501B2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4092-9050-4D07-AC6F-29508E717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4092-9050-4D07-AC6F-29508E717A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0E32DE-C396-443D-8095-08B54BD440A8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6636F8-A5CA-4415-A5DF-56BEC30B2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Виды синиц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 descr="C:\Users\Ольга\Desktop\большая синиц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332656"/>
            <a:ext cx="2520280" cy="1548172"/>
          </a:xfrm>
          <a:prstGeom prst="rect">
            <a:avLst/>
          </a:prstGeom>
          <a:noFill/>
        </p:spPr>
      </p:pic>
      <p:pic>
        <p:nvPicPr>
          <p:cNvPr id="47107" name="Picture 3" descr="C:\Users\Ольга\Desktop\длиннохвостая синиц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92280" y="2348880"/>
            <a:ext cx="1656184" cy="1276871"/>
          </a:xfrm>
          <a:prstGeom prst="rect">
            <a:avLst/>
          </a:prstGeom>
          <a:noFill/>
        </p:spPr>
      </p:pic>
      <p:pic>
        <p:nvPicPr>
          <p:cNvPr id="47108" name="Picture 4" descr="C:\Users\Ольга\Desktop\московк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3608" y="4077072"/>
            <a:ext cx="2808312" cy="2046558"/>
          </a:xfrm>
          <a:prstGeom prst="rect">
            <a:avLst/>
          </a:prstGeom>
          <a:noFill/>
        </p:spPr>
      </p:pic>
      <p:pic>
        <p:nvPicPr>
          <p:cNvPr id="47109" name="Picture 5" descr="C:\Users\Ольга\Desktop\хохлатая синица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36096" y="4005064"/>
            <a:ext cx="3240360" cy="2112985"/>
          </a:xfrm>
          <a:prstGeom prst="rect">
            <a:avLst/>
          </a:prstGeom>
          <a:noFill/>
        </p:spPr>
      </p:pic>
      <p:pic>
        <p:nvPicPr>
          <p:cNvPr id="47110" name="Picture 6" descr="C:\Users\Ольга\Desktop\Лазоревка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2276872"/>
            <a:ext cx="1905000" cy="1344613"/>
          </a:xfrm>
          <a:prstGeom prst="rect">
            <a:avLst/>
          </a:prstGeom>
          <a:noFill/>
        </p:spPr>
      </p:pic>
      <p:pic>
        <p:nvPicPr>
          <p:cNvPr id="47111" name="Picture 7" descr="C:\Users\Ольга\Desktop\буроголовая гаичка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92080" y="332657"/>
            <a:ext cx="2304256" cy="175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304256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Длиннохвостая синица 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ополовник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отличается особо длинным хвостом. Она действительно напоминает половник с длинной ручкой (раньше говорили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ополовник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»). Синица не гнездится в дуплах, а строит гнездо на дереве или в кустах.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C:\Users\Ольга\Desktop\длиннохвостая син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420888"/>
            <a:ext cx="5230347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Спасибо за внимание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2448272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желтой грудкой у окошка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Собирает шустро крошки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что за птица?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…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Синица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артинки по запросу птицы анимация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700808"/>
            <a:ext cx="6120680" cy="4519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Синицы – ловкие, подвижные птички. Они не улетают на зимовку в тёплые края, поэтому увидеть их можно в любое время года.  Синицы питаются насекомыми, пауками, семенами. Гнёзда они обычно устраивают в дуплах деревьев.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http://img11.nnm.me/a/2/8/6/4/74af956ad38f217dd1f81a1fb00_pre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852936"/>
            <a:ext cx="2664296" cy="3397099"/>
          </a:xfrm>
          <a:prstGeom prst="rect">
            <a:avLst/>
          </a:prstGeom>
          <a:noFill/>
        </p:spPr>
      </p:pic>
      <p:pic>
        <p:nvPicPr>
          <p:cNvPr id="39940" name="Picture 4" descr="http://crosti.ru/patterns/00/07/90/8c1d176faf/pictur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3968" y="2852936"/>
            <a:ext cx="4083323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06960"/>
          </a:xfrm>
        </p:spPr>
        <p:txBody>
          <a:bodyPr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Очень часто встречается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большая синица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Её знают все. Ярко – жёлтые грудка и живот этой птички поделены пополам широкой чёрной полосой. Эта синица крупнее других, за что и названа большой.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8856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C:\Users\Ольга\Desktop\большая син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332656"/>
            <a:ext cx="574389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3789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Жёлтое брюшко, но без чёрной полосы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лазоревки.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Лазоревка немного поменьше большой синицы. Её название происходит от слова «лазоревый», то есть светло-синий,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голове у этой птички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«шапочка». Крылья и хвост у лазоревки тоже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C:\Users\Ольга\Desktop\Лазорев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404664"/>
            <a:ext cx="4488809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4692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Московка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ещё меньше, чем лазоревка. Эту синичку – невеличку  можно узнать по белому пятну на затылке.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C:\Users\Ольга\Desktop\москов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332656"/>
            <a:ext cx="4896544" cy="3568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2232248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Хохлатая синица 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гренадёрка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хохолок на голове, чем и отличается от других синиц.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Гренадёркой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она названа по той же причине: в старину солдаты – гренадёры носили высокие головные уборы.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C:\Users\Ольга\Desktop\хохлатая син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2420888"/>
            <a:ext cx="5852663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304256"/>
          </a:xfrm>
        </p:spPr>
        <p:txBody>
          <a:bodyPr/>
          <a:lstStyle/>
          <a:p>
            <a:pPr algn="just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Буроголовая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гаичка (пухляк)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неприметная сероватая птичка. На голове у неё чёрная, с бурым оттенком «шапочка». Эта синица нередко сама, подобно дятлу, выдалбливает дупло для своего гнезда. Другие синицы селятся в готовых дуплах.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C:\Users\Ольга\Desktop\буроголовая гаичк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492896"/>
            <a:ext cx="5040560" cy="3839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T4CTUPCNHN5M-305841184-2274</_dlc_DocId>
    <_dlc_DocIdUrl xmlns="c71519f2-859d-46c1-a1b6-2941efed936d">
      <Url>http://xn--44-6kcadhwnl3cfdx.xn--p1ai/chuhloma/vig/internet-pred/_layouts/15/DocIdRedir.aspx?ID=T4CTUPCNHN5M-305841184-2274</Url>
      <Description>T4CTUPCNHN5M-305841184-2274</Description>
    </_dlc_DocIdUrl>
  </documentManagement>
</p:properties>
</file>

<file path=customXml/itemProps1.xml><?xml version="1.0" encoding="utf-8"?>
<ds:datastoreItem xmlns:ds="http://schemas.openxmlformats.org/officeDocument/2006/customXml" ds:itemID="{FC3F2B29-0075-4B9D-BC0A-FB1C54E6AEC3}"/>
</file>

<file path=customXml/itemProps2.xml><?xml version="1.0" encoding="utf-8"?>
<ds:datastoreItem xmlns:ds="http://schemas.openxmlformats.org/officeDocument/2006/customXml" ds:itemID="{8AAAD398-FB51-4138-A22B-6BCF15BA09D8}"/>
</file>

<file path=customXml/itemProps3.xml><?xml version="1.0" encoding="utf-8"?>
<ds:datastoreItem xmlns:ds="http://schemas.openxmlformats.org/officeDocument/2006/customXml" ds:itemID="{5CAC301C-ACC8-4A44-8C9A-273FF583FCDD}"/>
</file>

<file path=customXml/itemProps4.xml><?xml version="1.0" encoding="utf-8"?>
<ds:datastoreItem xmlns:ds="http://schemas.openxmlformats.org/officeDocument/2006/customXml" ds:itemID="{49DE8F7C-BFDE-4934-9BBB-6D4009DD879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277</Words>
  <Application>Microsoft Office PowerPoint</Application>
  <PresentationFormat>Экран (4:3)</PresentationFormat>
  <Paragraphs>13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Виды синиц</vt:lpstr>
      <vt:lpstr>С желтой грудкой у окошка Собирает шустро крошки Отгадайте что за птица? Называется … </vt:lpstr>
      <vt:lpstr>Синица</vt:lpstr>
      <vt:lpstr>Слайд 4</vt:lpstr>
      <vt:lpstr>      </vt:lpstr>
      <vt:lpstr>Слайд 6</vt:lpstr>
      <vt:lpstr>Слайд 7</vt:lpstr>
      <vt:lpstr>Слайд 8</vt:lpstr>
      <vt:lpstr>Слайд 9</vt:lpstr>
      <vt:lpstr>Слайд 10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желтой грудкой у окошка Собирает шустро крошки Отгадайте что за птица? Называется …</dc:title>
  <dc:creator>Ольга</dc:creator>
  <cp:lastModifiedBy>Ольга</cp:lastModifiedBy>
  <cp:revision>11</cp:revision>
  <dcterms:created xsi:type="dcterms:W3CDTF">2016-11-11T13:28:09Z</dcterms:created>
  <dcterms:modified xsi:type="dcterms:W3CDTF">2016-11-11T15:10:20Z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40bffdd8-1594-4f2a-9686-bf390aecb811</vt:lpwstr>
  </property>
</Properties>
</file>