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6" y="1124744"/>
            <a:ext cx="9136863" cy="266429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Сезонные изменения в природе и жизнедеятельности организмов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924944"/>
            <a:ext cx="6408712" cy="3240360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учитель  биологии </a:t>
            </a:r>
          </a:p>
          <a:p>
            <a:pPr algn="r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МАОУ СОШ № 33</a:t>
            </a:r>
          </a:p>
          <a:p>
            <a:pPr algn="r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г . Новороссийска</a:t>
            </a:r>
          </a:p>
          <a:p>
            <a:pPr algn="r"/>
            <a:r>
              <a:rPr lang="ru-RU" sz="3400" dirty="0" err="1" smtClean="0">
                <a:solidFill>
                  <a:schemeClr val="tx2">
                    <a:lumMod val="75000"/>
                  </a:schemeClr>
                </a:solidFill>
              </a:rPr>
              <a:t>Томиль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 С.В.</a:t>
            </a:r>
          </a:p>
          <a:p>
            <a:pPr algn="l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                 </a:t>
            </a:r>
          </a:p>
          <a:p>
            <a:pPr algn="l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                    2017 год</a:t>
            </a:r>
          </a:p>
          <a:p>
            <a:pPr algn="r"/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936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Начало апреля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Цветёт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берёза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и ольха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F:\Конспекты уроков по биологии 6 класс\Урок 33\для презентации\бере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608511" cy="3600400"/>
          </a:xfrm>
          <a:prstGeom prst="rect">
            <a:avLst/>
          </a:prstGeom>
          <a:noFill/>
        </p:spPr>
      </p:pic>
      <p:pic>
        <p:nvPicPr>
          <p:cNvPr id="11267" name="Picture 3" descr="F:\Конспекты уроков по биологии 6 класс\Урок 33\для презентации\оль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392488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Начало апреля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Прилетают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зяблики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дрозды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2290" name="Picture 2" descr="F:\Конспекты уроков по биологии 6 класс\Урок 33\для презентации\зяб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608512" cy="3096344"/>
          </a:xfrm>
          <a:prstGeom prst="rect">
            <a:avLst/>
          </a:prstGeom>
          <a:noFill/>
        </p:spPr>
      </p:pic>
      <p:pic>
        <p:nvPicPr>
          <p:cNvPr id="12291" name="Picture 3" descr="F:\Конспекты уроков по биологии 6 класс\Урок 33\для презентации\дроз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248472" cy="2748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Начало апреля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Прилетают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утки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гуси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3314" name="Picture 2" descr="F:\Конспекты уроков по биологии 6 класс\Урок 33\для презентации\гу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392488" cy="3240360"/>
          </a:xfrm>
          <a:prstGeom prst="rect">
            <a:avLst/>
          </a:prstGeom>
          <a:noFill/>
        </p:spPr>
      </p:pic>
      <p:pic>
        <p:nvPicPr>
          <p:cNvPr id="13315" name="Picture 3" descr="F:\Конспекты уроков по биологии 6 класс\Урок 33\для презентации\у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536504" cy="2758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Май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Зацветает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черёмуха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сирень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липа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F:\Конспекты уроков по биологии 6 класс\Урок 33\для презентации\черем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744416" cy="2736304"/>
          </a:xfrm>
          <a:prstGeom prst="rect">
            <a:avLst/>
          </a:prstGeom>
          <a:noFill/>
        </p:spPr>
      </p:pic>
      <p:pic>
        <p:nvPicPr>
          <p:cNvPr id="14340" name="Picture 4" descr="F:\Конспекты уроков по биологии 6 класс\Урок 33\для презентации\ли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3888432" cy="2664296"/>
          </a:xfrm>
          <a:prstGeom prst="rect">
            <a:avLst/>
          </a:prstGeom>
          <a:noFill/>
        </p:spPr>
      </p:pic>
      <p:pic>
        <p:nvPicPr>
          <p:cNvPr id="14341" name="Picture 5" descr="F:\Конспекты уроков по биологии 6 класс\Урок 33\для презентации\сир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77072"/>
            <a:ext cx="3563888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Май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Прилетают: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мухоловки-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пеструшки,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горихвостки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F:\Конспекты уроков по биологии 6 класс\Урок 33\для презентации\мухоловка-пестр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248472" cy="4615320"/>
          </a:xfrm>
          <a:prstGeom prst="rect">
            <a:avLst/>
          </a:prstGeom>
          <a:noFill/>
        </p:spPr>
      </p:pic>
      <p:pic>
        <p:nvPicPr>
          <p:cNvPr id="15363" name="Picture 3" descr="F:\Конспекты уроков по биологии 6 класс\Урок 33\для презентации\горихвос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2808312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Май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Прилетают: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соловьи,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кукушки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 descr="F:\Конспекты уроков по биологии 6 класс\Урок 33\для презентации\солов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176464" cy="3456384"/>
          </a:xfrm>
          <a:prstGeom prst="rect">
            <a:avLst/>
          </a:prstGeom>
          <a:noFill/>
        </p:spPr>
      </p:pic>
      <p:pic>
        <p:nvPicPr>
          <p:cNvPr id="16387" name="Picture 3" descr="F:\Конспекты уроков по биологии 6 класс\Урок 33\для презентации\кук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381642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Образование плодов и семян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 descr="F:\Конспекты уроков по биологии 6 класс\Урок 33\для презентации\пл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992888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Образование плодов и семян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435" name="Picture 3" descr="F:\Конспекты уроков по биологии 6 класс\Урок 33\для презентации\плод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546848" cy="3318123"/>
          </a:xfrm>
          <a:prstGeom prst="rect">
            <a:avLst/>
          </a:prstGeom>
          <a:noFill/>
        </p:spPr>
      </p:pic>
      <p:pic>
        <p:nvPicPr>
          <p:cNvPr id="6" name="Picture 2" descr="F:\Конспекты уроков по биологии 6 класс\Урок 33\для презентации\плод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24847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Пожелтение листьев и начало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листопада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9458" name="Picture 2" descr="F:\Конспекты уроков по биологии 6 класс\Урок 33\для презентации\листоп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328592" cy="3657600"/>
          </a:xfrm>
          <a:prstGeom prst="rect">
            <a:avLst/>
          </a:prstGeom>
          <a:noFill/>
        </p:spPr>
      </p:pic>
      <p:pic>
        <p:nvPicPr>
          <p:cNvPr id="19459" name="Picture 3" descr="F:\Конспекты уроков по биологии 6 класс\Урок 33\для презентации\листопад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0460"/>
            <a:ext cx="4680520" cy="288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Птицы собираются в стаи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483" name="Picture 3" descr="F:\Конспекты уроков по биологии 6 класс\Урок 33\для презентации\ста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256584" cy="3123818"/>
          </a:xfrm>
          <a:prstGeom prst="rect">
            <a:avLst/>
          </a:prstGeom>
          <a:noFill/>
        </p:spPr>
      </p:pic>
      <p:pic>
        <p:nvPicPr>
          <p:cNvPr id="20484" name="Picture 4" descr="F:\Конспекты уроков по биологии 6 класс\Урок 33\для презентации\ста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456016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Ритмичность – важнейшее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свойство живых организмов.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Ритмы, присущие живым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организмам,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называют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биоритмами.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F:\Конспекты уроков по биологии 6 класс\Урок 33\для презентации\все ожива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29000"/>
            <a:ext cx="4824536" cy="3096344"/>
          </a:xfrm>
          <a:prstGeom prst="rect">
            <a:avLst/>
          </a:prstGeom>
          <a:noFill/>
        </p:spPr>
      </p:pic>
      <p:pic>
        <p:nvPicPr>
          <p:cNvPr id="1027" name="Picture 3" descr="F:\Конспекты уроков по биологии 6 класс\Урок 33\для презентации\лимтопад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3520008" cy="3591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Прячутся насекомые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1507" name="Picture 3" descr="F:\Конспекты уроков по биологии 6 класс\Урок 33\для презентации\насекомые на зи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901440" cy="3901440"/>
          </a:xfrm>
          <a:prstGeom prst="rect">
            <a:avLst/>
          </a:prstGeom>
          <a:noFill/>
        </p:spPr>
      </p:pic>
      <p:pic>
        <p:nvPicPr>
          <p:cNvPr id="21508" name="Picture 4" descr="F:\Конспекты уроков по биологии 6 класс\Урок 33\для презентации\насекомые на зиму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18643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Осенние явления в живой 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концу октября прилетают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снегири,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свиристели, клесты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2530" name="Picture 2" descr="F:\Конспекты уроков по биологии 6 класс\Урок 33\для презентации\снег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384376" cy="2376264"/>
          </a:xfrm>
          <a:prstGeom prst="rect">
            <a:avLst/>
          </a:prstGeom>
          <a:noFill/>
        </p:spPr>
      </p:pic>
      <p:pic>
        <p:nvPicPr>
          <p:cNvPr id="22531" name="Picture 3" descr="F:\Конспекты уроков по биологии 6 класс\Урок 33\для презентации\свирис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77072"/>
            <a:ext cx="3168352" cy="2329444"/>
          </a:xfrm>
          <a:prstGeom prst="rect">
            <a:avLst/>
          </a:prstGeom>
          <a:noFill/>
        </p:spPr>
      </p:pic>
      <p:pic>
        <p:nvPicPr>
          <p:cNvPr id="22532" name="Picture 4" descr="F:\Конспекты уроков по биологии 6 класс\Урок 33\для презентации\клес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204864" cy="2308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</a:t>
            </a:r>
            <a:r>
              <a:rPr lang="ru-RU" sz="49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Наблюдения за сезонными изменениями в природе.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ФЕНОЛОГИЯ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наука, изучающая сезонные явления природы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</a:t>
            </a:r>
            <a:b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 </a:t>
            </a:r>
            <a:b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внимание!</a:t>
            </a:r>
            <a:b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Март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</a:t>
            </a:r>
            <a:r>
              <a:rPr lang="ru-RU" sz="31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Сокодвижение</a:t>
            </a: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Корни вбирают влагу оттаявшей </a:t>
            </a:r>
            <a:br>
              <a:rPr lang="ru-RU" sz="2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почвы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F:\Конспекты уроков по биологии 6 класс\Урок 33\для презентации\корни впитывают влаг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4104457" cy="2808312"/>
          </a:xfrm>
          <a:prstGeom prst="rect">
            <a:avLst/>
          </a:prstGeom>
          <a:noFill/>
        </p:spPr>
      </p:pic>
      <p:pic>
        <p:nvPicPr>
          <p:cNvPr id="3075" name="Picture 3" descr="F:\Конспекты уроков по биологии 6 класс\Урок 33\для презентации\сокодви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88843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Март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</a:t>
            </a:r>
            <a:r>
              <a:rPr lang="ru-RU" sz="31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Сокодвижение</a:t>
            </a: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Набухание почек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F:\Конспекты уроков по биологии 6 класс\Урок 33\для презентации\набухание поче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912096" cy="2880320"/>
          </a:xfrm>
          <a:prstGeom prst="rect">
            <a:avLst/>
          </a:prstGeom>
          <a:noFill/>
        </p:spPr>
      </p:pic>
      <p:pic>
        <p:nvPicPr>
          <p:cNvPr id="5123" name="Picture 3" descr="F:\Конспекты уроков по биологии 6 класс\Урок 33\для презентации\сокодвижение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320480" cy="3070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Март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</a:t>
            </a: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ru-RU" sz="2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Набухание почек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F:\Конспекты уроков по биологии 6 класс\Урок 33\для презентации\набухание почек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032448" cy="2592288"/>
          </a:xfrm>
          <a:prstGeom prst="rect">
            <a:avLst/>
          </a:prstGeom>
          <a:noFill/>
        </p:spPr>
      </p:pic>
      <p:pic>
        <p:nvPicPr>
          <p:cNvPr id="6147" name="Picture 3" descr="F:\Конспекты уроков по биологии 6 класс\Урок 33\для презентации\набухание почек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600400" cy="2520280"/>
          </a:xfrm>
          <a:prstGeom prst="rect">
            <a:avLst/>
          </a:prstGeom>
          <a:noFill/>
        </p:spPr>
      </p:pic>
      <p:pic>
        <p:nvPicPr>
          <p:cNvPr id="6148" name="Picture 4" descr="F:\Конспекты уроков по биологии 6 класс\Урок 33\для презентации\набухание посчек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65712"/>
            <a:ext cx="3617987" cy="2259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Март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</a:t>
            </a: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Прилетают грачи, </a:t>
            </a:r>
            <a:b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скворцы, </a:t>
            </a:r>
            <a:b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жаворонки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F:\Конспекты уроков по биологии 6 класс\Урок 33\для презентации\гра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888432" cy="2808312"/>
          </a:xfrm>
          <a:prstGeom prst="rect">
            <a:avLst/>
          </a:prstGeom>
          <a:noFill/>
        </p:spPr>
      </p:pic>
      <p:pic>
        <p:nvPicPr>
          <p:cNvPr id="7171" name="Picture 3" descr="F:\Конспекты уроков по биологии 6 класс\Урок 33\для презентации\сквор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960440" cy="2448272"/>
          </a:xfrm>
          <a:prstGeom prst="rect">
            <a:avLst/>
          </a:prstGeom>
          <a:noFill/>
        </p:spPr>
      </p:pic>
      <p:pic>
        <p:nvPicPr>
          <p:cNvPr id="7172" name="Picture 4" descr="F:\Конспекты уроков по биологии 6 класс\Урок 33\для презентации\жаворо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93096"/>
            <a:ext cx="403244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Начало апреля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Хохлатка</a:t>
            </a: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Мать – и – мачеха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 descr="F:\Конспекты уроков по биологии 6 класс\Урок 33\для презентации\мать и мачех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176464" cy="2736304"/>
          </a:xfrm>
          <a:prstGeom prst="rect">
            <a:avLst/>
          </a:prstGeom>
          <a:noFill/>
        </p:spPr>
      </p:pic>
      <p:pic>
        <p:nvPicPr>
          <p:cNvPr id="8195" name="Picture 3" descr="F:\Конспекты уроков по биологии 6 класс\Урок 33\для презентации\хохла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170040" cy="3073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Начало апреля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Калужница</a:t>
            </a: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Медуница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 descr="F:\Конспекты уроков по биологии 6 класс\Урок 33\для презентации\меду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176464" cy="2880319"/>
          </a:xfrm>
          <a:prstGeom prst="rect">
            <a:avLst/>
          </a:prstGeom>
          <a:noFill/>
        </p:spPr>
      </p:pic>
      <p:pic>
        <p:nvPicPr>
          <p:cNvPr id="9219" name="Picture 3" descr="F:\Конспекты уроков по биологии 6 класс\Урок 33\для презентации\калуж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17004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явления в живой природе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Начало апреля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Цветёт ива</a:t>
            </a:r>
            <a: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</a:t>
            </a:r>
            <a:endParaRPr lang="uk-U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F:\Конспекты уроков по биологии 6 класс\Урок 33\для презентации\цвет ив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392488" cy="3240360"/>
          </a:xfrm>
          <a:prstGeom prst="rect">
            <a:avLst/>
          </a:prstGeom>
          <a:noFill/>
        </p:spPr>
      </p:pic>
      <p:pic>
        <p:nvPicPr>
          <p:cNvPr id="10243" name="Picture 3" descr="F:\Конспекты уроков по биологии 6 класс\Урок 33\для презентации\цве ив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20801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T4CTUPCNHN5M-305841184-2392</_dlc_DocId>
    <_dlc_DocIdUrl xmlns="c71519f2-859d-46c1-a1b6-2941efed936d">
      <Url>http://xn--44-6kcadhwnl3cfdx.xn--p1ai/chuhloma/vig/internet-pred/_layouts/15/DocIdRedir.aspx?ID=T4CTUPCNHN5M-305841184-2392</Url>
      <Description>T4CTUPCNHN5M-305841184-2392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040BD35-7D71-41C3-9709-5E41E93BD2B8}"/>
</file>

<file path=customXml/itemProps2.xml><?xml version="1.0" encoding="utf-8"?>
<ds:datastoreItem xmlns:ds="http://schemas.openxmlformats.org/officeDocument/2006/customXml" ds:itemID="{434A0AB1-B457-4EFF-8626-CBB5E8657795}"/>
</file>

<file path=customXml/itemProps3.xml><?xml version="1.0" encoding="utf-8"?>
<ds:datastoreItem xmlns:ds="http://schemas.openxmlformats.org/officeDocument/2006/customXml" ds:itemID="{6D8235FD-E4CE-481D-9BA3-19D0A45CF034}"/>
</file>

<file path=customXml/itemProps4.xml><?xml version="1.0" encoding="utf-8"?>
<ds:datastoreItem xmlns:ds="http://schemas.openxmlformats.org/officeDocument/2006/customXml" ds:itemID="{7FC4C886-9146-4055-A427-446AB6349322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47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Тема Office</vt:lpstr>
      <vt:lpstr>Специальное оформление</vt:lpstr>
      <vt:lpstr>Сезонные изменения в природе и жизнедеятельности организмов</vt:lpstr>
      <vt:lpstr>                                     Ритмичность – важнейшее                     свойство живых организмов.                                Ритмы, присущие живым                                                                        организмам,                                            называют биоритмами.</vt:lpstr>
      <vt:lpstr>                    Весенние явления в живой природе                               Март                                                                                        Сокодвижение    Корни вбирают влагу оттаявшей  почвы                                                                         </vt:lpstr>
      <vt:lpstr>                    Весенние явления в живой природе                               Март                                                                                        Сокодвижение    Набухание почек                                                                         </vt:lpstr>
      <vt:lpstr>                    Весенние явления в живой природе                               Март                                                                                             Набухание почек                                                                         </vt:lpstr>
      <vt:lpstr>                    Весенние явления в живой природе                               Март                                                                                             Прилетают грачи,     скворцы,     жаворонки                                                                         </vt:lpstr>
      <vt:lpstr>                     Весенние явления в живой природе                        Начало апреля                                                                                       Хохлатка     Мать – и – мачеха                                                                           </vt:lpstr>
      <vt:lpstr>                     Весенние явления в живой природе                        Начало апреля                                                                                                                             Калужница     Медуница                                                                           </vt:lpstr>
      <vt:lpstr>                     Весенние явления в живой природе                        Начало апреля                                                                                                                            Цветёт ива                                                                                </vt:lpstr>
      <vt:lpstr>                      Весенние явления в живой природе                       Начало апреля                                                          Цветёт                                                     берёза                                                          и ольха                                                                           </vt:lpstr>
      <vt:lpstr>                        Весенние явления в живой природе                       Начало апреля                                                                                               Прилетают                                                                                          зяблики                                                                                                                          дрозды                                                                                                   </vt:lpstr>
      <vt:lpstr>                        Весенние явления в живой природе                       Начало апреля                                                                                               Прилетают                                                                                          утки                                                                                                                                 гуси                                                                                                   </vt:lpstr>
      <vt:lpstr>                        Весенние явления в живой природе                                 Май                                             Зацветает                                                                                              черёмуха                                                            сирень                                                                                                                                                                                                              липа                                                                                                   </vt:lpstr>
      <vt:lpstr>                            Весенние явления в живой природе                                 Май                                             Прилетают:                                                               мухоловки-                                                                                                пеструшки,                                                                               горихвостки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Весенние явления в живой природе                                 Май                                             Прилетают:                                                              соловьи,                                                                                                                  кукушки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Осенние явления в живой природе              Образование плодов и семян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Осенние явления в живой природе              Образование плодов и семян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Осенние явления в живой природе              Пожелтение листьев и начало                                                       листопада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Осенние явления в живой природе                       Птицы собираются в стаи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Осенние явления в живой природе                       Прячутся насекомые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Осенние явления в живой  природе                   К концу октября прилетают                                                           снегири,                                 свиристели, клесты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Наблюдения за сезонными изменениями в природе.                   ФЕНОЛОГИЯ – наука, изучающая сезонные явления природы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Спасибо  за  внимание!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XTreme.ws</cp:lastModifiedBy>
  <cp:revision>19</cp:revision>
  <dcterms:created xsi:type="dcterms:W3CDTF">2009-01-08T12:15:48Z</dcterms:created>
  <dcterms:modified xsi:type="dcterms:W3CDTF">2020-05-25T17:17:39Z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1e8e611e-5d01-4178-9d6c-57459eac8032</vt:lpwstr>
  </property>
</Properties>
</file>