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580BE4-0FA1-489C-BA70-4AACD3BE22C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2B8197-B6F8-47AE-80D1-A8DDED7BCD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Друзья наши меньшие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.io.ua/img_aa/large/2748/99/2748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du.raskraski.link/uploads/5/0/1/Kartochki-dikie-zhivotnye-zhiraf-ezh_5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ytimg.com/vi/jPclMPVdIw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3" y="119857"/>
            <a:ext cx="8927433" cy="662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s/okruzhajuschij-mir/Viktorina-Dikie-zhivotnye/0017-017-Zaj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2021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rhivurokov.ru/multiurok/html/2017/04/06/s_58e6131c40faa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3.metod-kopilka.ru/images/doc/30/23984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0c5/000223a4-8504b924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4" y="116632"/>
            <a:ext cx="8880921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2.infourok.ru/uploads/ex/0e4b/0008c0da-53fd04bc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8880921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10d7/0005065e-932a9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ollforkids.ru/uploads/posts/2013-11/1384388846_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1" y="133350"/>
            <a:ext cx="3168352" cy="40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avatars.mds.yandex.net/get-pdb/1767558/75aadfb4-ec24-408e-aa2f-bd127662bdd8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14" y="0"/>
            <a:ext cx="569541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kopilka/uploads/user_file_54ca6976593be/img_user_file_54ca6976593b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5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Будте</a:t>
            </a:r>
            <a:r>
              <a:rPr lang="ru-RU" b="1" dirty="0" smtClean="0">
                <a:solidFill>
                  <a:srgbClr val="0070C0"/>
                </a:solidFill>
              </a:rPr>
              <a:t> добры к животным!!!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43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hivurokov.ru/kopilka/uploads/user_file_5669282eb6ee6/img_user_file_5669282eb6ee6_0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748372/df43ceef-6f42-44b9-b088-3abe250b314d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n--b1agylgl8dr.xn--p1ai/wp-content/uploads/2017/09/zagadki-pro-zhivotn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inderland.com.ua/11611-thickbox_default/komplekt-kartochek-po-metodike-glena-domana-mini-domashnie-zhivotnye-a-belom-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ini-bambini.by/wp-content/uploads/2017/08/kartochki-domana-domashnie-zhivotnye-kote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5" y="116632"/>
            <a:ext cx="891523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tbrb.ru/wp-content/uploads/2019/03/dikie-mini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20150" cy="66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T4CTUPCNHN5M-305841184-1494</_dlc_DocId>
    <_dlc_DocIdUrl xmlns="c71519f2-859d-46c1-a1b6-2941efed936d">
      <Url>http://xn--44-6kcadhwnl3cfdx.xn--p1ai/chuhloma/vig/internet-pred/_layouts/15/DocIdRedir.aspx?ID=T4CTUPCNHN5M-305841184-1494</Url>
      <Description>T4CTUPCNHN5M-305841184-1494</Description>
    </_dlc_DocIdUrl>
  </documentManagement>
</p:properties>
</file>

<file path=customXml/itemProps1.xml><?xml version="1.0" encoding="utf-8"?>
<ds:datastoreItem xmlns:ds="http://schemas.openxmlformats.org/officeDocument/2006/customXml" ds:itemID="{B1F1265C-6537-4D9F-B472-A8BEDA059307}"/>
</file>

<file path=customXml/itemProps2.xml><?xml version="1.0" encoding="utf-8"?>
<ds:datastoreItem xmlns:ds="http://schemas.openxmlformats.org/officeDocument/2006/customXml" ds:itemID="{8FB2B50D-6548-4D52-8006-FEE2976794FC}"/>
</file>

<file path=customXml/itemProps3.xml><?xml version="1.0" encoding="utf-8"?>
<ds:datastoreItem xmlns:ds="http://schemas.openxmlformats.org/officeDocument/2006/customXml" ds:itemID="{44D1CE28-D73B-491A-B535-51D0B246A20E}"/>
</file>

<file path=customXml/itemProps4.xml><?xml version="1.0" encoding="utf-8"?>
<ds:datastoreItem xmlns:ds="http://schemas.openxmlformats.org/officeDocument/2006/customXml" ds:itemID="{D01C70B4-0B31-43D5-B93B-9110152A19F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8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Друзья наши меньшие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Будте добры к животным!!!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Друзья наши меньшие</dc:title>
  <dc:creator>Евгений</dc:creator>
  <cp:lastModifiedBy>ПК</cp:lastModifiedBy>
  <cp:revision>10</cp:revision>
  <dcterms:created xsi:type="dcterms:W3CDTF">2019-06-04T15:42:24Z</dcterms:created>
  <dcterms:modified xsi:type="dcterms:W3CDTF">2020-04-15T11:05:37Z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8edaee1d-da6b-4450-ad70-62fb6b12bb2f</vt:lpwstr>
  </property>
</Properties>
</file>