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jpeg" ContentType="image/jpeg"/>
  <Default Extension="xml" ContentType="application/xml"/>
  <Default Extension="ppt" ContentType="application/vnd.ms-powerpoint"/>
  <Default Extension="vml" ContentType="application/vnd.openxmlformats-officedocument.vmlDrawing"/>
  <Override PartName="/ppt/diagrams/data1.xml" ContentType="application/vnd.openxmlformats-officedocument.drawingml.diagramData+xml"/>
  <Override PartName="/ppt/diagrams/data20.xml" ContentType="application/vnd.openxmlformats-officedocument.drawingml.diagramData+xml"/>
  <Override PartName="/ppt/diagrams/data19.xml" ContentType="application/vnd.openxmlformats-officedocument.drawingml.diagramData+xml"/>
  <Override PartName="/ppt/diagrams/data21.xml" ContentType="application/vnd.openxmlformats-officedocument.drawingml.diagramData+xml"/>
  <Override PartName="/ppt/diagrams/data18.xml" ContentType="application/vnd.openxmlformats-officedocument.drawingml.diagramData+xml"/>
  <Override PartName="/ppt/diagrams/data16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39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7.xml" ContentType="application/vnd.openxmlformats-officedocument.presentationml.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heme/theme1.xml" ContentType="application/vnd.openxmlformats-officedocument.theme+xml"/>
  <Override PartName="/ppt/diagrams/drawing18.xml" ContentType="application/vnd.ms-office.drawingml.diagramDrawing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rawing16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21.xml" ContentType="application/vnd.ms-office.drawingml.diagramDrawing+xml"/>
  <Override PartName="/ppt/diagrams/colors21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1.xml" ContentType="application/vnd.openxmlformats-officedocument.drawingml.diagramLayout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colors10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theme/theme2.xml" ContentType="application/vnd.openxmlformats-officedocument.them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8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9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9.xml" ContentType="application/vnd.ms-office.drawingml.diagramDrawing+xml"/>
  <Override PartName="/ppt/diagrams/quickStyle8.xml" ContentType="application/vnd.openxmlformats-officedocument.drawingml.diagramStyl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1" r:id="rId2"/>
    <p:sldId id="258" r:id="rId3"/>
    <p:sldId id="259" r:id="rId4"/>
    <p:sldId id="260" r:id="rId5"/>
    <p:sldId id="261" r:id="rId6"/>
    <p:sldId id="262" r:id="rId7"/>
    <p:sldId id="256" r:id="rId8"/>
    <p:sldId id="263" r:id="rId9"/>
    <p:sldId id="264" r:id="rId10"/>
    <p:sldId id="265" r:id="rId11"/>
    <p:sldId id="266" r:id="rId12"/>
    <p:sldId id="257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71619-D4B5-4590-B3D0-B71420866CB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526FFF-F867-4F6F-A98D-7CC2F9519092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АРФА</a:t>
          </a:r>
          <a:endParaRPr lang="ru-RU" sz="4000" b="1" dirty="0">
            <a:solidFill>
              <a:schemeClr val="bg1"/>
            </a:solidFill>
          </a:endParaRPr>
        </a:p>
      </dgm:t>
    </dgm:pt>
    <dgm:pt modelId="{36E7B64F-65C7-4160-B68B-FDF30ED72A55}" type="parTrans" cxnId="{0DAC256F-8A1F-44D6-A634-9452E2C1FA9A}">
      <dgm:prSet/>
      <dgm:spPr/>
      <dgm:t>
        <a:bodyPr/>
        <a:lstStyle/>
        <a:p>
          <a:endParaRPr lang="ru-RU"/>
        </a:p>
      </dgm:t>
    </dgm:pt>
    <dgm:pt modelId="{0F367256-2456-4ECA-AB6F-DC59E09CE88C}" type="sibTrans" cxnId="{0DAC256F-8A1F-44D6-A634-9452E2C1FA9A}">
      <dgm:prSet/>
      <dgm:spPr/>
      <dgm:t>
        <a:bodyPr/>
        <a:lstStyle/>
        <a:p>
          <a:endParaRPr lang="ru-RU"/>
        </a:p>
      </dgm:t>
    </dgm:pt>
    <dgm:pt modelId="{E29026D3-AE46-40B8-85C9-6C2753BAD04C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АФИША</a:t>
          </a:r>
          <a:endParaRPr lang="ru-RU" sz="4000" b="1" dirty="0">
            <a:solidFill>
              <a:schemeClr val="bg1"/>
            </a:solidFill>
          </a:endParaRPr>
        </a:p>
      </dgm:t>
    </dgm:pt>
    <dgm:pt modelId="{71DE1703-660B-4F44-BDD8-3FF1081B75E5}" type="parTrans" cxnId="{7EC996B0-4A07-4516-81EF-358DD7AD2C2F}">
      <dgm:prSet/>
      <dgm:spPr/>
      <dgm:t>
        <a:bodyPr/>
        <a:lstStyle/>
        <a:p>
          <a:endParaRPr lang="ru-RU"/>
        </a:p>
      </dgm:t>
    </dgm:pt>
    <dgm:pt modelId="{ED191362-61D8-48EA-A6C4-B0F4B8257F75}" type="sibTrans" cxnId="{7EC996B0-4A07-4516-81EF-358DD7AD2C2F}">
      <dgm:prSet/>
      <dgm:spPr/>
      <dgm:t>
        <a:bodyPr/>
        <a:lstStyle/>
        <a:p>
          <a:endParaRPr lang="ru-RU"/>
        </a:p>
      </dgm:t>
    </dgm:pt>
    <dgm:pt modelId="{DDAD97C0-3988-4B15-B8A5-C89E431C835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АМАДЕЙ</a:t>
          </a:r>
          <a:endParaRPr lang="ru-RU" sz="4000" b="1" dirty="0">
            <a:solidFill>
              <a:schemeClr val="bg1"/>
            </a:solidFill>
          </a:endParaRPr>
        </a:p>
      </dgm:t>
    </dgm:pt>
    <dgm:pt modelId="{FA3D7776-E8F1-40FF-BF2A-E9B9C849E893}" type="parTrans" cxnId="{4DC76BEB-7743-4417-91BD-BEEB9AE65C2F}">
      <dgm:prSet/>
      <dgm:spPr/>
      <dgm:t>
        <a:bodyPr/>
        <a:lstStyle/>
        <a:p>
          <a:endParaRPr lang="ru-RU"/>
        </a:p>
      </dgm:t>
    </dgm:pt>
    <dgm:pt modelId="{4C63AC28-FAE8-4AF7-80C9-04ED4DD9634F}" type="sibTrans" cxnId="{4DC76BEB-7743-4417-91BD-BEEB9AE65C2F}">
      <dgm:prSet/>
      <dgm:spPr/>
      <dgm:t>
        <a:bodyPr/>
        <a:lstStyle/>
        <a:p>
          <a:endParaRPr lang="ru-RU"/>
        </a:p>
      </dgm:t>
    </dgm:pt>
    <dgm:pt modelId="{3F92E43B-DA52-4DA4-99DC-DC7AC6218F31}" type="pres">
      <dgm:prSet presAssocID="{76371619-D4B5-4590-B3D0-B71420866CB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A99E3-3C3A-471C-B438-3DEDA1FBDB02}" type="pres">
      <dgm:prSet presAssocID="{76371619-D4B5-4590-B3D0-B71420866CB9}" presName="cycle" presStyleCnt="0"/>
      <dgm:spPr/>
    </dgm:pt>
    <dgm:pt modelId="{F971B53D-0B7E-49F6-A7A0-0AB25A0F9482}" type="pres">
      <dgm:prSet presAssocID="{76371619-D4B5-4590-B3D0-B71420866CB9}" presName="centerShape" presStyleCnt="0"/>
      <dgm:spPr/>
    </dgm:pt>
    <dgm:pt modelId="{DCC7FA29-15B9-4784-BF1F-351BFA48313B}" type="pres">
      <dgm:prSet presAssocID="{76371619-D4B5-4590-B3D0-B71420866CB9}" presName="connSite" presStyleLbl="node1" presStyleIdx="0" presStyleCnt="4"/>
      <dgm:spPr/>
    </dgm:pt>
    <dgm:pt modelId="{F2A0913D-36E3-41BA-AB41-950E581A2AA9}" type="pres">
      <dgm:prSet presAssocID="{76371619-D4B5-4590-B3D0-B71420866CB9}" presName="visible" presStyleLbl="node1" presStyleIdx="0" presStyleCnt="4" custLinFactNeighborX="15859" custLinFactNeighborY="-2033"/>
      <dgm:spPr/>
    </dgm:pt>
    <dgm:pt modelId="{33122D99-D2CA-4DA6-B63F-C9FFA3A31704}" type="pres">
      <dgm:prSet presAssocID="{36E7B64F-65C7-4160-B68B-FDF30ED72A55}" presName="Name25" presStyleLbl="parChTrans1D1" presStyleIdx="0" presStyleCnt="3"/>
      <dgm:spPr/>
      <dgm:t>
        <a:bodyPr/>
        <a:lstStyle/>
        <a:p>
          <a:endParaRPr lang="ru-RU"/>
        </a:p>
      </dgm:t>
    </dgm:pt>
    <dgm:pt modelId="{B2EC6301-ACD8-4268-B470-91F2CA71FD86}" type="pres">
      <dgm:prSet presAssocID="{84526FFF-F867-4F6F-A98D-7CC2F9519092}" presName="node" presStyleCnt="0"/>
      <dgm:spPr/>
    </dgm:pt>
    <dgm:pt modelId="{B23C4C51-42C2-4F9E-8488-3BE12311E3F9}" type="pres">
      <dgm:prSet presAssocID="{84526FFF-F867-4F6F-A98D-7CC2F9519092}" presName="parentNode" presStyleLbl="node1" presStyleIdx="1" presStyleCnt="4" custScaleX="133760" custScaleY="111799" custLinFactNeighborX="37502" custLinFactNeighborY="9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D682E-DB03-43BE-A4A7-8A644835440A}" type="pres">
      <dgm:prSet presAssocID="{84526FFF-F867-4F6F-A98D-7CC2F951909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F3DE3-3A85-454B-91A3-896108C221FD}" type="pres">
      <dgm:prSet presAssocID="{71DE1703-660B-4F44-BDD8-3FF1081B75E5}" presName="Name25" presStyleLbl="parChTrans1D1" presStyleIdx="1" presStyleCnt="3"/>
      <dgm:spPr/>
      <dgm:t>
        <a:bodyPr/>
        <a:lstStyle/>
        <a:p>
          <a:endParaRPr lang="ru-RU"/>
        </a:p>
      </dgm:t>
    </dgm:pt>
    <dgm:pt modelId="{4EFCA24B-B312-4719-B7B7-AD77AE6838F4}" type="pres">
      <dgm:prSet presAssocID="{E29026D3-AE46-40B8-85C9-6C2753BAD04C}" presName="node" presStyleCnt="0"/>
      <dgm:spPr/>
    </dgm:pt>
    <dgm:pt modelId="{B8F7F494-A7A6-4536-BE5E-71E2A2FE696F}" type="pres">
      <dgm:prSet presAssocID="{E29026D3-AE46-40B8-85C9-6C2753BAD04C}" presName="parentNode" presStyleLbl="node1" presStyleIdx="2" presStyleCnt="4" custScaleX="147672" custScaleY="107284" custLinFactNeighborX="91850" custLinFactNeighborY="26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F82-AA8D-4479-9815-12AD15188A35}" type="pres">
      <dgm:prSet presAssocID="{E29026D3-AE46-40B8-85C9-6C2753BAD04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65BEB-1E74-45FF-A1D2-6BC0F76FF4C6}" type="pres">
      <dgm:prSet presAssocID="{FA3D7776-E8F1-40FF-BF2A-E9B9C849E89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812947AC-571E-4B85-BD58-3B9D8219499B}" type="pres">
      <dgm:prSet presAssocID="{DDAD97C0-3988-4B15-B8A5-C89E431C8350}" presName="node" presStyleCnt="0"/>
      <dgm:spPr/>
    </dgm:pt>
    <dgm:pt modelId="{400CF6F7-1C6F-4E5C-BCB2-96B3A5664C51}" type="pres">
      <dgm:prSet presAssocID="{DDAD97C0-3988-4B15-B8A5-C89E431C8350}" presName="parentNode" presStyleLbl="node1" presStyleIdx="3" presStyleCnt="4" custScaleX="147671" custScaleY="114569" custLinFactNeighborX="48429" custLinFactNeighborY="-11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D804A-B3D8-4FD7-AB8A-C604918A0253}" type="pres">
      <dgm:prSet presAssocID="{DDAD97C0-3988-4B15-B8A5-C89E431C835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C256F-8A1F-44D6-A634-9452E2C1FA9A}" srcId="{76371619-D4B5-4590-B3D0-B71420866CB9}" destId="{84526FFF-F867-4F6F-A98D-7CC2F9519092}" srcOrd="0" destOrd="0" parTransId="{36E7B64F-65C7-4160-B68B-FDF30ED72A55}" sibTransId="{0F367256-2456-4ECA-AB6F-DC59E09CE88C}"/>
    <dgm:cxn modelId="{441C3C3C-7E41-4E3A-AC23-12AE1EABEAD7}" type="presOf" srcId="{FA3D7776-E8F1-40FF-BF2A-E9B9C849E893}" destId="{DC465BEB-1E74-45FF-A1D2-6BC0F76FF4C6}" srcOrd="0" destOrd="0" presId="urn:microsoft.com/office/officeart/2005/8/layout/radial2"/>
    <dgm:cxn modelId="{0AE83B5D-4203-4004-B9EF-1F7118E94175}" type="presOf" srcId="{36E7B64F-65C7-4160-B68B-FDF30ED72A55}" destId="{33122D99-D2CA-4DA6-B63F-C9FFA3A31704}" srcOrd="0" destOrd="0" presId="urn:microsoft.com/office/officeart/2005/8/layout/radial2"/>
    <dgm:cxn modelId="{7A951D00-E1A2-4581-94C5-5A25C10484D7}" type="presOf" srcId="{76371619-D4B5-4590-B3D0-B71420866CB9}" destId="{3F92E43B-DA52-4DA4-99DC-DC7AC6218F31}" srcOrd="0" destOrd="0" presId="urn:microsoft.com/office/officeart/2005/8/layout/radial2"/>
    <dgm:cxn modelId="{F4E37330-F393-469A-BED4-4309C54F93B5}" type="presOf" srcId="{84526FFF-F867-4F6F-A98D-7CC2F9519092}" destId="{B23C4C51-42C2-4F9E-8488-3BE12311E3F9}" srcOrd="0" destOrd="0" presId="urn:microsoft.com/office/officeart/2005/8/layout/radial2"/>
    <dgm:cxn modelId="{4DC76BEB-7743-4417-91BD-BEEB9AE65C2F}" srcId="{76371619-D4B5-4590-B3D0-B71420866CB9}" destId="{DDAD97C0-3988-4B15-B8A5-C89E431C8350}" srcOrd="2" destOrd="0" parTransId="{FA3D7776-E8F1-40FF-BF2A-E9B9C849E893}" sibTransId="{4C63AC28-FAE8-4AF7-80C9-04ED4DD9634F}"/>
    <dgm:cxn modelId="{E767E1C9-E33F-4A98-8A7E-C256CCBEFFE2}" type="presOf" srcId="{E29026D3-AE46-40B8-85C9-6C2753BAD04C}" destId="{B8F7F494-A7A6-4536-BE5E-71E2A2FE696F}" srcOrd="0" destOrd="0" presId="urn:microsoft.com/office/officeart/2005/8/layout/radial2"/>
    <dgm:cxn modelId="{7712EB8E-EA8B-42BC-B020-EF9CD21E4736}" type="presOf" srcId="{71DE1703-660B-4F44-BDD8-3FF1081B75E5}" destId="{292F3DE3-3A85-454B-91A3-896108C221FD}" srcOrd="0" destOrd="0" presId="urn:microsoft.com/office/officeart/2005/8/layout/radial2"/>
    <dgm:cxn modelId="{E59B154E-11A8-4604-AD5B-8F7A77DE804B}" type="presOf" srcId="{DDAD97C0-3988-4B15-B8A5-C89E431C8350}" destId="{400CF6F7-1C6F-4E5C-BCB2-96B3A5664C51}" srcOrd="0" destOrd="0" presId="urn:microsoft.com/office/officeart/2005/8/layout/radial2"/>
    <dgm:cxn modelId="{7EC996B0-4A07-4516-81EF-358DD7AD2C2F}" srcId="{76371619-D4B5-4590-B3D0-B71420866CB9}" destId="{E29026D3-AE46-40B8-85C9-6C2753BAD04C}" srcOrd="1" destOrd="0" parTransId="{71DE1703-660B-4F44-BDD8-3FF1081B75E5}" sibTransId="{ED191362-61D8-48EA-A6C4-B0F4B8257F75}"/>
    <dgm:cxn modelId="{119C1D67-C68C-4A03-8493-0AFA056657C4}" type="presParOf" srcId="{3F92E43B-DA52-4DA4-99DC-DC7AC6218F31}" destId="{8A0A99E3-3C3A-471C-B438-3DEDA1FBDB02}" srcOrd="0" destOrd="0" presId="urn:microsoft.com/office/officeart/2005/8/layout/radial2"/>
    <dgm:cxn modelId="{05CDB801-4473-4FFA-A1C1-89C44B6849C4}" type="presParOf" srcId="{8A0A99E3-3C3A-471C-B438-3DEDA1FBDB02}" destId="{F971B53D-0B7E-49F6-A7A0-0AB25A0F9482}" srcOrd="0" destOrd="0" presId="urn:microsoft.com/office/officeart/2005/8/layout/radial2"/>
    <dgm:cxn modelId="{07907C3F-B4ED-460D-8A2A-24F59C342D96}" type="presParOf" srcId="{F971B53D-0B7E-49F6-A7A0-0AB25A0F9482}" destId="{DCC7FA29-15B9-4784-BF1F-351BFA48313B}" srcOrd="0" destOrd="0" presId="urn:microsoft.com/office/officeart/2005/8/layout/radial2"/>
    <dgm:cxn modelId="{3B8E5100-B663-48B8-9FA8-B91B73E6D191}" type="presParOf" srcId="{F971B53D-0B7E-49F6-A7A0-0AB25A0F9482}" destId="{F2A0913D-36E3-41BA-AB41-950E581A2AA9}" srcOrd="1" destOrd="0" presId="urn:microsoft.com/office/officeart/2005/8/layout/radial2"/>
    <dgm:cxn modelId="{2CA926D9-7507-4DEA-B19A-733DC9B16863}" type="presParOf" srcId="{8A0A99E3-3C3A-471C-B438-3DEDA1FBDB02}" destId="{33122D99-D2CA-4DA6-B63F-C9FFA3A31704}" srcOrd="1" destOrd="0" presId="urn:microsoft.com/office/officeart/2005/8/layout/radial2"/>
    <dgm:cxn modelId="{BA4DA4EC-0AC8-400C-88FB-4B2F58366FAB}" type="presParOf" srcId="{8A0A99E3-3C3A-471C-B438-3DEDA1FBDB02}" destId="{B2EC6301-ACD8-4268-B470-91F2CA71FD86}" srcOrd="2" destOrd="0" presId="urn:microsoft.com/office/officeart/2005/8/layout/radial2"/>
    <dgm:cxn modelId="{0F513EC2-C910-46BB-8276-E6A7601C96E3}" type="presParOf" srcId="{B2EC6301-ACD8-4268-B470-91F2CA71FD86}" destId="{B23C4C51-42C2-4F9E-8488-3BE12311E3F9}" srcOrd="0" destOrd="0" presId="urn:microsoft.com/office/officeart/2005/8/layout/radial2"/>
    <dgm:cxn modelId="{E19F9568-009F-4106-99A7-6F537E9432FA}" type="presParOf" srcId="{B2EC6301-ACD8-4268-B470-91F2CA71FD86}" destId="{BCAD682E-DB03-43BE-A4A7-8A644835440A}" srcOrd="1" destOrd="0" presId="urn:microsoft.com/office/officeart/2005/8/layout/radial2"/>
    <dgm:cxn modelId="{BD31ECB7-C586-4FB8-991F-3795D886B16F}" type="presParOf" srcId="{8A0A99E3-3C3A-471C-B438-3DEDA1FBDB02}" destId="{292F3DE3-3A85-454B-91A3-896108C221FD}" srcOrd="3" destOrd="0" presId="urn:microsoft.com/office/officeart/2005/8/layout/radial2"/>
    <dgm:cxn modelId="{505A95BF-9E03-4979-9F19-CA27BA226022}" type="presParOf" srcId="{8A0A99E3-3C3A-471C-B438-3DEDA1FBDB02}" destId="{4EFCA24B-B312-4719-B7B7-AD77AE6838F4}" srcOrd="4" destOrd="0" presId="urn:microsoft.com/office/officeart/2005/8/layout/radial2"/>
    <dgm:cxn modelId="{DF52BAB5-6894-4602-AC97-5883B4207667}" type="presParOf" srcId="{4EFCA24B-B312-4719-B7B7-AD77AE6838F4}" destId="{B8F7F494-A7A6-4536-BE5E-71E2A2FE696F}" srcOrd="0" destOrd="0" presId="urn:microsoft.com/office/officeart/2005/8/layout/radial2"/>
    <dgm:cxn modelId="{C9ADCE28-4628-4CE5-8982-8B4DC6445D90}" type="presParOf" srcId="{4EFCA24B-B312-4719-B7B7-AD77AE6838F4}" destId="{3492AF82-AA8D-4479-9815-12AD15188A35}" srcOrd="1" destOrd="0" presId="urn:microsoft.com/office/officeart/2005/8/layout/radial2"/>
    <dgm:cxn modelId="{D6907220-A0D2-4146-A332-5317E7C08947}" type="presParOf" srcId="{8A0A99E3-3C3A-471C-B438-3DEDA1FBDB02}" destId="{DC465BEB-1E74-45FF-A1D2-6BC0F76FF4C6}" srcOrd="5" destOrd="0" presId="urn:microsoft.com/office/officeart/2005/8/layout/radial2"/>
    <dgm:cxn modelId="{4CD79FCB-7EF7-4C1B-BE34-204883B2D23F}" type="presParOf" srcId="{8A0A99E3-3C3A-471C-B438-3DEDA1FBDB02}" destId="{812947AC-571E-4B85-BD58-3B9D8219499B}" srcOrd="6" destOrd="0" presId="urn:microsoft.com/office/officeart/2005/8/layout/radial2"/>
    <dgm:cxn modelId="{9847E4A7-5B55-4E07-AE01-79DCECD30AE3}" type="presParOf" srcId="{812947AC-571E-4B85-BD58-3B9D8219499B}" destId="{400CF6F7-1C6F-4E5C-BCB2-96B3A5664C51}" srcOrd="0" destOrd="0" presId="urn:microsoft.com/office/officeart/2005/8/layout/radial2"/>
    <dgm:cxn modelId="{10912F3B-62E6-4E6B-9B0D-91E07FEB2230}" type="presParOf" srcId="{812947AC-571E-4B85-BD58-3B9D8219499B}" destId="{398D804A-B3D8-4FD7-AB8A-C604918A025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ЛОЖКИ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ЛЕГАТО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ЛАД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15337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199741" custLinFactX="24795" custLinFactNeighborX="100000" custLinFactNeighborY="-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56546" custLinFactNeighborX="57449" custLinFactNeighborY="-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77888" custLinFactX="43917" custLinFactNeighborX="100000" custLinFactNeighborY="-78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156CF8A7-4513-480D-929E-3EAEEF750C4C}" type="presOf" srcId="{5C830D99-4BB5-45C6-A9E5-08D3D168D698}" destId="{B798BF73-2B63-401C-8190-7701B20249FE}" srcOrd="0" destOrd="0" presId="urn:microsoft.com/office/officeart/2005/8/layout/radial2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104E5719-57E9-4F04-83EA-BE7F12F701C4}" type="presOf" srcId="{42E6D4C1-C542-4C67-A00C-EA4340DFF04D}" destId="{AE1947F7-EB5D-467B-9D38-559DE14219AD}" srcOrd="0" destOrd="0" presId="urn:microsoft.com/office/officeart/2005/8/layout/radial2"/>
    <dgm:cxn modelId="{81C0A37B-E041-42C8-A4F4-F03BA814AF77}" type="presOf" srcId="{3E1C9F97-9488-4954-A780-108B2B8A7A46}" destId="{56CB413B-9CD3-4FF1-A729-6313073B720F}" srcOrd="0" destOrd="0" presId="urn:microsoft.com/office/officeart/2005/8/layout/radial2"/>
    <dgm:cxn modelId="{AF9A5485-2E74-4127-B710-0EBFB1C97283}" type="presOf" srcId="{43798457-0A84-4AAB-AB04-0C8DC58E2A08}" destId="{66A0A29A-E623-4596-ADF6-1CB08130EB88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C1F859CB-04A8-469B-B1BC-41E148B5E09F}" type="presOf" srcId="{3B8F3F75-2C86-43B1-8560-271DA87C22C1}" destId="{6E8F587A-2FEB-480F-8FAE-69B1996A0555}" srcOrd="0" destOrd="0" presId="urn:microsoft.com/office/officeart/2005/8/layout/radial2"/>
    <dgm:cxn modelId="{FD11FD7D-1FC2-4116-8DE0-7022E952A052}" type="presOf" srcId="{612F7FF1-FE5D-4C4D-B749-C7125F99CCD3}" destId="{4A5148CF-5E40-4D04-91EB-6F12F1E94019}" srcOrd="0" destOrd="0" presId="urn:microsoft.com/office/officeart/2005/8/layout/radial2"/>
    <dgm:cxn modelId="{32BFFDC9-B9E3-41D7-9671-0487EED9AE30}" type="presOf" srcId="{E6674C28-8DBD-4373-8289-ACC20F8846B0}" destId="{4BB5C4BE-9BFB-4E4C-B33B-03D8F4B8A9CE}" srcOrd="0" destOrd="0" presId="urn:microsoft.com/office/officeart/2005/8/layout/radial2"/>
    <dgm:cxn modelId="{ECEBB4E0-42BE-41DE-8CD8-7F7A4A84CF70}" type="presParOf" srcId="{4A5148CF-5E40-4D04-91EB-6F12F1E94019}" destId="{D2923D6C-69B6-4779-89AB-C3B0ECA3F467}" srcOrd="0" destOrd="0" presId="urn:microsoft.com/office/officeart/2005/8/layout/radial2"/>
    <dgm:cxn modelId="{8FAD6D3D-E66C-44F9-A8BF-487BC845346F}" type="presParOf" srcId="{D2923D6C-69B6-4779-89AB-C3B0ECA3F467}" destId="{D6CB3524-969F-4A15-88A3-488168650F93}" srcOrd="0" destOrd="0" presId="urn:microsoft.com/office/officeart/2005/8/layout/radial2"/>
    <dgm:cxn modelId="{117384D1-45CD-453B-A064-D5CD67F371C1}" type="presParOf" srcId="{D6CB3524-969F-4A15-88A3-488168650F93}" destId="{5BB0B58F-49A5-43EE-B5E5-15415AC1505F}" srcOrd="0" destOrd="0" presId="urn:microsoft.com/office/officeart/2005/8/layout/radial2"/>
    <dgm:cxn modelId="{4AD53B77-7394-4DBC-8990-D84BA71600F1}" type="presParOf" srcId="{D6CB3524-969F-4A15-88A3-488168650F93}" destId="{8349BF4C-747F-40BF-B542-A8DADD673C77}" srcOrd="1" destOrd="0" presId="urn:microsoft.com/office/officeart/2005/8/layout/radial2"/>
    <dgm:cxn modelId="{1379EE12-74D6-4603-82B5-713F0016A30D}" type="presParOf" srcId="{D2923D6C-69B6-4779-89AB-C3B0ECA3F467}" destId="{6E8F587A-2FEB-480F-8FAE-69B1996A0555}" srcOrd="1" destOrd="0" presId="urn:microsoft.com/office/officeart/2005/8/layout/radial2"/>
    <dgm:cxn modelId="{DF4D75B5-BB44-441D-8CC8-223CC282D5FE}" type="presParOf" srcId="{D2923D6C-69B6-4779-89AB-C3B0ECA3F467}" destId="{629D95AB-63BD-49C6-BFD9-CC6DD2413052}" srcOrd="2" destOrd="0" presId="urn:microsoft.com/office/officeart/2005/8/layout/radial2"/>
    <dgm:cxn modelId="{DFEB78E9-10F1-4421-9888-D710272BB1DD}" type="presParOf" srcId="{629D95AB-63BD-49C6-BFD9-CC6DD2413052}" destId="{4BB5C4BE-9BFB-4E4C-B33B-03D8F4B8A9CE}" srcOrd="0" destOrd="0" presId="urn:microsoft.com/office/officeart/2005/8/layout/radial2"/>
    <dgm:cxn modelId="{21C67409-1EC6-42BB-9014-20341ED64627}" type="presParOf" srcId="{629D95AB-63BD-49C6-BFD9-CC6DD2413052}" destId="{1B5EDDD6-0D64-4E2C-A182-C415AFCB20DC}" srcOrd="1" destOrd="0" presId="urn:microsoft.com/office/officeart/2005/8/layout/radial2"/>
    <dgm:cxn modelId="{8F494AD9-AA52-4D24-B51B-E73753086CA9}" type="presParOf" srcId="{D2923D6C-69B6-4779-89AB-C3B0ECA3F467}" destId="{66A0A29A-E623-4596-ADF6-1CB08130EB88}" srcOrd="3" destOrd="0" presId="urn:microsoft.com/office/officeart/2005/8/layout/radial2"/>
    <dgm:cxn modelId="{6D148F33-2FD2-45AE-878B-DF3B54FE6B32}" type="presParOf" srcId="{D2923D6C-69B6-4779-89AB-C3B0ECA3F467}" destId="{2B527C48-67CF-46A7-AFA7-734DFF03175F}" srcOrd="4" destOrd="0" presId="urn:microsoft.com/office/officeart/2005/8/layout/radial2"/>
    <dgm:cxn modelId="{3D6B528F-5F9E-48A6-807C-0EAE56865E2A}" type="presParOf" srcId="{2B527C48-67CF-46A7-AFA7-734DFF03175F}" destId="{AE1947F7-EB5D-467B-9D38-559DE14219AD}" srcOrd="0" destOrd="0" presId="urn:microsoft.com/office/officeart/2005/8/layout/radial2"/>
    <dgm:cxn modelId="{AF2BA361-1E6E-4228-9675-08FF022719F3}" type="presParOf" srcId="{2B527C48-67CF-46A7-AFA7-734DFF03175F}" destId="{A77D6FDF-6005-491C-8C9A-E1A4943F60BD}" srcOrd="1" destOrd="0" presId="urn:microsoft.com/office/officeart/2005/8/layout/radial2"/>
    <dgm:cxn modelId="{2A499FCD-9E7B-470C-B018-D94CBD517845}" type="presParOf" srcId="{D2923D6C-69B6-4779-89AB-C3B0ECA3F467}" destId="{56CB413B-9CD3-4FF1-A729-6313073B720F}" srcOrd="5" destOrd="0" presId="urn:microsoft.com/office/officeart/2005/8/layout/radial2"/>
    <dgm:cxn modelId="{5E1BC920-AECD-456F-A82D-75186BC52E42}" type="presParOf" srcId="{D2923D6C-69B6-4779-89AB-C3B0ECA3F467}" destId="{7BE953F6-0A86-4062-AA66-E3928FEBCAD0}" srcOrd="6" destOrd="0" presId="urn:microsoft.com/office/officeart/2005/8/layout/radial2"/>
    <dgm:cxn modelId="{F0EB5631-9FFE-4437-B16B-257268C5F486}" type="presParOf" srcId="{7BE953F6-0A86-4062-AA66-E3928FEBCAD0}" destId="{B798BF73-2B63-401C-8190-7701B20249FE}" srcOrd="0" destOrd="0" presId="urn:microsoft.com/office/officeart/2005/8/layout/radial2"/>
    <dgm:cxn modelId="{CF00D3B3-6F20-4E2B-91D3-533FC9B88C7C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МЕНУЭТ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МУЗЫКА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МОЦАРТ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26518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164400" custLinFactX="6773" custLinFactNeighborX="100000" custLinFactNeighborY="13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92868" custLinFactX="35208" custLinFactNeighborX="100000" custLinFactNeighborY="26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78736" custLinFactX="8449" custLinFactNeighborX="100000" custLinFactNeighborY="-11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45020-867F-45D4-A992-CBFC27A93B50}" type="presOf" srcId="{E6674C28-8DBD-4373-8289-ACC20F8846B0}" destId="{4BB5C4BE-9BFB-4E4C-B33B-03D8F4B8A9CE}" srcOrd="0" destOrd="0" presId="urn:microsoft.com/office/officeart/2005/8/layout/radial2"/>
    <dgm:cxn modelId="{E9FF4991-8C63-49B2-83F9-47D97153FD8D}" type="presOf" srcId="{3E1C9F97-9488-4954-A780-108B2B8A7A46}" destId="{56CB413B-9CD3-4FF1-A729-6313073B720F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452FCF5B-5475-4C13-A1E5-6C37E5B1251C}" type="presOf" srcId="{3B8F3F75-2C86-43B1-8560-271DA87C22C1}" destId="{6E8F587A-2FEB-480F-8FAE-69B1996A0555}" srcOrd="0" destOrd="0" presId="urn:microsoft.com/office/officeart/2005/8/layout/radial2"/>
    <dgm:cxn modelId="{90E60BE5-62A6-4B33-A55F-028B8835BEC1}" type="presOf" srcId="{612F7FF1-FE5D-4C4D-B749-C7125F99CCD3}" destId="{4A5148CF-5E40-4D04-91EB-6F12F1E94019}" srcOrd="0" destOrd="0" presId="urn:microsoft.com/office/officeart/2005/8/layout/radial2"/>
    <dgm:cxn modelId="{AB0A2FB1-8D95-48A6-9CB3-3ECABDD3DF50}" type="presOf" srcId="{43798457-0A84-4AAB-AB04-0C8DC58E2A08}" destId="{66A0A29A-E623-4596-ADF6-1CB08130EB88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FDFDFE54-88F0-4D2A-BB69-2031C0BA97C4}" type="presOf" srcId="{42E6D4C1-C542-4C67-A00C-EA4340DFF04D}" destId="{AE1947F7-EB5D-467B-9D38-559DE14219AD}" srcOrd="0" destOrd="0" presId="urn:microsoft.com/office/officeart/2005/8/layout/radial2"/>
    <dgm:cxn modelId="{54521B0E-C8A9-4547-BF94-F7C88AAF10AE}" type="presOf" srcId="{5C830D99-4BB5-45C6-A9E5-08D3D168D698}" destId="{B798BF73-2B63-401C-8190-7701B20249FE}" srcOrd="0" destOrd="0" presId="urn:microsoft.com/office/officeart/2005/8/layout/radial2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4A5841DA-7FF7-4F1D-B0BE-2B2F3FF28AF9}" type="presParOf" srcId="{4A5148CF-5E40-4D04-91EB-6F12F1E94019}" destId="{D2923D6C-69B6-4779-89AB-C3B0ECA3F467}" srcOrd="0" destOrd="0" presId="urn:microsoft.com/office/officeart/2005/8/layout/radial2"/>
    <dgm:cxn modelId="{ECFADBC9-1874-404C-A45F-B7FB48A83F6E}" type="presParOf" srcId="{D2923D6C-69B6-4779-89AB-C3B0ECA3F467}" destId="{D6CB3524-969F-4A15-88A3-488168650F93}" srcOrd="0" destOrd="0" presId="urn:microsoft.com/office/officeart/2005/8/layout/radial2"/>
    <dgm:cxn modelId="{0E739112-9082-438E-BFA6-D8E076E41249}" type="presParOf" srcId="{D6CB3524-969F-4A15-88A3-488168650F93}" destId="{5BB0B58F-49A5-43EE-B5E5-15415AC1505F}" srcOrd="0" destOrd="0" presId="urn:microsoft.com/office/officeart/2005/8/layout/radial2"/>
    <dgm:cxn modelId="{55222FCD-F467-4B82-A8CE-FB2E95E1F8C9}" type="presParOf" srcId="{D6CB3524-969F-4A15-88A3-488168650F93}" destId="{8349BF4C-747F-40BF-B542-A8DADD673C77}" srcOrd="1" destOrd="0" presId="urn:microsoft.com/office/officeart/2005/8/layout/radial2"/>
    <dgm:cxn modelId="{91E01BB5-B80B-4C27-90C6-FAC4405C97EF}" type="presParOf" srcId="{D2923D6C-69B6-4779-89AB-C3B0ECA3F467}" destId="{6E8F587A-2FEB-480F-8FAE-69B1996A0555}" srcOrd="1" destOrd="0" presId="urn:microsoft.com/office/officeart/2005/8/layout/radial2"/>
    <dgm:cxn modelId="{C92D951E-412B-4005-8ADC-34F9DFE4A365}" type="presParOf" srcId="{D2923D6C-69B6-4779-89AB-C3B0ECA3F467}" destId="{629D95AB-63BD-49C6-BFD9-CC6DD2413052}" srcOrd="2" destOrd="0" presId="urn:microsoft.com/office/officeart/2005/8/layout/radial2"/>
    <dgm:cxn modelId="{28B40421-08EF-418A-B3B4-57BCF750D0F6}" type="presParOf" srcId="{629D95AB-63BD-49C6-BFD9-CC6DD2413052}" destId="{4BB5C4BE-9BFB-4E4C-B33B-03D8F4B8A9CE}" srcOrd="0" destOrd="0" presId="urn:microsoft.com/office/officeart/2005/8/layout/radial2"/>
    <dgm:cxn modelId="{093A6B9A-60FD-4038-8DAE-DA747F8BB2FC}" type="presParOf" srcId="{629D95AB-63BD-49C6-BFD9-CC6DD2413052}" destId="{1B5EDDD6-0D64-4E2C-A182-C415AFCB20DC}" srcOrd="1" destOrd="0" presId="urn:microsoft.com/office/officeart/2005/8/layout/radial2"/>
    <dgm:cxn modelId="{41DA3AF0-34F4-4E8E-8DF6-4F46DBFC2344}" type="presParOf" srcId="{D2923D6C-69B6-4779-89AB-C3B0ECA3F467}" destId="{66A0A29A-E623-4596-ADF6-1CB08130EB88}" srcOrd="3" destOrd="0" presId="urn:microsoft.com/office/officeart/2005/8/layout/radial2"/>
    <dgm:cxn modelId="{573BE9A5-F315-4EE5-BB8D-074DFD9FF34D}" type="presParOf" srcId="{D2923D6C-69B6-4779-89AB-C3B0ECA3F467}" destId="{2B527C48-67CF-46A7-AFA7-734DFF03175F}" srcOrd="4" destOrd="0" presId="urn:microsoft.com/office/officeart/2005/8/layout/radial2"/>
    <dgm:cxn modelId="{56065B87-F25E-4434-ACA9-63E20C1BCF5E}" type="presParOf" srcId="{2B527C48-67CF-46A7-AFA7-734DFF03175F}" destId="{AE1947F7-EB5D-467B-9D38-559DE14219AD}" srcOrd="0" destOrd="0" presId="urn:microsoft.com/office/officeart/2005/8/layout/radial2"/>
    <dgm:cxn modelId="{8843BD3E-C8B5-42D1-9A21-7AEC6DC91803}" type="presParOf" srcId="{2B527C48-67CF-46A7-AFA7-734DFF03175F}" destId="{A77D6FDF-6005-491C-8C9A-E1A4943F60BD}" srcOrd="1" destOrd="0" presId="urn:microsoft.com/office/officeart/2005/8/layout/radial2"/>
    <dgm:cxn modelId="{FCA7F64C-F83C-4799-9F32-E682D8D069C7}" type="presParOf" srcId="{D2923D6C-69B6-4779-89AB-C3B0ECA3F467}" destId="{56CB413B-9CD3-4FF1-A729-6313073B720F}" srcOrd="5" destOrd="0" presId="urn:microsoft.com/office/officeart/2005/8/layout/radial2"/>
    <dgm:cxn modelId="{066B9AE5-6EBB-4261-A9AD-813BA86F3C38}" type="presParOf" srcId="{D2923D6C-69B6-4779-89AB-C3B0ECA3F467}" destId="{7BE953F6-0A86-4062-AA66-E3928FEBCAD0}" srcOrd="6" destOrd="0" presId="urn:microsoft.com/office/officeart/2005/8/layout/radial2"/>
    <dgm:cxn modelId="{F0C6C052-949D-4D27-A1CD-A3B764F2A680}" type="presParOf" srcId="{7BE953F6-0A86-4062-AA66-E3928FEBCAD0}" destId="{B798BF73-2B63-401C-8190-7701B20249FE}" srcOrd="0" destOrd="0" presId="urn:microsoft.com/office/officeart/2005/8/layout/radial2"/>
    <dgm:cxn modelId="{9D9C2811-156D-413E-86CA-AD7879DAFED0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НОТЫ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НОТОНОСЕЦ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3"/>
      <dgm:spPr/>
    </dgm:pt>
    <dgm:pt modelId="{8349BF4C-747F-40BF-B542-A8DADD673C77}" type="pres">
      <dgm:prSet presAssocID="{612F7FF1-FE5D-4C4D-B749-C7125F99CCD3}" presName="visible" presStyleLbl="node1" presStyleIdx="0" presStyleCnt="3" custLinFactNeighborX="28419" custLinFactNeighborY="-1891"/>
      <dgm:spPr/>
    </dgm:pt>
    <dgm:pt modelId="{6E8F587A-2FEB-480F-8FAE-69B1996A0555}" type="pres">
      <dgm:prSet presAssocID="{3B8F3F75-2C86-43B1-8560-271DA87C22C1}" presName="Name25" presStyleLbl="parChTrans1D1" presStyleIdx="0" presStyleCnt="2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3" custScaleX="162277" custLinFactX="24940" custLinFactNeighborX="100000" custLinFactNeighborY="-95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2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3" custScaleX="201838" custLinFactX="18531" custLinFactNeighborX="100000" custLinFactNeighborY="-80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27387-81FD-46CA-8CE4-C507FCBA0AD7}" type="presOf" srcId="{E6674C28-8DBD-4373-8289-ACC20F8846B0}" destId="{4BB5C4BE-9BFB-4E4C-B33B-03D8F4B8A9CE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899D5E41-66F7-4204-B37A-5498C73B7236}" type="presOf" srcId="{42E6D4C1-C542-4C67-A00C-EA4340DFF04D}" destId="{AE1947F7-EB5D-467B-9D38-559DE14219AD}" srcOrd="0" destOrd="0" presId="urn:microsoft.com/office/officeart/2005/8/layout/radial2"/>
    <dgm:cxn modelId="{6937F161-856B-431D-8CA0-7688C3EE2597}" type="presOf" srcId="{612F7FF1-FE5D-4C4D-B749-C7125F99CCD3}" destId="{4A5148CF-5E40-4D04-91EB-6F12F1E94019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098C299D-2C28-4840-942D-9915AEE12B86}" type="presOf" srcId="{3B8F3F75-2C86-43B1-8560-271DA87C22C1}" destId="{6E8F587A-2FEB-480F-8FAE-69B1996A0555}" srcOrd="0" destOrd="0" presId="urn:microsoft.com/office/officeart/2005/8/layout/radial2"/>
    <dgm:cxn modelId="{5A163AE4-B561-4F11-9AE6-7B39F413CF72}" type="presOf" srcId="{43798457-0A84-4AAB-AB04-0C8DC58E2A08}" destId="{66A0A29A-E623-4596-ADF6-1CB08130EB88}" srcOrd="0" destOrd="0" presId="urn:microsoft.com/office/officeart/2005/8/layout/radial2"/>
    <dgm:cxn modelId="{DAE16C46-83CB-45D3-AA06-5EE46BD5DEAF}" type="presParOf" srcId="{4A5148CF-5E40-4D04-91EB-6F12F1E94019}" destId="{D2923D6C-69B6-4779-89AB-C3B0ECA3F467}" srcOrd="0" destOrd="0" presId="urn:microsoft.com/office/officeart/2005/8/layout/radial2"/>
    <dgm:cxn modelId="{FE6E9633-EBEB-40A3-8DEC-23FDF1817D94}" type="presParOf" srcId="{D2923D6C-69B6-4779-89AB-C3B0ECA3F467}" destId="{D6CB3524-969F-4A15-88A3-488168650F93}" srcOrd="0" destOrd="0" presId="urn:microsoft.com/office/officeart/2005/8/layout/radial2"/>
    <dgm:cxn modelId="{ED0D6A0F-F4DD-472A-BCFC-349A6680B80E}" type="presParOf" srcId="{D6CB3524-969F-4A15-88A3-488168650F93}" destId="{5BB0B58F-49A5-43EE-B5E5-15415AC1505F}" srcOrd="0" destOrd="0" presId="urn:microsoft.com/office/officeart/2005/8/layout/radial2"/>
    <dgm:cxn modelId="{21BC8815-20DB-4A21-A2D9-48D43E83B065}" type="presParOf" srcId="{D6CB3524-969F-4A15-88A3-488168650F93}" destId="{8349BF4C-747F-40BF-B542-A8DADD673C77}" srcOrd="1" destOrd="0" presId="urn:microsoft.com/office/officeart/2005/8/layout/radial2"/>
    <dgm:cxn modelId="{016AB159-881E-495F-A040-59385210806A}" type="presParOf" srcId="{D2923D6C-69B6-4779-89AB-C3B0ECA3F467}" destId="{6E8F587A-2FEB-480F-8FAE-69B1996A0555}" srcOrd="1" destOrd="0" presId="urn:microsoft.com/office/officeart/2005/8/layout/radial2"/>
    <dgm:cxn modelId="{816F485B-F1D7-4938-9E2C-8DD4408925FA}" type="presParOf" srcId="{D2923D6C-69B6-4779-89AB-C3B0ECA3F467}" destId="{629D95AB-63BD-49C6-BFD9-CC6DD2413052}" srcOrd="2" destOrd="0" presId="urn:microsoft.com/office/officeart/2005/8/layout/radial2"/>
    <dgm:cxn modelId="{7EE23D59-2671-4E04-ADA1-87AD96E43060}" type="presParOf" srcId="{629D95AB-63BD-49C6-BFD9-CC6DD2413052}" destId="{4BB5C4BE-9BFB-4E4C-B33B-03D8F4B8A9CE}" srcOrd="0" destOrd="0" presId="urn:microsoft.com/office/officeart/2005/8/layout/radial2"/>
    <dgm:cxn modelId="{071559CC-A523-49F8-B3E9-0C321E7CB966}" type="presParOf" srcId="{629D95AB-63BD-49C6-BFD9-CC6DD2413052}" destId="{1B5EDDD6-0D64-4E2C-A182-C415AFCB20DC}" srcOrd="1" destOrd="0" presId="urn:microsoft.com/office/officeart/2005/8/layout/radial2"/>
    <dgm:cxn modelId="{98714331-D9A8-4E54-9596-050D9C460848}" type="presParOf" srcId="{D2923D6C-69B6-4779-89AB-C3B0ECA3F467}" destId="{66A0A29A-E623-4596-ADF6-1CB08130EB88}" srcOrd="3" destOrd="0" presId="urn:microsoft.com/office/officeart/2005/8/layout/radial2"/>
    <dgm:cxn modelId="{ECDEB316-2C3D-4490-A60D-5CE9A2CBC321}" type="presParOf" srcId="{D2923D6C-69B6-4779-89AB-C3B0ECA3F467}" destId="{2B527C48-67CF-46A7-AFA7-734DFF03175F}" srcOrd="4" destOrd="0" presId="urn:microsoft.com/office/officeart/2005/8/layout/radial2"/>
    <dgm:cxn modelId="{E2A1944F-5D05-4987-B852-EAED9CDFB203}" type="presParOf" srcId="{2B527C48-67CF-46A7-AFA7-734DFF03175F}" destId="{AE1947F7-EB5D-467B-9D38-559DE14219AD}" srcOrd="0" destOrd="0" presId="urn:microsoft.com/office/officeart/2005/8/layout/radial2"/>
    <dgm:cxn modelId="{E2E4C514-558B-40A5-9452-836120EA057E}" type="presParOf" srcId="{2B527C48-67CF-46A7-AFA7-734DFF03175F}" destId="{A77D6FDF-6005-491C-8C9A-E1A4943F60B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ОРКЕСТР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ОКТАВА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ОРГАН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23037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172844" custLinFactX="21273" custLinFactNeighborX="100000" custLinFactNeighborY="9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50991" custLinFactNeighborX="87155" custLinFactNeighborY="-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76808" custLinFactNeighborX="97144" custLinFactNeighborY="-151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81C1AF-2C59-4024-94F9-CB7CE1EA731F}" type="presOf" srcId="{43798457-0A84-4AAB-AB04-0C8DC58E2A08}" destId="{66A0A29A-E623-4596-ADF6-1CB08130EB88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EB13F5ED-AFF1-41FA-B83C-9259C38AC0C2}" type="presOf" srcId="{3E1C9F97-9488-4954-A780-108B2B8A7A46}" destId="{56CB413B-9CD3-4FF1-A729-6313073B720F}" srcOrd="0" destOrd="0" presId="urn:microsoft.com/office/officeart/2005/8/layout/radial2"/>
    <dgm:cxn modelId="{1BDFBDD0-BFD7-4F16-BEAA-2708335A626E}" type="presOf" srcId="{5C830D99-4BB5-45C6-A9E5-08D3D168D698}" destId="{B798BF73-2B63-401C-8190-7701B20249FE}" srcOrd="0" destOrd="0" presId="urn:microsoft.com/office/officeart/2005/8/layout/radial2"/>
    <dgm:cxn modelId="{1ACF0BA0-3E95-4397-8C00-B9C2174DB9DD}" type="presOf" srcId="{42E6D4C1-C542-4C67-A00C-EA4340DFF04D}" destId="{AE1947F7-EB5D-467B-9D38-559DE14219AD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42879CC3-8CD5-4668-9BFD-9E4B1257D4E0}" type="presOf" srcId="{612F7FF1-FE5D-4C4D-B749-C7125F99CCD3}" destId="{4A5148CF-5E40-4D04-91EB-6F12F1E94019}" srcOrd="0" destOrd="0" presId="urn:microsoft.com/office/officeart/2005/8/layout/radial2"/>
    <dgm:cxn modelId="{46145FE8-F09E-4865-85AF-746364489D16}" type="presOf" srcId="{E6674C28-8DBD-4373-8289-ACC20F8846B0}" destId="{4BB5C4BE-9BFB-4E4C-B33B-03D8F4B8A9CE}" srcOrd="0" destOrd="0" presId="urn:microsoft.com/office/officeart/2005/8/layout/radial2"/>
    <dgm:cxn modelId="{F929F80D-C19A-4701-89ED-703A4D16CA32}" type="presOf" srcId="{3B8F3F75-2C86-43B1-8560-271DA87C22C1}" destId="{6E8F587A-2FEB-480F-8FAE-69B1996A0555}" srcOrd="0" destOrd="0" presId="urn:microsoft.com/office/officeart/2005/8/layout/radial2"/>
    <dgm:cxn modelId="{D6BFCA68-7F01-41AF-8FD0-3D87D3E81F2D}" type="presParOf" srcId="{4A5148CF-5E40-4D04-91EB-6F12F1E94019}" destId="{D2923D6C-69B6-4779-89AB-C3B0ECA3F467}" srcOrd="0" destOrd="0" presId="urn:microsoft.com/office/officeart/2005/8/layout/radial2"/>
    <dgm:cxn modelId="{5992B60E-D54B-48B5-AF39-074E58D5E29F}" type="presParOf" srcId="{D2923D6C-69B6-4779-89AB-C3B0ECA3F467}" destId="{D6CB3524-969F-4A15-88A3-488168650F93}" srcOrd="0" destOrd="0" presId="urn:microsoft.com/office/officeart/2005/8/layout/radial2"/>
    <dgm:cxn modelId="{0067C7F5-9BE1-4054-871D-49EBB0865184}" type="presParOf" srcId="{D6CB3524-969F-4A15-88A3-488168650F93}" destId="{5BB0B58F-49A5-43EE-B5E5-15415AC1505F}" srcOrd="0" destOrd="0" presId="urn:microsoft.com/office/officeart/2005/8/layout/radial2"/>
    <dgm:cxn modelId="{17C6F1A4-F4E1-433F-B982-F0B96FCCD66A}" type="presParOf" srcId="{D6CB3524-969F-4A15-88A3-488168650F93}" destId="{8349BF4C-747F-40BF-B542-A8DADD673C77}" srcOrd="1" destOrd="0" presId="urn:microsoft.com/office/officeart/2005/8/layout/radial2"/>
    <dgm:cxn modelId="{5DF2B49C-C0C6-473E-9C87-9B0D1B048584}" type="presParOf" srcId="{D2923D6C-69B6-4779-89AB-C3B0ECA3F467}" destId="{6E8F587A-2FEB-480F-8FAE-69B1996A0555}" srcOrd="1" destOrd="0" presId="urn:microsoft.com/office/officeart/2005/8/layout/radial2"/>
    <dgm:cxn modelId="{90470992-721F-4117-8208-44508BCAC8F8}" type="presParOf" srcId="{D2923D6C-69B6-4779-89AB-C3B0ECA3F467}" destId="{629D95AB-63BD-49C6-BFD9-CC6DD2413052}" srcOrd="2" destOrd="0" presId="urn:microsoft.com/office/officeart/2005/8/layout/radial2"/>
    <dgm:cxn modelId="{907D149B-7667-4206-8ECD-48CE3857B367}" type="presParOf" srcId="{629D95AB-63BD-49C6-BFD9-CC6DD2413052}" destId="{4BB5C4BE-9BFB-4E4C-B33B-03D8F4B8A9CE}" srcOrd="0" destOrd="0" presId="urn:microsoft.com/office/officeart/2005/8/layout/radial2"/>
    <dgm:cxn modelId="{CBBE2B85-A17C-42BF-A75B-C33A5D8D3DAB}" type="presParOf" srcId="{629D95AB-63BD-49C6-BFD9-CC6DD2413052}" destId="{1B5EDDD6-0D64-4E2C-A182-C415AFCB20DC}" srcOrd="1" destOrd="0" presId="urn:microsoft.com/office/officeart/2005/8/layout/radial2"/>
    <dgm:cxn modelId="{F0451A46-4952-4621-89F4-A325008C3994}" type="presParOf" srcId="{D2923D6C-69B6-4779-89AB-C3B0ECA3F467}" destId="{66A0A29A-E623-4596-ADF6-1CB08130EB88}" srcOrd="3" destOrd="0" presId="urn:microsoft.com/office/officeart/2005/8/layout/radial2"/>
    <dgm:cxn modelId="{BB487C14-6485-439E-8D96-E1994A86D7EA}" type="presParOf" srcId="{D2923D6C-69B6-4779-89AB-C3B0ECA3F467}" destId="{2B527C48-67CF-46A7-AFA7-734DFF03175F}" srcOrd="4" destOrd="0" presId="urn:microsoft.com/office/officeart/2005/8/layout/radial2"/>
    <dgm:cxn modelId="{3B1A5906-23E2-4FFB-9F23-1AEC7529ED3F}" type="presParOf" srcId="{2B527C48-67CF-46A7-AFA7-734DFF03175F}" destId="{AE1947F7-EB5D-467B-9D38-559DE14219AD}" srcOrd="0" destOrd="0" presId="urn:microsoft.com/office/officeart/2005/8/layout/radial2"/>
    <dgm:cxn modelId="{5996F98C-652D-48BB-87B1-45F063E4D338}" type="presParOf" srcId="{2B527C48-67CF-46A7-AFA7-734DFF03175F}" destId="{A77D6FDF-6005-491C-8C9A-E1A4943F60BD}" srcOrd="1" destOrd="0" presId="urn:microsoft.com/office/officeart/2005/8/layout/radial2"/>
    <dgm:cxn modelId="{C6339A97-65A9-4F16-AA8D-789A6CEDB4C9}" type="presParOf" srcId="{D2923D6C-69B6-4779-89AB-C3B0ECA3F467}" destId="{56CB413B-9CD3-4FF1-A729-6313073B720F}" srcOrd="5" destOrd="0" presId="urn:microsoft.com/office/officeart/2005/8/layout/radial2"/>
    <dgm:cxn modelId="{87D9A9A5-B2BE-4747-9E10-9514908F3200}" type="presParOf" srcId="{D2923D6C-69B6-4779-89AB-C3B0ECA3F467}" destId="{7BE953F6-0A86-4062-AA66-E3928FEBCAD0}" srcOrd="6" destOrd="0" presId="urn:microsoft.com/office/officeart/2005/8/layout/radial2"/>
    <dgm:cxn modelId="{E716D840-4D60-4278-911A-758A461D0CE0}" type="presParOf" srcId="{7BE953F6-0A86-4062-AA66-E3928FEBCAD0}" destId="{B798BF73-2B63-401C-8190-7701B20249FE}" srcOrd="0" destOrd="0" presId="urn:microsoft.com/office/officeart/2005/8/layout/radial2"/>
    <dgm:cxn modelId="{FC04F3FA-34FB-4785-A12C-4B80A5AFF2D1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ПИАНИНО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ПАУЗА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ПИАНО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12467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189234" custLinFactX="37406" custLinFactNeighborX="100000" custLinFactNeighborY="13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41240" custLinFactNeighborX="37217" custLinFactNeighborY="-46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90776" custLinFactX="46769" custLinFactNeighborX="100000" custLinFactNeighborY="-151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E638B4-1DCF-4958-86DA-5ADCEEC96CDD}" type="presOf" srcId="{43798457-0A84-4AAB-AB04-0C8DC58E2A08}" destId="{66A0A29A-E623-4596-ADF6-1CB08130EB88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9DFB69B9-1199-4776-BAEE-634BEFB9EFA3}" type="presOf" srcId="{5C830D99-4BB5-45C6-A9E5-08D3D168D698}" destId="{B798BF73-2B63-401C-8190-7701B20249FE}" srcOrd="0" destOrd="0" presId="urn:microsoft.com/office/officeart/2005/8/layout/radial2"/>
    <dgm:cxn modelId="{2D1CB685-74F6-4308-8E68-FBFD08CC11F3}" type="presOf" srcId="{3E1C9F97-9488-4954-A780-108B2B8A7A46}" destId="{56CB413B-9CD3-4FF1-A729-6313073B720F}" srcOrd="0" destOrd="0" presId="urn:microsoft.com/office/officeart/2005/8/layout/radial2"/>
    <dgm:cxn modelId="{3DA3ACF2-4778-4956-947F-DB4180116286}" type="presOf" srcId="{3B8F3F75-2C86-43B1-8560-271DA87C22C1}" destId="{6E8F587A-2FEB-480F-8FAE-69B1996A0555}" srcOrd="0" destOrd="0" presId="urn:microsoft.com/office/officeart/2005/8/layout/radial2"/>
    <dgm:cxn modelId="{8CF139C1-C296-4F32-8FAC-9616A21E1D6D}" type="presOf" srcId="{E6674C28-8DBD-4373-8289-ACC20F8846B0}" destId="{4BB5C4BE-9BFB-4E4C-B33B-03D8F4B8A9CE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19E23FF3-E307-4801-9F83-5B31F2F968E6}" type="presOf" srcId="{42E6D4C1-C542-4C67-A00C-EA4340DFF04D}" destId="{AE1947F7-EB5D-467B-9D38-559DE14219AD}" srcOrd="0" destOrd="0" presId="urn:microsoft.com/office/officeart/2005/8/layout/radial2"/>
    <dgm:cxn modelId="{20320E9A-96C0-4335-8CBD-744BF3A71152}" type="presOf" srcId="{612F7FF1-FE5D-4C4D-B749-C7125F99CCD3}" destId="{4A5148CF-5E40-4D04-91EB-6F12F1E94019}" srcOrd="0" destOrd="0" presId="urn:microsoft.com/office/officeart/2005/8/layout/radial2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D247405F-2FEA-4233-B263-E1C403A7AD79}" type="presParOf" srcId="{4A5148CF-5E40-4D04-91EB-6F12F1E94019}" destId="{D2923D6C-69B6-4779-89AB-C3B0ECA3F467}" srcOrd="0" destOrd="0" presId="urn:microsoft.com/office/officeart/2005/8/layout/radial2"/>
    <dgm:cxn modelId="{A8DC6D4D-C5FC-47A2-9E7F-B67793F613BF}" type="presParOf" srcId="{D2923D6C-69B6-4779-89AB-C3B0ECA3F467}" destId="{D6CB3524-969F-4A15-88A3-488168650F93}" srcOrd="0" destOrd="0" presId="urn:microsoft.com/office/officeart/2005/8/layout/radial2"/>
    <dgm:cxn modelId="{D1F33588-7CC2-44B4-A094-C21B38860221}" type="presParOf" srcId="{D6CB3524-969F-4A15-88A3-488168650F93}" destId="{5BB0B58F-49A5-43EE-B5E5-15415AC1505F}" srcOrd="0" destOrd="0" presId="urn:microsoft.com/office/officeart/2005/8/layout/radial2"/>
    <dgm:cxn modelId="{B3F15458-6E1B-41C8-902A-E3CEF6D75400}" type="presParOf" srcId="{D6CB3524-969F-4A15-88A3-488168650F93}" destId="{8349BF4C-747F-40BF-B542-A8DADD673C77}" srcOrd="1" destOrd="0" presId="urn:microsoft.com/office/officeart/2005/8/layout/radial2"/>
    <dgm:cxn modelId="{A12B761B-CD5B-4946-AD48-27A8B287E4A6}" type="presParOf" srcId="{D2923D6C-69B6-4779-89AB-C3B0ECA3F467}" destId="{6E8F587A-2FEB-480F-8FAE-69B1996A0555}" srcOrd="1" destOrd="0" presId="urn:microsoft.com/office/officeart/2005/8/layout/radial2"/>
    <dgm:cxn modelId="{A93707FA-CDE1-4E26-8B4E-6AADEAE27C5C}" type="presParOf" srcId="{D2923D6C-69B6-4779-89AB-C3B0ECA3F467}" destId="{629D95AB-63BD-49C6-BFD9-CC6DD2413052}" srcOrd="2" destOrd="0" presId="urn:microsoft.com/office/officeart/2005/8/layout/radial2"/>
    <dgm:cxn modelId="{70B939EC-ACBA-4525-BC43-791C8859436A}" type="presParOf" srcId="{629D95AB-63BD-49C6-BFD9-CC6DD2413052}" destId="{4BB5C4BE-9BFB-4E4C-B33B-03D8F4B8A9CE}" srcOrd="0" destOrd="0" presId="urn:microsoft.com/office/officeart/2005/8/layout/radial2"/>
    <dgm:cxn modelId="{CFE87E01-E42C-4E8A-BFAB-6C743496F82B}" type="presParOf" srcId="{629D95AB-63BD-49C6-BFD9-CC6DD2413052}" destId="{1B5EDDD6-0D64-4E2C-A182-C415AFCB20DC}" srcOrd="1" destOrd="0" presId="urn:microsoft.com/office/officeart/2005/8/layout/radial2"/>
    <dgm:cxn modelId="{A3A8C826-3CF0-4480-ACE5-6D4CEC6A4CCF}" type="presParOf" srcId="{D2923D6C-69B6-4779-89AB-C3B0ECA3F467}" destId="{66A0A29A-E623-4596-ADF6-1CB08130EB88}" srcOrd="3" destOrd="0" presId="urn:microsoft.com/office/officeart/2005/8/layout/radial2"/>
    <dgm:cxn modelId="{9C570EA3-21E0-48AD-890E-31FDED0878FB}" type="presParOf" srcId="{D2923D6C-69B6-4779-89AB-C3B0ECA3F467}" destId="{2B527C48-67CF-46A7-AFA7-734DFF03175F}" srcOrd="4" destOrd="0" presId="urn:microsoft.com/office/officeart/2005/8/layout/radial2"/>
    <dgm:cxn modelId="{9D1C8CF9-DFEE-4E01-9EFA-62BCDDE3582E}" type="presParOf" srcId="{2B527C48-67CF-46A7-AFA7-734DFF03175F}" destId="{AE1947F7-EB5D-467B-9D38-559DE14219AD}" srcOrd="0" destOrd="0" presId="urn:microsoft.com/office/officeart/2005/8/layout/radial2"/>
    <dgm:cxn modelId="{C7B77B42-3FFB-4D4E-8BD3-7F53120063F4}" type="presParOf" srcId="{2B527C48-67CF-46A7-AFA7-734DFF03175F}" destId="{A77D6FDF-6005-491C-8C9A-E1A4943F60BD}" srcOrd="1" destOrd="0" presId="urn:microsoft.com/office/officeart/2005/8/layout/radial2"/>
    <dgm:cxn modelId="{E0889823-9E4D-4D97-9863-1BA986DF0108}" type="presParOf" srcId="{D2923D6C-69B6-4779-89AB-C3B0ECA3F467}" destId="{56CB413B-9CD3-4FF1-A729-6313073B720F}" srcOrd="5" destOrd="0" presId="urn:microsoft.com/office/officeart/2005/8/layout/radial2"/>
    <dgm:cxn modelId="{755E6E34-0FDB-46FA-840A-AA32684C65A6}" type="presParOf" srcId="{D2923D6C-69B6-4779-89AB-C3B0ECA3F467}" destId="{7BE953F6-0A86-4062-AA66-E3928FEBCAD0}" srcOrd="6" destOrd="0" presId="urn:microsoft.com/office/officeart/2005/8/layout/radial2"/>
    <dgm:cxn modelId="{4012C15A-CC89-4937-8153-071CBC4DE03C}" type="presParOf" srcId="{7BE953F6-0A86-4062-AA66-E3928FEBCAD0}" destId="{B798BF73-2B63-401C-8190-7701B20249FE}" srcOrd="0" destOrd="0" presId="urn:microsoft.com/office/officeart/2005/8/layout/radial2"/>
    <dgm:cxn modelId="{488E2323-9E5A-4D74-988B-5A2B629FDF1B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РОЖОК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РОЯЛЬ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РИТМ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14569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132780" custLinFactX="43127" custLinFactNeighborX="100000" custLinFactNeighborY="9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29139" custLinFactNeighborX="62713" custLinFactNeighborY="62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36423" custLinFactX="61338" custLinFactNeighborX="100000" custLinFactNeighborY="-11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27491E92-F37E-4D4B-829B-299099C0F19B}" type="presOf" srcId="{43798457-0A84-4AAB-AB04-0C8DC58E2A08}" destId="{66A0A29A-E623-4596-ADF6-1CB08130EB88}" srcOrd="0" destOrd="0" presId="urn:microsoft.com/office/officeart/2005/8/layout/radial2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F455C8A5-8246-4BD7-B23E-0554E8FC24C8}" type="presOf" srcId="{5C830D99-4BB5-45C6-A9E5-08D3D168D698}" destId="{B798BF73-2B63-401C-8190-7701B20249FE}" srcOrd="0" destOrd="0" presId="urn:microsoft.com/office/officeart/2005/8/layout/radial2"/>
    <dgm:cxn modelId="{15AAFCFB-89E5-4F91-ACBB-9DFCF4B21C27}" type="presOf" srcId="{612F7FF1-FE5D-4C4D-B749-C7125F99CCD3}" destId="{4A5148CF-5E40-4D04-91EB-6F12F1E94019}" srcOrd="0" destOrd="0" presId="urn:microsoft.com/office/officeart/2005/8/layout/radial2"/>
    <dgm:cxn modelId="{C9C34473-C228-4EE0-84D0-3FAF605DEFD7}" type="presOf" srcId="{3E1C9F97-9488-4954-A780-108B2B8A7A46}" destId="{56CB413B-9CD3-4FF1-A729-6313073B720F}" srcOrd="0" destOrd="0" presId="urn:microsoft.com/office/officeart/2005/8/layout/radial2"/>
    <dgm:cxn modelId="{91CD9AB1-7D09-4BDF-B518-D3552B2E3110}" type="presOf" srcId="{3B8F3F75-2C86-43B1-8560-271DA87C22C1}" destId="{6E8F587A-2FEB-480F-8FAE-69B1996A0555}" srcOrd="0" destOrd="0" presId="urn:microsoft.com/office/officeart/2005/8/layout/radial2"/>
    <dgm:cxn modelId="{08664290-D26B-41D8-BC38-E63CE02B4CAF}" type="presOf" srcId="{E6674C28-8DBD-4373-8289-ACC20F8846B0}" destId="{4BB5C4BE-9BFB-4E4C-B33B-03D8F4B8A9CE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F9832ACD-8A00-44D0-9E0F-AF4323304599}" type="presOf" srcId="{42E6D4C1-C542-4C67-A00C-EA4340DFF04D}" destId="{AE1947F7-EB5D-467B-9D38-559DE14219AD}" srcOrd="0" destOrd="0" presId="urn:microsoft.com/office/officeart/2005/8/layout/radial2"/>
    <dgm:cxn modelId="{04A03F82-0A48-416F-A1CA-19AFDBEB9DC0}" type="presParOf" srcId="{4A5148CF-5E40-4D04-91EB-6F12F1E94019}" destId="{D2923D6C-69B6-4779-89AB-C3B0ECA3F467}" srcOrd="0" destOrd="0" presId="urn:microsoft.com/office/officeart/2005/8/layout/radial2"/>
    <dgm:cxn modelId="{58E09A20-80B1-4F2A-AC26-13387AE76142}" type="presParOf" srcId="{D2923D6C-69B6-4779-89AB-C3B0ECA3F467}" destId="{D6CB3524-969F-4A15-88A3-488168650F93}" srcOrd="0" destOrd="0" presId="urn:microsoft.com/office/officeart/2005/8/layout/radial2"/>
    <dgm:cxn modelId="{65EDD704-235A-431B-BAA5-57F8AD54E3A6}" type="presParOf" srcId="{D6CB3524-969F-4A15-88A3-488168650F93}" destId="{5BB0B58F-49A5-43EE-B5E5-15415AC1505F}" srcOrd="0" destOrd="0" presId="urn:microsoft.com/office/officeart/2005/8/layout/radial2"/>
    <dgm:cxn modelId="{F1BB72FF-C4E5-430D-B43B-3D543F7D1666}" type="presParOf" srcId="{D6CB3524-969F-4A15-88A3-488168650F93}" destId="{8349BF4C-747F-40BF-B542-A8DADD673C77}" srcOrd="1" destOrd="0" presId="urn:microsoft.com/office/officeart/2005/8/layout/radial2"/>
    <dgm:cxn modelId="{B18E4F97-A387-42CB-AA82-C9B47166F989}" type="presParOf" srcId="{D2923D6C-69B6-4779-89AB-C3B0ECA3F467}" destId="{6E8F587A-2FEB-480F-8FAE-69B1996A0555}" srcOrd="1" destOrd="0" presId="urn:microsoft.com/office/officeart/2005/8/layout/radial2"/>
    <dgm:cxn modelId="{F87C9B35-3FD3-47E0-B01B-DC24F64156BD}" type="presParOf" srcId="{D2923D6C-69B6-4779-89AB-C3B0ECA3F467}" destId="{629D95AB-63BD-49C6-BFD9-CC6DD2413052}" srcOrd="2" destOrd="0" presId="urn:microsoft.com/office/officeart/2005/8/layout/radial2"/>
    <dgm:cxn modelId="{A3D9D606-CBA1-4B58-ACCE-BBBDE497B1C3}" type="presParOf" srcId="{629D95AB-63BD-49C6-BFD9-CC6DD2413052}" destId="{4BB5C4BE-9BFB-4E4C-B33B-03D8F4B8A9CE}" srcOrd="0" destOrd="0" presId="urn:microsoft.com/office/officeart/2005/8/layout/radial2"/>
    <dgm:cxn modelId="{378BDFDB-E5C2-420F-8F74-187AD2DB7C9F}" type="presParOf" srcId="{629D95AB-63BD-49C6-BFD9-CC6DD2413052}" destId="{1B5EDDD6-0D64-4E2C-A182-C415AFCB20DC}" srcOrd="1" destOrd="0" presId="urn:microsoft.com/office/officeart/2005/8/layout/radial2"/>
    <dgm:cxn modelId="{D791FA4F-7587-4342-85A5-A648BDAE37F7}" type="presParOf" srcId="{D2923D6C-69B6-4779-89AB-C3B0ECA3F467}" destId="{66A0A29A-E623-4596-ADF6-1CB08130EB88}" srcOrd="3" destOrd="0" presId="urn:microsoft.com/office/officeart/2005/8/layout/radial2"/>
    <dgm:cxn modelId="{93FDC25F-5665-4190-B903-8E8B16E35D80}" type="presParOf" srcId="{D2923D6C-69B6-4779-89AB-C3B0ECA3F467}" destId="{2B527C48-67CF-46A7-AFA7-734DFF03175F}" srcOrd="4" destOrd="0" presId="urn:microsoft.com/office/officeart/2005/8/layout/radial2"/>
    <dgm:cxn modelId="{6CC16EFA-FC76-4402-89B4-0DD371B4FDB8}" type="presParOf" srcId="{2B527C48-67CF-46A7-AFA7-734DFF03175F}" destId="{AE1947F7-EB5D-467B-9D38-559DE14219AD}" srcOrd="0" destOrd="0" presId="urn:microsoft.com/office/officeart/2005/8/layout/radial2"/>
    <dgm:cxn modelId="{57293296-DD1B-46A2-800F-FBA59E16F669}" type="presParOf" srcId="{2B527C48-67CF-46A7-AFA7-734DFF03175F}" destId="{A77D6FDF-6005-491C-8C9A-E1A4943F60BD}" srcOrd="1" destOrd="0" presId="urn:microsoft.com/office/officeart/2005/8/layout/radial2"/>
    <dgm:cxn modelId="{3F66BCDE-1476-45EF-A3D8-37F1E86D9CDA}" type="presParOf" srcId="{D2923D6C-69B6-4779-89AB-C3B0ECA3F467}" destId="{56CB413B-9CD3-4FF1-A729-6313073B720F}" srcOrd="5" destOrd="0" presId="urn:microsoft.com/office/officeart/2005/8/layout/radial2"/>
    <dgm:cxn modelId="{9B8962D5-D9DD-4985-B311-2593185A00EC}" type="presParOf" srcId="{D2923D6C-69B6-4779-89AB-C3B0ECA3F467}" destId="{7BE953F6-0A86-4062-AA66-E3928FEBCAD0}" srcOrd="6" destOrd="0" presId="urn:microsoft.com/office/officeart/2005/8/layout/radial2"/>
    <dgm:cxn modelId="{681C1486-8AD9-4C14-91FE-29845C967BFA}" type="presParOf" srcId="{7BE953F6-0A86-4062-AA66-E3928FEBCAD0}" destId="{B798BF73-2B63-401C-8190-7701B20249FE}" srcOrd="0" destOrd="0" presId="urn:microsoft.com/office/officeart/2005/8/layout/radial2"/>
    <dgm:cxn modelId="{29E59112-4B83-4C53-B2B5-6E469C44F854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СВИРЕЛЬ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СКРИПКА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СОЛО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28424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184093" custLinFactX="65965" custLinFactNeighborX="100000" custLinFactNeighborY="-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91378" custLinFactNeighborX="93746" custLinFactNeighborY="26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91378" custLinFactX="2480" custLinFactNeighborX="100000" custLinFactNeighborY="-11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2F339-D2AA-4092-A836-964167BE1E3B}" type="presOf" srcId="{3B8F3F75-2C86-43B1-8560-271DA87C22C1}" destId="{6E8F587A-2FEB-480F-8FAE-69B1996A0555}" srcOrd="0" destOrd="0" presId="urn:microsoft.com/office/officeart/2005/8/layout/radial2"/>
    <dgm:cxn modelId="{14F01ABF-AB51-4C7C-916D-6DDAAA535647}" type="presOf" srcId="{5C830D99-4BB5-45C6-A9E5-08D3D168D698}" destId="{B798BF73-2B63-401C-8190-7701B20249FE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09D2B361-C652-4C4A-AC89-646FB7C051FD}" type="presOf" srcId="{E6674C28-8DBD-4373-8289-ACC20F8846B0}" destId="{4BB5C4BE-9BFB-4E4C-B33B-03D8F4B8A9CE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A2E61DB0-A8D0-4A9A-8E2D-8F35A05B5ECB}" type="presOf" srcId="{3E1C9F97-9488-4954-A780-108B2B8A7A46}" destId="{56CB413B-9CD3-4FF1-A729-6313073B720F}" srcOrd="0" destOrd="0" presId="urn:microsoft.com/office/officeart/2005/8/layout/radial2"/>
    <dgm:cxn modelId="{727FCD4F-C016-47CA-9B0B-4F1CA4A65E28}" type="presOf" srcId="{612F7FF1-FE5D-4C4D-B749-C7125F99CCD3}" destId="{4A5148CF-5E40-4D04-91EB-6F12F1E94019}" srcOrd="0" destOrd="0" presId="urn:microsoft.com/office/officeart/2005/8/layout/radial2"/>
    <dgm:cxn modelId="{B87082E7-8ABD-41B4-9713-635471124C99}" type="presOf" srcId="{42E6D4C1-C542-4C67-A00C-EA4340DFF04D}" destId="{AE1947F7-EB5D-467B-9D38-559DE14219AD}" srcOrd="0" destOrd="0" presId="urn:microsoft.com/office/officeart/2005/8/layout/radial2"/>
    <dgm:cxn modelId="{862504DC-B0ED-4F6E-93B8-8711ACC0707C}" type="presOf" srcId="{43798457-0A84-4AAB-AB04-0C8DC58E2A08}" destId="{66A0A29A-E623-4596-ADF6-1CB08130EB88}" srcOrd="0" destOrd="0" presId="urn:microsoft.com/office/officeart/2005/8/layout/radial2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636EBFF1-022A-4043-BC7D-ADFB6585DA57}" type="presParOf" srcId="{4A5148CF-5E40-4D04-91EB-6F12F1E94019}" destId="{D2923D6C-69B6-4779-89AB-C3B0ECA3F467}" srcOrd="0" destOrd="0" presId="urn:microsoft.com/office/officeart/2005/8/layout/radial2"/>
    <dgm:cxn modelId="{EC1718AA-88A1-4C8C-B0C9-51EFE93D055C}" type="presParOf" srcId="{D2923D6C-69B6-4779-89AB-C3B0ECA3F467}" destId="{D6CB3524-969F-4A15-88A3-488168650F93}" srcOrd="0" destOrd="0" presId="urn:microsoft.com/office/officeart/2005/8/layout/radial2"/>
    <dgm:cxn modelId="{215FB370-FCFB-4D09-AA37-99C809E4ED4C}" type="presParOf" srcId="{D6CB3524-969F-4A15-88A3-488168650F93}" destId="{5BB0B58F-49A5-43EE-B5E5-15415AC1505F}" srcOrd="0" destOrd="0" presId="urn:microsoft.com/office/officeart/2005/8/layout/radial2"/>
    <dgm:cxn modelId="{588E66F4-03D2-45C1-9B4D-0C82FB2B504D}" type="presParOf" srcId="{D6CB3524-969F-4A15-88A3-488168650F93}" destId="{8349BF4C-747F-40BF-B542-A8DADD673C77}" srcOrd="1" destOrd="0" presId="urn:microsoft.com/office/officeart/2005/8/layout/radial2"/>
    <dgm:cxn modelId="{18851105-96D8-4210-B855-FD4C9AAD7B9A}" type="presParOf" srcId="{D2923D6C-69B6-4779-89AB-C3B0ECA3F467}" destId="{6E8F587A-2FEB-480F-8FAE-69B1996A0555}" srcOrd="1" destOrd="0" presId="urn:microsoft.com/office/officeart/2005/8/layout/radial2"/>
    <dgm:cxn modelId="{FAAB121B-08C6-4D19-8DBF-ECD5D0E6F462}" type="presParOf" srcId="{D2923D6C-69B6-4779-89AB-C3B0ECA3F467}" destId="{629D95AB-63BD-49C6-BFD9-CC6DD2413052}" srcOrd="2" destOrd="0" presId="urn:microsoft.com/office/officeart/2005/8/layout/radial2"/>
    <dgm:cxn modelId="{8677CD53-EE39-43BF-A0F3-2542CB6A4B74}" type="presParOf" srcId="{629D95AB-63BD-49C6-BFD9-CC6DD2413052}" destId="{4BB5C4BE-9BFB-4E4C-B33B-03D8F4B8A9CE}" srcOrd="0" destOrd="0" presId="urn:microsoft.com/office/officeart/2005/8/layout/radial2"/>
    <dgm:cxn modelId="{F135151B-062B-44FC-BEED-36A3AEB0A0F8}" type="presParOf" srcId="{629D95AB-63BD-49C6-BFD9-CC6DD2413052}" destId="{1B5EDDD6-0D64-4E2C-A182-C415AFCB20DC}" srcOrd="1" destOrd="0" presId="urn:microsoft.com/office/officeart/2005/8/layout/radial2"/>
    <dgm:cxn modelId="{18540524-5F72-4E57-8A71-AE252E33591B}" type="presParOf" srcId="{D2923D6C-69B6-4779-89AB-C3B0ECA3F467}" destId="{66A0A29A-E623-4596-ADF6-1CB08130EB88}" srcOrd="3" destOrd="0" presId="urn:microsoft.com/office/officeart/2005/8/layout/radial2"/>
    <dgm:cxn modelId="{EE1F2333-1FE3-4D5B-94F7-7681AB1C821E}" type="presParOf" srcId="{D2923D6C-69B6-4779-89AB-C3B0ECA3F467}" destId="{2B527C48-67CF-46A7-AFA7-734DFF03175F}" srcOrd="4" destOrd="0" presId="urn:microsoft.com/office/officeart/2005/8/layout/radial2"/>
    <dgm:cxn modelId="{FB907439-E3DC-4F10-8AA2-3B191310FD98}" type="presParOf" srcId="{2B527C48-67CF-46A7-AFA7-734DFF03175F}" destId="{AE1947F7-EB5D-467B-9D38-559DE14219AD}" srcOrd="0" destOrd="0" presId="urn:microsoft.com/office/officeart/2005/8/layout/radial2"/>
    <dgm:cxn modelId="{34287131-6A19-4753-BB1F-96B3378F1A90}" type="presParOf" srcId="{2B527C48-67CF-46A7-AFA7-734DFF03175F}" destId="{A77D6FDF-6005-491C-8C9A-E1A4943F60BD}" srcOrd="1" destOrd="0" presId="urn:microsoft.com/office/officeart/2005/8/layout/radial2"/>
    <dgm:cxn modelId="{519A47B2-F235-4C87-9BDC-C45726BE67D0}" type="presParOf" srcId="{D2923D6C-69B6-4779-89AB-C3B0ECA3F467}" destId="{56CB413B-9CD3-4FF1-A729-6313073B720F}" srcOrd="5" destOrd="0" presId="urn:microsoft.com/office/officeart/2005/8/layout/radial2"/>
    <dgm:cxn modelId="{9148B891-354E-483E-8A2D-F9B9FEA54932}" type="presParOf" srcId="{D2923D6C-69B6-4779-89AB-C3B0ECA3F467}" destId="{7BE953F6-0A86-4062-AA66-E3928FEBCAD0}" srcOrd="6" destOrd="0" presId="urn:microsoft.com/office/officeart/2005/8/layout/radial2"/>
    <dgm:cxn modelId="{8619977B-DFA8-4F86-B844-5145EC9FFD0B}" type="presParOf" srcId="{7BE953F6-0A86-4062-AA66-E3928FEBCAD0}" destId="{B798BF73-2B63-401C-8190-7701B20249FE}" srcOrd="0" destOrd="0" presId="urn:microsoft.com/office/officeart/2005/8/layout/radial2"/>
    <dgm:cxn modelId="{9885278B-0964-46FB-A100-B8AB521410B6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ТЕМП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ТЕМА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ТРУБАДУР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34207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213232" custLinFactX="10044" custLinFactNeighborX="100000" custLinFactNeighborY="-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69525" custLinFactX="37075" custLinFactNeighborX="100000" custLinFactNeighborY="-82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251814" custLinFactX="23231" custLinFactNeighborX="100000" custLinFactNeighborY="-151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FA378-B184-4B83-9FF3-2E69DCA88679}" type="presOf" srcId="{E6674C28-8DBD-4373-8289-ACC20F8846B0}" destId="{4BB5C4BE-9BFB-4E4C-B33B-03D8F4B8A9CE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AD457B8A-7BE8-485B-9110-008D456ACDB4}" type="presOf" srcId="{612F7FF1-FE5D-4C4D-B749-C7125F99CCD3}" destId="{4A5148CF-5E40-4D04-91EB-6F12F1E94019}" srcOrd="0" destOrd="0" presId="urn:microsoft.com/office/officeart/2005/8/layout/radial2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5467210B-E7CD-4EDE-A3F8-61F8C0BCEBC7}" type="presOf" srcId="{42E6D4C1-C542-4C67-A00C-EA4340DFF04D}" destId="{AE1947F7-EB5D-467B-9D38-559DE14219AD}" srcOrd="0" destOrd="0" presId="urn:microsoft.com/office/officeart/2005/8/layout/radial2"/>
    <dgm:cxn modelId="{FF2D0E9B-F436-43C4-9524-135F75933F8B}" type="presOf" srcId="{3B8F3F75-2C86-43B1-8560-271DA87C22C1}" destId="{6E8F587A-2FEB-480F-8FAE-69B1996A0555}" srcOrd="0" destOrd="0" presId="urn:microsoft.com/office/officeart/2005/8/layout/radial2"/>
    <dgm:cxn modelId="{99C32AA5-4BE5-4EF4-8516-FE9B262AD3B7}" type="presOf" srcId="{3E1C9F97-9488-4954-A780-108B2B8A7A46}" destId="{56CB413B-9CD3-4FF1-A729-6313073B720F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1CF72D63-4D21-4734-B0F9-AB3E5AA45496}" type="presOf" srcId="{5C830D99-4BB5-45C6-A9E5-08D3D168D698}" destId="{B798BF73-2B63-401C-8190-7701B20249FE}" srcOrd="0" destOrd="0" presId="urn:microsoft.com/office/officeart/2005/8/layout/radial2"/>
    <dgm:cxn modelId="{146ED337-2836-494D-B6E4-D9306F6E2DDA}" type="presOf" srcId="{43798457-0A84-4AAB-AB04-0C8DC58E2A08}" destId="{66A0A29A-E623-4596-ADF6-1CB08130EB88}" srcOrd="0" destOrd="0" presId="urn:microsoft.com/office/officeart/2005/8/layout/radial2"/>
    <dgm:cxn modelId="{68663ED7-7287-4B2C-A1DA-4E63663EC7B7}" type="presParOf" srcId="{4A5148CF-5E40-4D04-91EB-6F12F1E94019}" destId="{D2923D6C-69B6-4779-89AB-C3B0ECA3F467}" srcOrd="0" destOrd="0" presId="urn:microsoft.com/office/officeart/2005/8/layout/radial2"/>
    <dgm:cxn modelId="{6CC311A4-45A3-4BEC-BC08-1E08046606C1}" type="presParOf" srcId="{D2923D6C-69B6-4779-89AB-C3B0ECA3F467}" destId="{D6CB3524-969F-4A15-88A3-488168650F93}" srcOrd="0" destOrd="0" presId="urn:microsoft.com/office/officeart/2005/8/layout/radial2"/>
    <dgm:cxn modelId="{BB78F2D3-FCF2-4CE3-8DEC-4F6BF1FCF0D1}" type="presParOf" srcId="{D6CB3524-969F-4A15-88A3-488168650F93}" destId="{5BB0B58F-49A5-43EE-B5E5-15415AC1505F}" srcOrd="0" destOrd="0" presId="urn:microsoft.com/office/officeart/2005/8/layout/radial2"/>
    <dgm:cxn modelId="{9AAE9C66-0518-4DD6-B6A4-D0D44C61E2B9}" type="presParOf" srcId="{D6CB3524-969F-4A15-88A3-488168650F93}" destId="{8349BF4C-747F-40BF-B542-A8DADD673C77}" srcOrd="1" destOrd="0" presId="urn:microsoft.com/office/officeart/2005/8/layout/radial2"/>
    <dgm:cxn modelId="{FEAAFD0E-30BA-44C1-9870-2C7075C172D3}" type="presParOf" srcId="{D2923D6C-69B6-4779-89AB-C3B0ECA3F467}" destId="{6E8F587A-2FEB-480F-8FAE-69B1996A0555}" srcOrd="1" destOrd="0" presId="urn:microsoft.com/office/officeart/2005/8/layout/radial2"/>
    <dgm:cxn modelId="{B8ADACA1-6251-4694-A143-D240180F9838}" type="presParOf" srcId="{D2923D6C-69B6-4779-89AB-C3B0ECA3F467}" destId="{629D95AB-63BD-49C6-BFD9-CC6DD2413052}" srcOrd="2" destOrd="0" presId="urn:microsoft.com/office/officeart/2005/8/layout/radial2"/>
    <dgm:cxn modelId="{FE1DC4DE-225C-4B47-BAF0-3C2F2F9D21F2}" type="presParOf" srcId="{629D95AB-63BD-49C6-BFD9-CC6DD2413052}" destId="{4BB5C4BE-9BFB-4E4C-B33B-03D8F4B8A9CE}" srcOrd="0" destOrd="0" presId="urn:microsoft.com/office/officeart/2005/8/layout/radial2"/>
    <dgm:cxn modelId="{2595FAD3-E1CA-40ED-9BEE-90911E565DDE}" type="presParOf" srcId="{629D95AB-63BD-49C6-BFD9-CC6DD2413052}" destId="{1B5EDDD6-0D64-4E2C-A182-C415AFCB20DC}" srcOrd="1" destOrd="0" presId="urn:microsoft.com/office/officeart/2005/8/layout/radial2"/>
    <dgm:cxn modelId="{32BB6F7E-8BA4-4206-B3CF-1FB4B53E0557}" type="presParOf" srcId="{D2923D6C-69B6-4779-89AB-C3B0ECA3F467}" destId="{66A0A29A-E623-4596-ADF6-1CB08130EB88}" srcOrd="3" destOrd="0" presId="urn:microsoft.com/office/officeart/2005/8/layout/radial2"/>
    <dgm:cxn modelId="{950C488C-575E-4285-B4BA-E515310EA864}" type="presParOf" srcId="{D2923D6C-69B6-4779-89AB-C3B0ECA3F467}" destId="{2B527C48-67CF-46A7-AFA7-734DFF03175F}" srcOrd="4" destOrd="0" presId="urn:microsoft.com/office/officeart/2005/8/layout/radial2"/>
    <dgm:cxn modelId="{3CDF6D75-693C-4684-85DD-1A0C55C22B16}" type="presParOf" srcId="{2B527C48-67CF-46A7-AFA7-734DFF03175F}" destId="{AE1947F7-EB5D-467B-9D38-559DE14219AD}" srcOrd="0" destOrd="0" presId="urn:microsoft.com/office/officeart/2005/8/layout/radial2"/>
    <dgm:cxn modelId="{1A24A0D9-32A6-4460-B018-BAB6DC8787E2}" type="presParOf" srcId="{2B527C48-67CF-46A7-AFA7-734DFF03175F}" destId="{A77D6FDF-6005-491C-8C9A-E1A4943F60BD}" srcOrd="1" destOrd="0" presId="urn:microsoft.com/office/officeart/2005/8/layout/radial2"/>
    <dgm:cxn modelId="{9B826F48-E23A-40F2-9211-D7F579AEE4C6}" type="presParOf" srcId="{D2923D6C-69B6-4779-89AB-C3B0ECA3F467}" destId="{56CB413B-9CD3-4FF1-A729-6313073B720F}" srcOrd="5" destOrd="0" presId="urn:microsoft.com/office/officeart/2005/8/layout/radial2"/>
    <dgm:cxn modelId="{8F2188F2-0CE1-4E55-87FE-356C8F609260}" type="presParOf" srcId="{D2923D6C-69B6-4779-89AB-C3B0ECA3F467}" destId="{7BE953F6-0A86-4062-AA66-E3928FEBCAD0}" srcOrd="6" destOrd="0" presId="urn:microsoft.com/office/officeart/2005/8/layout/radial2"/>
    <dgm:cxn modelId="{42CD8F24-23AD-47C0-BC81-BEEC22764D10}" type="presParOf" srcId="{7BE953F6-0A86-4062-AA66-E3928FEBCAD0}" destId="{B798BF73-2B63-401C-8190-7701B20249FE}" srcOrd="0" destOrd="0" presId="urn:microsoft.com/office/officeart/2005/8/layout/radial2"/>
    <dgm:cxn modelId="{9A7BE13B-0B94-4741-98D1-B43C056EE9B4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УДАРНЫЕ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УНИСОН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УРОК</a:t>
          </a:r>
        </a:p>
        <a:p>
          <a:r>
            <a:rPr lang="ru-RU" sz="4000" b="1" dirty="0" smtClean="0"/>
            <a:t>МУЗЫКИ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38531" custLinFactNeighborY="-2448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216552" custLinFactX="33879" custLinFactNeighborX="100000" custLinFactNeighborY="9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98662" custLinFactX="33355" custLinFactNeighborX="100000" custLinFactNeighborY="-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223121" custLinFactX="1578" custLinFactNeighborX="100000" custLinFactNeighborY="-187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65B8A-C4B2-4829-A100-566C9A59353F}" type="presOf" srcId="{43798457-0A84-4AAB-AB04-0C8DC58E2A08}" destId="{66A0A29A-E623-4596-ADF6-1CB08130EB88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01CAB1F3-9B7C-429F-9DF8-B24CB45DD5AB}" type="presOf" srcId="{5C830D99-4BB5-45C6-A9E5-08D3D168D698}" destId="{B798BF73-2B63-401C-8190-7701B20249FE}" srcOrd="0" destOrd="0" presId="urn:microsoft.com/office/officeart/2005/8/layout/radial2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69D571DF-F60D-4608-BCE9-AB05254F611D}" type="presOf" srcId="{42E6D4C1-C542-4C67-A00C-EA4340DFF04D}" destId="{AE1947F7-EB5D-467B-9D38-559DE14219AD}" srcOrd="0" destOrd="0" presId="urn:microsoft.com/office/officeart/2005/8/layout/radial2"/>
    <dgm:cxn modelId="{08D61ED2-BB3C-4865-B7F3-C859A390D9D4}" type="presOf" srcId="{612F7FF1-FE5D-4C4D-B749-C7125F99CCD3}" destId="{4A5148CF-5E40-4D04-91EB-6F12F1E94019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CE990695-8B12-47D7-A938-3D029B0FC39E}" type="presOf" srcId="{3B8F3F75-2C86-43B1-8560-271DA87C22C1}" destId="{6E8F587A-2FEB-480F-8FAE-69B1996A0555}" srcOrd="0" destOrd="0" presId="urn:microsoft.com/office/officeart/2005/8/layout/radial2"/>
    <dgm:cxn modelId="{851E8AF3-156F-47A1-8BAB-E2D8A6FBE692}" type="presOf" srcId="{E6674C28-8DBD-4373-8289-ACC20F8846B0}" destId="{4BB5C4BE-9BFB-4E4C-B33B-03D8F4B8A9CE}" srcOrd="0" destOrd="0" presId="urn:microsoft.com/office/officeart/2005/8/layout/radial2"/>
    <dgm:cxn modelId="{67736538-4A79-426A-8D43-15B96316FE89}" type="presOf" srcId="{3E1C9F97-9488-4954-A780-108B2B8A7A46}" destId="{56CB413B-9CD3-4FF1-A729-6313073B720F}" srcOrd="0" destOrd="0" presId="urn:microsoft.com/office/officeart/2005/8/layout/radial2"/>
    <dgm:cxn modelId="{99B5DC1C-8679-4EB4-A84F-BCF53A4F1C4F}" type="presParOf" srcId="{4A5148CF-5E40-4D04-91EB-6F12F1E94019}" destId="{D2923D6C-69B6-4779-89AB-C3B0ECA3F467}" srcOrd="0" destOrd="0" presId="urn:microsoft.com/office/officeart/2005/8/layout/radial2"/>
    <dgm:cxn modelId="{200DCB87-793E-4B4A-8E5F-6995462BE86A}" type="presParOf" srcId="{D2923D6C-69B6-4779-89AB-C3B0ECA3F467}" destId="{D6CB3524-969F-4A15-88A3-488168650F93}" srcOrd="0" destOrd="0" presId="urn:microsoft.com/office/officeart/2005/8/layout/radial2"/>
    <dgm:cxn modelId="{207FDF79-B7BB-4988-A011-6B720DD56BE9}" type="presParOf" srcId="{D6CB3524-969F-4A15-88A3-488168650F93}" destId="{5BB0B58F-49A5-43EE-B5E5-15415AC1505F}" srcOrd="0" destOrd="0" presId="urn:microsoft.com/office/officeart/2005/8/layout/radial2"/>
    <dgm:cxn modelId="{D3F6C314-9879-4CAE-AAD2-458DC918197C}" type="presParOf" srcId="{D6CB3524-969F-4A15-88A3-488168650F93}" destId="{8349BF4C-747F-40BF-B542-A8DADD673C77}" srcOrd="1" destOrd="0" presId="urn:microsoft.com/office/officeart/2005/8/layout/radial2"/>
    <dgm:cxn modelId="{1F8206C1-8548-467D-AAC6-3C2137DB8732}" type="presParOf" srcId="{D2923D6C-69B6-4779-89AB-C3B0ECA3F467}" destId="{6E8F587A-2FEB-480F-8FAE-69B1996A0555}" srcOrd="1" destOrd="0" presId="urn:microsoft.com/office/officeart/2005/8/layout/radial2"/>
    <dgm:cxn modelId="{AC52AA42-291E-41ED-8992-7F231CAF8EFA}" type="presParOf" srcId="{D2923D6C-69B6-4779-89AB-C3B0ECA3F467}" destId="{629D95AB-63BD-49C6-BFD9-CC6DD2413052}" srcOrd="2" destOrd="0" presId="urn:microsoft.com/office/officeart/2005/8/layout/radial2"/>
    <dgm:cxn modelId="{F11143BC-D429-49E7-B707-E206569C286F}" type="presParOf" srcId="{629D95AB-63BD-49C6-BFD9-CC6DD2413052}" destId="{4BB5C4BE-9BFB-4E4C-B33B-03D8F4B8A9CE}" srcOrd="0" destOrd="0" presId="urn:microsoft.com/office/officeart/2005/8/layout/radial2"/>
    <dgm:cxn modelId="{B94BB9F0-67E9-48C7-9C80-139477C36CA3}" type="presParOf" srcId="{629D95AB-63BD-49C6-BFD9-CC6DD2413052}" destId="{1B5EDDD6-0D64-4E2C-A182-C415AFCB20DC}" srcOrd="1" destOrd="0" presId="urn:microsoft.com/office/officeart/2005/8/layout/radial2"/>
    <dgm:cxn modelId="{319E8955-5C19-420C-B23F-EC538E69D560}" type="presParOf" srcId="{D2923D6C-69B6-4779-89AB-C3B0ECA3F467}" destId="{66A0A29A-E623-4596-ADF6-1CB08130EB88}" srcOrd="3" destOrd="0" presId="urn:microsoft.com/office/officeart/2005/8/layout/radial2"/>
    <dgm:cxn modelId="{DFE64127-3B49-4694-8C79-8908777288C3}" type="presParOf" srcId="{D2923D6C-69B6-4779-89AB-C3B0ECA3F467}" destId="{2B527C48-67CF-46A7-AFA7-734DFF03175F}" srcOrd="4" destOrd="0" presId="urn:microsoft.com/office/officeart/2005/8/layout/radial2"/>
    <dgm:cxn modelId="{8FCB1AF8-7239-47A6-A102-59C5941B2946}" type="presParOf" srcId="{2B527C48-67CF-46A7-AFA7-734DFF03175F}" destId="{AE1947F7-EB5D-467B-9D38-559DE14219AD}" srcOrd="0" destOrd="0" presId="urn:microsoft.com/office/officeart/2005/8/layout/radial2"/>
    <dgm:cxn modelId="{E84097C3-B29A-43F5-9B8A-38FFF64FB86B}" type="presParOf" srcId="{2B527C48-67CF-46A7-AFA7-734DFF03175F}" destId="{A77D6FDF-6005-491C-8C9A-E1A4943F60BD}" srcOrd="1" destOrd="0" presId="urn:microsoft.com/office/officeart/2005/8/layout/radial2"/>
    <dgm:cxn modelId="{43E4E7F8-AF3B-4256-86D8-D183B99BF671}" type="presParOf" srcId="{D2923D6C-69B6-4779-89AB-C3B0ECA3F467}" destId="{56CB413B-9CD3-4FF1-A729-6313073B720F}" srcOrd="5" destOrd="0" presId="urn:microsoft.com/office/officeart/2005/8/layout/radial2"/>
    <dgm:cxn modelId="{E3638E38-1526-4020-8187-71C0ABACA47F}" type="presParOf" srcId="{D2923D6C-69B6-4779-89AB-C3B0ECA3F467}" destId="{7BE953F6-0A86-4062-AA66-E3928FEBCAD0}" srcOrd="6" destOrd="0" presId="urn:microsoft.com/office/officeart/2005/8/layout/radial2"/>
    <dgm:cxn modelId="{974D14C3-0835-495C-91CA-145D64E2C6BE}" type="presParOf" srcId="{7BE953F6-0A86-4062-AA66-E3928FEBCAD0}" destId="{B798BF73-2B63-401C-8190-7701B20249FE}" srcOrd="0" destOrd="0" presId="urn:microsoft.com/office/officeart/2005/8/layout/radial2"/>
    <dgm:cxn modelId="{BE4C098E-5A61-4E96-9F88-6F984A5A3C71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ФЛЕЙТА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ФОРТЕ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ФРАЗА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20953" custLinFactNeighborY="-2448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200822" custLinFactX="53041" custLinFactNeighborX="100000" custLinFactNeighborY="9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86494" custLinFactNeighborX="70956" custLinFactNeighborY="62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89321" custLinFactX="60422" custLinFactNeighborX="100000" custLinFactNeighborY="-11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F5DB3C-89CC-4C22-BAC6-261BC489383F}" type="presOf" srcId="{43798457-0A84-4AAB-AB04-0C8DC58E2A08}" destId="{66A0A29A-E623-4596-ADF6-1CB08130EB88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8BB6F723-89C9-4D8C-B164-9DB1EFD2E081}" type="presOf" srcId="{612F7FF1-FE5D-4C4D-B749-C7125F99CCD3}" destId="{4A5148CF-5E40-4D04-91EB-6F12F1E94019}" srcOrd="0" destOrd="0" presId="urn:microsoft.com/office/officeart/2005/8/layout/radial2"/>
    <dgm:cxn modelId="{D24DE8F7-22CE-455A-AFB6-9F0212922B49}" type="presOf" srcId="{3B8F3F75-2C86-43B1-8560-271DA87C22C1}" destId="{6E8F587A-2FEB-480F-8FAE-69B1996A0555}" srcOrd="0" destOrd="0" presId="urn:microsoft.com/office/officeart/2005/8/layout/radial2"/>
    <dgm:cxn modelId="{B82F97FF-7829-4431-B993-30BA36EC563D}" type="presOf" srcId="{42E6D4C1-C542-4C67-A00C-EA4340DFF04D}" destId="{AE1947F7-EB5D-467B-9D38-559DE14219AD}" srcOrd="0" destOrd="0" presId="urn:microsoft.com/office/officeart/2005/8/layout/radial2"/>
    <dgm:cxn modelId="{B429F20D-1F92-4FE1-84EF-B03CF6B881C6}" type="presOf" srcId="{3E1C9F97-9488-4954-A780-108B2B8A7A46}" destId="{56CB413B-9CD3-4FF1-A729-6313073B720F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F26F58A8-5C03-4A1D-982D-809F7601370B}" type="presOf" srcId="{E6674C28-8DBD-4373-8289-ACC20F8846B0}" destId="{4BB5C4BE-9BFB-4E4C-B33B-03D8F4B8A9CE}" srcOrd="0" destOrd="0" presId="urn:microsoft.com/office/officeart/2005/8/layout/radial2"/>
    <dgm:cxn modelId="{96C3C8CF-FF31-4032-A549-B55E2BFF5A23}" type="presOf" srcId="{5C830D99-4BB5-45C6-A9E5-08D3D168D698}" destId="{B798BF73-2B63-401C-8190-7701B20249FE}" srcOrd="0" destOrd="0" presId="urn:microsoft.com/office/officeart/2005/8/layout/radial2"/>
    <dgm:cxn modelId="{DF11D42A-04B4-45AC-8E56-017112CBC661}" type="presParOf" srcId="{4A5148CF-5E40-4D04-91EB-6F12F1E94019}" destId="{D2923D6C-69B6-4779-89AB-C3B0ECA3F467}" srcOrd="0" destOrd="0" presId="urn:microsoft.com/office/officeart/2005/8/layout/radial2"/>
    <dgm:cxn modelId="{9581E472-7B5A-4247-AFCA-2D6E72E6A9AB}" type="presParOf" srcId="{D2923D6C-69B6-4779-89AB-C3B0ECA3F467}" destId="{D6CB3524-969F-4A15-88A3-488168650F93}" srcOrd="0" destOrd="0" presId="urn:microsoft.com/office/officeart/2005/8/layout/radial2"/>
    <dgm:cxn modelId="{B2FBA3CD-F895-4D94-AE67-960717EA5170}" type="presParOf" srcId="{D6CB3524-969F-4A15-88A3-488168650F93}" destId="{5BB0B58F-49A5-43EE-B5E5-15415AC1505F}" srcOrd="0" destOrd="0" presId="urn:microsoft.com/office/officeart/2005/8/layout/radial2"/>
    <dgm:cxn modelId="{8B3BBCF3-D6C6-43CF-8077-A7058992C080}" type="presParOf" srcId="{D6CB3524-969F-4A15-88A3-488168650F93}" destId="{8349BF4C-747F-40BF-B542-A8DADD673C77}" srcOrd="1" destOrd="0" presId="urn:microsoft.com/office/officeart/2005/8/layout/radial2"/>
    <dgm:cxn modelId="{8CDD5E0D-537C-4464-89BA-77DEF5A31D82}" type="presParOf" srcId="{D2923D6C-69B6-4779-89AB-C3B0ECA3F467}" destId="{6E8F587A-2FEB-480F-8FAE-69B1996A0555}" srcOrd="1" destOrd="0" presId="urn:microsoft.com/office/officeart/2005/8/layout/radial2"/>
    <dgm:cxn modelId="{E9965999-614D-4E6A-B680-5CF4B2FEEC3C}" type="presParOf" srcId="{D2923D6C-69B6-4779-89AB-C3B0ECA3F467}" destId="{629D95AB-63BD-49C6-BFD9-CC6DD2413052}" srcOrd="2" destOrd="0" presId="urn:microsoft.com/office/officeart/2005/8/layout/radial2"/>
    <dgm:cxn modelId="{776A044D-1DB6-474D-9310-5FD22E28D582}" type="presParOf" srcId="{629D95AB-63BD-49C6-BFD9-CC6DD2413052}" destId="{4BB5C4BE-9BFB-4E4C-B33B-03D8F4B8A9CE}" srcOrd="0" destOrd="0" presId="urn:microsoft.com/office/officeart/2005/8/layout/radial2"/>
    <dgm:cxn modelId="{26258462-7549-432B-AC46-145CEC541543}" type="presParOf" srcId="{629D95AB-63BD-49C6-BFD9-CC6DD2413052}" destId="{1B5EDDD6-0D64-4E2C-A182-C415AFCB20DC}" srcOrd="1" destOrd="0" presId="urn:microsoft.com/office/officeart/2005/8/layout/radial2"/>
    <dgm:cxn modelId="{DAEFA633-D8B6-4CAA-9CCF-6666365277C4}" type="presParOf" srcId="{D2923D6C-69B6-4779-89AB-C3B0ECA3F467}" destId="{66A0A29A-E623-4596-ADF6-1CB08130EB88}" srcOrd="3" destOrd="0" presId="urn:microsoft.com/office/officeart/2005/8/layout/radial2"/>
    <dgm:cxn modelId="{40864754-6E95-499C-9BE1-790F180FB22B}" type="presParOf" srcId="{D2923D6C-69B6-4779-89AB-C3B0ECA3F467}" destId="{2B527C48-67CF-46A7-AFA7-734DFF03175F}" srcOrd="4" destOrd="0" presId="urn:microsoft.com/office/officeart/2005/8/layout/radial2"/>
    <dgm:cxn modelId="{0C363A01-6160-4BC6-A6EF-FDFF88528070}" type="presParOf" srcId="{2B527C48-67CF-46A7-AFA7-734DFF03175F}" destId="{AE1947F7-EB5D-467B-9D38-559DE14219AD}" srcOrd="0" destOrd="0" presId="urn:microsoft.com/office/officeart/2005/8/layout/radial2"/>
    <dgm:cxn modelId="{68358F33-1E45-462F-8BF1-C08B3CD5D090}" type="presParOf" srcId="{2B527C48-67CF-46A7-AFA7-734DFF03175F}" destId="{A77D6FDF-6005-491C-8C9A-E1A4943F60BD}" srcOrd="1" destOrd="0" presId="urn:microsoft.com/office/officeart/2005/8/layout/radial2"/>
    <dgm:cxn modelId="{A2A3CEA3-7B26-43DA-866A-090C91EAC6CE}" type="presParOf" srcId="{D2923D6C-69B6-4779-89AB-C3B0ECA3F467}" destId="{56CB413B-9CD3-4FF1-A729-6313073B720F}" srcOrd="5" destOrd="0" presId="urn:microsoft.com/office/officeart/2005/8/layout/radial2"/>
    <dgm:cxn modelId="{CB04A69A-7A5B-4F41-9C1D-2A5192804CBC}" type="presParOf" srcId="{D2923D6C-69B6-4779-89AB-C3B0ECA3F467}" destId="{7BE953F6-0A86-4062-AA66-E3928FEBCAD0}" srcOrd="6" destOrd="0" presId="urn:microsoft.com/office/officeart/2005/8/layout/radial2"/>
    <dgm:cxn modelId="{FAA6FB0A-24D5-41D2-A083-4D32C5B9D6F3}" type="presParOf" srcId="{7BE953F6-0A86-4062-AA66-E3928FEBCAD0}" destId="{B798BF73-2B63-401C-8190-7701B20249FE}" srcOrd="0" destOrd="0" presId="urn:microsoft.com/office/officeart/2005/8/layout/radial2"/>
    <dgm:cxn modelId="{C0AB05AB-4BFE-49FE-B788-AD201C6F08F6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БАРАБАН</a:t>
          </a:r>
          <a:endParaRPr lang="ru-RU" sz="4000" b="1" dirty="0">
            <a:solidFill>
              <a:schemeClr val="bg1"/>
            </a:solidFill>
          </a:endParaRPr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БУБЕН</a:t>
          </a:r>
          <a:endParaRPr lang="ru-RU" sz="4000" b="1" dirty="0">
            <a:solidFill>
              <a:schemeClr val="bg1"/>
            </a:solidFill>
          </a:endParaRPr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БАХ</a:t>
          </a:r>
          <a:endParaRPr lang="ru-RU" sz="4000" b="1" dirty="0">
            <a:solidFill>
              <a:schemeClr val="bg1"/>
            </a:solidFill>
          </a:endParaRPr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10173" custLinFactNeighborY="-215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169525" custScaleY="92716" custLinFactNeighborX="48429" custLinFactNeighborY="9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58060" custScaleY="89073" custLinFactNeighborX="88208" custLinFactNeighborY="62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62106" custScaleY="107606" custLinFactNeighborX="33860" custLinFactNeighborY="-187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B37A1C53-CC3E-47A3-A5FA-D676842F042F}" type="presOf" srcId="{43798457-0A84-4AAB-AB04-0C8DC58E2A08}" destId="{66A0A29A-E623-4596-ADF6-1CB08130EB88}" srcOrd="0" destOrd="0" presId="urn:microsoft.com/office/officeart/2005/8/layout/radial2"/>
    <dgm:cxn modelId="{DCF75EFB-308D-4DEC-A448-691147D2E8C5}" type="presOf" srcId="{3B8F3F75-2C86-43B1-8560-271DA87C22C1}" destId="{6E8F587A-2FEB-480F-8FAE-69B1996A0555}" srcOrd="0" destOrd="0" presId="urn:microsoft.com/office/officeart/2005/8/layout/radial2"/>
    <dgm:cxn modelId="{51178776-109C-4081-82AB-5FE0AA57B80C}" type="presOf" srcId="{3E1C9F97-9488-4954-A780-108B2B8A7A46}" destId="{56CB413B-9CD3-4FF1-A729-6313073B720F}" srcOrd="0" destOrd="0" presId="urn:microsoft.com/office/officeart/2005/8/layout/radial2"/>
    <dgm:cxn modelId="{AEF203C1-7A6B-462D-8DD9-17580F92A1EE}" type="presOf" srcId="{E6674C28-8DBD-4373-8289-ACC20F8846B0}" destId="{4BB5C4BE-9BFB-4E4C-B33B-03D8F4B8A9CE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A57CEF17-7EE1-4FDC-8457-2AF3AE51DFBA}" type="presOf" srcId="{5C830D99-4BB5-45C6-A9E5-08D3D168D698}" destId="{B798BF73-2B63-401C-8190-7701B20249FE}" srcOrd="0" destOrd="0" presId="urn:microsoft.com/office/officeart/2005/8/layout/radial2"/>
    <dgm:cxn modelId="{A5050059-5A34-40C3-BB55-9F8DDB07515E}" type="presOf" srcId="{612F7FF1-FE5D-4C4D-B749-C7125F99CCD3}" destId="{4A5148CF-5E40-4D04-91EB-6F12F1E94019}" srcOrd="0" destOrd="0" presId="urn:microsoft.com/office/officeart/2005/8/layout/radial2"/>
    <dgm:cxn modelId="{7BCA7B5A-86A2-4149-800D-B0FEB3CB178D}" type="presOf" srcId="{42E6D4C1-C542-4C67-A00C-EA4340DFF04D}" destId="{AE1947F7-EB5D-467B-9D38-559DE14219AD}" srcOrd="0" destOrd="0" presId="urn:microsoft.com/office/officeart/2005/8/layout/radial2"/>
    <dgm:cxn modelId="{C9BAAE8E-F195-47F9-8719-D33CA8241B84}" type="presParOf" srcId="{4A5148CF-5E40-4D04-91EB-6F12F1E94019}" destId="{D2923D6C-69B6-4779-89AB-C3B0ECA3F467}" srcOrd="0" destOrd="0" presId="urn:microsoft.com/office/officeart/2005/8/layout/radial2"/>
    <dgm:cxn modelId="{9D320914-8140-4113-9693-272AC72B16AB}" type="presParOf" srcId="{D2923D6C-69B6-4779-89AB-C3B0ECA3F467}" destId="{D6CB3524-969F-4A15-88A3-488168650F93}" srcOrd="0" destOrd="0" presId="urn:microsoft.com/office/officeart/2005/8/layout/radial2"/>
    <dgm:cxn modelId="{17AA487D-C52B-466D-B071-418F378F84BF}" type="presParOf" srcId="{D6CB3524-969F-4A15-88A3-488168650F93}" destId="{5BB0B58F-49A5-43EE-B5E5-15415AC1505F}" srcOrd="0" destOrd="0" presId="urn:microsoft.com/office/officeart/2005/8/layout/radial2"/>
    <dgm:cxn modelId="{BB6D57BF-BAB3-4156-964F-59F8DBD763CB}" type="presParOf" srcId="{D6CB3524-969F-4A15-88A3-488168650F93}" destId="{8349BF4C-747F-40BF-B542-A8DADD673C77}" srcOrd="1" destOrd="0" presId="urn:microsoft.com/office/officeart/2005/8/layout/radial2"/>
    <dgm:cxn modelId="{93EF4F7E-CEED-48DD-ADC2-A114107F3C63}" type="presParOf" srcId="{D2923D6C-69B6-4779-89AB-C3B0ECA3F467}" destId="{6E8F587A-2FEB-480F-8FAE-69B1996A0555}" srcOrd="1" destOrd="0" presId="urn:microsoft.com/office/officeart/2005/8/layout/radial2"/>
    <dgm:cxn modelId="{34009900-27E3-4498-9D4A-206E55CD59D6}" type="presParOf" srcId="{D2923D6C-69B6-4779-89AB-C3B0ECA3F467}" destId="{629D95AB-63BD-49C6-BFD9-CC6DD2413052}" srcOrd="2" destOrd="0" presId="urn:microsoft.com/office/officeart/2005/8/layout/radial2"/>
    <dgm:cxn modelId="{45ED6724-7AD7-4787-87C6-CFD7A6AEE75B}" type="presParOf" srcId="{629D95AB-63BD-49C6-BFD9-CC6DD2413052}" destId="{4BB5C4BE-9BFB-4E4C-B33B-03D8F4B8A9CE}" srcOrd="0" destOrd="0" presId="urn:microsoft.com/office/officeart/2005/8/layout/radial2"/>
    <dgm:cxn modelId="{872F4111-D08A-4AA8-B240-F2B8D60826E8}" type="presParOf" srcId="{629D95AB-63BD-49C6-BFD9-CC6DD2413052}" destId="{1B5EDDD6-0D64-4E2C-A182-C415AFCB20DC}" srcOrd="1" destOrd="0" presId="urn:microsoft.com/office/officeart/2005/8/layout/radial2"/>
    <dgm:cxn modelId="{AF54A76F-EE59-4F88-9585-89FEF1ED3856}" type="presParOf" srcId="{D2923D6C-69B6-4779-89AB-C3B0ECA3F467}" destId="{66A0A29A-E623-4596-ADF6-1CB08130EB88}" srcOrd="3" destOrd="0" presId="urn:microsoft.com/office/officeart/2005/8/layout/radial2"/>
    <dgm:cxn modelId="{039D939B-D611-43D0-B1B6-5998ECF02010}" type="presParOf" srcId="{D2923D6C-69B6-4779-89AB-C3B0ECA3F467}" destId="{2B527C48-67CF-46A7-AFA7-734DFF03175F}" srcOrd="4" destOrd="0" presId="urn:microsoft.com/office/officeart/2005/8/layout/radial2"/>
    <dgm:cxn modelId="{D6529C0C-7EA3-423A-8C39-1977C1F90F9D}" type="presParOf" srcId="{2B527C48-67CF-46A7-AFA7-734DFF03175F}" destId="{AE1947F7-EB5D-467B-9D38-559DE14219AD}" srcOrd="0" destOrd="0" presId="urn:microsoft.com/office/officeart/2005/8/layout/radial2"/>
    <dgm:cxn modelId="{A57732F0-9374-47C5-86F6-1687CDF28C1F}" type="presParOf" srcId="{2B527C48-67CF-46A7-AFA7-734DFF03175F}" destId="{A77D6FDF-6005-491C-8C9A-E1A4943F60BD}" srcOrd="1" destOrd="0" presId="urn:microsoft.com/office/officeart/2005/8/layout/radial2"/>
    <dgm:cxn modelId="{C2163CF7-C71D-41A8-9793-DAC1BB36EFA2}" type="presParOf" srcId="{D2923D6C-69B6-4779-89AB-C3B0ECA3F467}" destId="{56CB413B-9CD3-4FF1-A729-6313073B720F}" srcOrd="5" destOrd="0" presId="urn:microsoft.com/office/officeart/2005/8/layout/radial2"/>
    <dgm:cxn modelId="{9130A9DE-B31B-4308-8C6F-FCB7287B708E}" type="presParOf" srcId="{D2923D6C-69B6-4779-89AB-C3B0ECA3F467}" destId="{7BE953F6-0A86-4062-AA66-E3928FEBCAD0}" srcOrd="6" destOrd="0" presId="urn:microsoft.com/office/officeart/2005/8/layout/radial2"/>
    <dgm:cxn modelId="{F9F46A08-AFF9-4E25-AD53-BAD3A6C18A5B}" type="presParOf" srcId="{7BE953F6-0A86-4062-AA66-E3928FEBCAD0}" destId="{B798BF73-2B63-401C-8190-7701B20249FE}" srcOrd="0" destOrd="0" presId="urn:microsoft.com/office/officeart/2005/8/layout/radial2"/>
    <dgm:cxn modelId="{696D1D1E-CD8E-4870-A1B3-35A6DF7A6B43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ХОРОВОД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ХОР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ХИП-ХОП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27052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215391" custLinFactX="46817" custLinFactNeighborX="100000" custLinFactNeighborY="13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59177" custLinFactNeighborX="85902" custLinFactNeighborY="26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225308" custLinFactX="42088" custLinFactNeighborX="100000" custLinFactNeighborY="-11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DFBFA9-A7D2-4A3B-A0B6-3FC9B8563B1B}" type="presOf" srcId="{5C830D99-4BB5-45C6-A9E5-08D3D168D698}" destId="{B798BF73-2B63-401C-8190-7701B20249FE}" srcOrd="0" destOrd="0" presId="urn:microsoft.com/office/officeart/2005/8/layout/radial2"/>
    <dgm:cxn modelId="{C515FE27-C7B4-4B81-990B-8A02D2C11FF0}" type="presOf" srcId="{3E1C9F97-9488-4954-A780-108B2B8A7A46}" destId="{56CB413B-9CD3-4FF1-A729-6313073B720F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18DD7939-EACB-48A5-80D0-DF56EEFC5A7D}" type="presOf" srcId="{E6674C28-8DBD-4373-8289-ACC20F8846B0}" destId="{4BB5C4BE-9BFB-4E4C-B33B-03D8F4B8A9CE}" srcOrd="0" destOrd="0" presId="urn:microsoft.com/office/officeart/2005/8/layout/radial2"/>
    <dgm:cxn modelId="{7BDC266E-0D0D-4A6F-B3DD-6A9264D03467}" type="presOf" srcId="{43798457-0A84-4AAB-AB04-0C8DC58E2A08}" destId="{66A0A29A-E623-4596-ADF6-1CB08130EB88}" srcOrd="0" destOrd="0" presId="urn:microsoft.com/office/officeart/2005/8/layout/radial2"/>
    <dgm:cxn modelId="{ED3079E4-4FBE-4E7A-BBBC-841D429FFF6A}" type="presOf" srcId="{612F7FF1-FE5D-4C4D-B749-C7125F99CCD3}" destId="{4A5148CF-5E40-4D04-91EB-6F12F1E94019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2F68545E-F3E1-41D6-B012-07615C2C66D1}" type="presOf" srcId="{42E6D4C1-C542-4C67-A00C-EA4340DFF04D}" destId="{AE1947F7-EB5D-467B-9D38-559DE14219AD}" srcOrd="0" destOrd="0" presId="urn:microsoft.com/office/officeart/2005/8/layout/radial2"/>
    <dgm:cxn modelId="{B19EF7FD-F86C-4DC4-BF8C-46801EEAC133}" type="presOf" srcId="{3B8F3F75-2C86-43B1-8560-271DA87C22C1}" destId="{6E8F587A-2FEB-480F-8FAE-69B1996A0555}" srcOrd="0" destOrd="0" presId="urn:microsoft.com/office/officeart/2005/8/layout/radial2"/>
    <dgm:cxn modelId="{D2E8A98A-E551-4569-A843-2E70904976EE}" type="presParOf" srcId="{4A5148CF-5E40-4D04-91EB-6F12F1E94019}" destId="{D2923D6C-69B6-4779-89AB-C3B0ECA3F467}" srcOrd="0" destOrd="0" presId="urn:microsoft.com/office/officeart/2005/8/layout/radial2"/>
    <dgm:cxn modelId="{E939923D-C7C6-4568-AC92-C0689B55F6EA}" type="presParOf" srcId="{D2923D6C-69B6-4779-89AB-C3B0ECA3F467}" destId="{D6CB3524-969F-4A15-88A3-488168650F93}" srcOrd="0" destOrd="0" presId="urn:microsoft.com/office/officeart/2005/8/layout/radial2"/>
    <dgm:cxn modelId="{9F71D367-4477-4EEC-A7AA-9C9142C1D013}" type="presParOf" srcId="{D6CB3524-969F-4A15-88A3-488168650F93}" destId="{5BB0B58F-49A5-43EE-B5E5-15415AC1505F}" srcOrd="0" destOrd="0" presId="urn:microsoft.com/office/officeart/2005/8/layout/radial2"/>
    <dgm:cxn modelId="{F6D1725F-5EB1-4C5E-BACF-C321298A9935}" type="presParOf" srcId="{D6CB3524-969F-4A15-88A3-488168650F93}" destId="{8349BF4C-747F-40BF-B542-A8DADD673C77}" srcOrd="1" destOrd="0" presId="urn:microsoft.com/office/officeart/2005/8/layout/radial2"/>
    <dgm:cxn modelId="{AD29B788-94A1-4E1A-804C-3DBA6F9F864B}" type="presParOf" srcId="{D2923D6C-69B6-4779-89AB-C3B0ECA3F467}" destId="{6E8F587A-2FEB-480F-8FAE-69B1996A0555}" srcOrd="1" destOrd="0" presId="urn:microsoft.com/office/officeart/2005/8/layout/radial2"/>
    <dgm:cxn modelId="{7B373AE8-679B-411B-8814-F9374DDF0C8A}" type="presParOf" srcId="{D2923D6C-69B6-4779-89AB-C3B0ECA3F467}" destId="{629D95AB-63BD-49C6-BFD9-CC6DD2413052}" srcOrd="2" destOrd="0" presId="urn:microsoft.com/office/officeart/2005/8/layout/radial2"/>
    <dgm:cxn modelId="{BFBC4D42-FCD5-44BD-95F8-861A93E7E6AE}" type="presParOf" srcId="{629D95AB-63BD-49C6-BFD9-CC6DD2413052}" destId="{4BB5C4BE-9BFB-4E4C-B33B-03D8F4B8A9CE}" srcOrd="0" destOrd="0" presId="urn:microsoft.com/office/officeart/2005/8/layout/radial2"/>
    <dgm:cxn modelId="{B7A67D8F-F491-465C-A92F-2715ECDD0707}" type="presParOf" srcId="{629D95AB-63BD-49C6-BFD9-CC6DD2413052}" destId="{1B5EDDD6-0D64-4E2C-A182-C415AFCB20DC}" srcOrd="1" destOrd="0" presId="urn:microsoft.com/office/officeart/2005/8/layout/radial2"/>
    <dgm:cxn modelId="{079712A5-0F40-4CAC-B5BB-A3E96A85E2F4}" type="presParOf" srcId="{D2923D6C-69B6-4779-89AB-C3B0ECA3F467}" destId="{66A0A29A-E623-4596-ADF6-1CB08130EB88}" srcOrd="3" destOrd="0" presId="urn:microsoft.com/office/officeart/2005/8/layout/radial2"/>
    <dgm:cxn modelId="{C3472E0D-A793-459F-9F6D-DBB81290782F}" type="presParOf" srcId="{D2923D6C-69B6-4779-89AB-C3B0ECA3F467}" destId="{2B527C48-67CF-46A7-AFA7-734DFF03175F}" srcOrd="4" destOrd="0" presId="urn:microsoft.com/office/officeart/2005/8/layout/radial2"/>
    <dgm:cxn modelId="{6189A34F-947B-4597-B796-0F210F7D4F8C}" type="presParOf" srcId="{2B527C48-67CF-46A7-AFA7-734DFF03175F}" destId="{AE1947F7-EB5D-467B-9D38-559DE14219AD}" srcOrd="0" destOrd="0" presId="urn:microsoft.com/office/officeart/2005/8/layout/radial2"/>
    <dgm:cxn modelId="{26C6E1A3-A363-442B-8D10-F6C3AA2A7DED}" type="presParOf" srcId="{2B527C48-67CF-46A7-AFA7-734DFF03175F}" destId="{A77D6FDF-6005-491C-8C9A-E1A4943F60BD}" srcOrd="1" destOrd="0" presId="urn:microsoft.com/office/officeart/2005/8/layout/radial2"/>
    <dgm:cxn modelId="{FDB21AA7-AFF5-4D03-B936-0EAB00B79477}" type="presParOf" srcId="{D2923D6C-69B6-4779-89AB-C3B0ECA3F467}" destId="{56CB413B-9CD3-4FF1-A729-6313073B720F}" srcOrd="5" destOrd="0" presId="urn:microsoft.com/office/officeart/2005/8/layout/radial2"/>
    <dgm:cxn modelId="{CF749780-EEF1-4DED-8106-F828017E278D}" type="presParOf" srcId="{D2923D6C-69B6-4779-89AB-C3B0ECA3F467}" destId="{7BE953F6-0A86-4062-AA66-E3928FEBCAD0}" srcOrd="6" destOrd="0" presId="urn:microsoft.com/office/officeart/2005/8/layout/radial2"/>
    <dgm:cxn modelId="{78C5DF7A-59C9-4C9C-A2D2-B2B478D9109D}" type="presParOf" srcId="{7BE953F6-0A86-4062-AA66-E3928FEBCAD0}" destId="{B798BF73-2B63-401C-8190-7701B20249FE}" srcOrd="0" destOrd="0" presId="urn:microsoft.com/office/officeart/2005/8/layout/radial2"/>
    <dgm:cxn modelId="{90513B7D-D8BA-4C42-BD3C-7BF399BDAA3B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6674C28-8DBD-4373-8289-ACC20F8846B0}">
      <dgm:prSet phldrT="[Текст]" phldr="1"/>
      <dgm:spPr/>
      <dgm:t>
        <a:bodyPr/>
        <a:lstStyle/>
        <a:p>
          <a:endParaRPr lang="ru-RU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phldr="1"/>
      <dgm:spPr/>
      <dgm:t>
        <a:bodyPr/>
        <a:lstStyle/>
        <a:p>
          <a:endParaRPr lang="ru-RU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phldr="1"/>
      <dgm:spPr/>
      <dgm:t>
        <a:bodyPr/>
        <a:lstStyle/>
        <a:p>
          <a:endParaRPr lang="ru-RU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16752-D93A-4661-B8FA-E42B2EF12493}" type="presOf" srcId="{E6674C28-8DBD-4373-8289-ACC20F8846B0}" destId="{4BB5C4BE-9BFB-4E4C-B33B-03D8F4B8A9CE}" srcOrd="0" destOrd="0" presId="urn:microsoft.com/office/officeart/2005/8/layout/radial2"/>
    <dgm:cxn modelId="{E5029111-9ACE-4C0D-92F9-5D4F11ED62A6}" type="presOf" srcId="{42E6D4C1-C542-4C67-A00C-EA4340DFF04D}" destId="{AE1947F7-EB5D-467B-9D38-559DE14219AD}" srcOrd="0" destOrd="0" presId="urn:microsoft.com/office/officeart/2005/8/layout/radial2"/>
    <dgm:cxn modelId="{52D4849D-A841-4410-8B84-F833B4C0E5A6}" type="presOf" srcId="{612F7FF1-FE5D-4C4D-B749-C7125F99CCD3}" destId="{4A5148CF-5E40-4D04-91EB-6F12F1E94019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D27BF540-A951-4FE1-959F-E5EE7ED3C910}" type="presOf" srcId="{3B8F3F75-2C86-43B1-8560-271DA87C22C1}" destId="{6E8F587A-2FEB-480F-8FAE-69B1996A0555}" srcOrd="0" destOrd="0" presId="urn:microsoft.com/office/officeart/2005/8/layout/radial2"/>
    <dgm:cxn modelId="{0E851E5E-7B1D-4B1C-8E35-9C83EC899959}" type="presOf" srcId="{3E1C9F97-9488-4954-A780-108B2B8A7A46}" destId="{56CB413B-9CD3-4FF1-A729-6313073B720F}" srcOrd="0" destOrd="0" presId="urn:microsoft.com/office/officeart/2005/8/layout/radial2"/>
    <dgm:cxn modelId="{ADAB16E7-51EB-4978-AA82-DAAB5D88B76F}" type="presOf" srcId="{5C830D99-4BB5-45C6-A9E5-08D3D168D698}" destId="{B798BF73-2B63-401C-8190-7701B20249FE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E629A025-7CFE-4236-B7C6-6BEA6E8ED926}" type="presOf" srcId="{43798457-0A84-4AAB-AB04-0C8DC58E2A08}" destId="{66A0A29A-E623-4596-ADF6-1CB08130EB88}" srcOrd="0" destOrd="0" presId="urn:microsoft.com/office/officeart/2005/8/layout/radial2"/>
    <dgm:cxn modelId="{D59CD90E-7593-45AF-9908-85ACB420AF8E}" type="presParOf" srcId="{4A5148CF-5E40-4D04-91EB-6F12F1E94019}" destId="{D2923D6C-69B6-4779-89AB-C3B0ECA3F467}" srcOrd="0" destOrd="0" presId="urn:microsoft.com/office/officeart/2005/8/layout/radial2"/>
    <dgm:cxn modelId="{D8625A77-6503-4510-A409-EBA42EB09030}" type="presParOf" srcId="{D2923D6C-69B6-4779-89AB-C3B0ECA3F467}" destId="{D6CB3524-969F-4A15-88A3-488168650F93}" srcOrd="0" destOrd="0" presId="urn:microsoft.com/office/officeart/2005/8/layout/radial2"/>
    <dgm:cxn modelId="{0461AB26-E748-4380-BA66-D0992AC62A4F}" type="presParOf" srcId="{D6CB3524-969F-4A15-88A3-488168650F93}" destId="{5BB0B58F-49A5-43EE-B5E5-15415AC1505F}" srcOrd="0" destOrd="0" presId="urn:microsoft.com/office/officeart/2005/8/layout/radial2"/>
    <dgm:cxn modelId="{0CD3BE85-5C25-41E4-ACDD-2C0A908C1A0F}" type="presParOf" srcId="{D6CB3524-969F-4A15-88A3-488168650F93}" destId="{8349BF4C-747F-40BF-B542-A8DADD673C77}" srcOrd="1" destOrd="0" presId="urn:microsoft.com/office/officeart/2005/8/layout/radial2"/>
    <dgm:cxn modelId="{FCB2A9CE-6073-4A23-AE8A-DA7A4DEDB6FB}" type="presParOf" srcId="{D2923D6C-69B6-4779-89AB-C3B0ECA3F467}" destId="{6E8F587A-2FEB-480F-8FAE-69B1996A0555}" srcOrd="1" destOrd="0" presId="urn:microsoft.com/office/officeart/2005/8/layout/radial2"/>
    <dgm:cxn modelId="{F8AC4242-3446-411B-A747-E58FBB810BD1}" type="presParOf" srcId="{D2923D6C-69B6-4779-89AB-C3B0ECA3F467}" destId="{629D95AB-63BD-49C6-BFD9-CC6DD2413052}" srcOrd="2" destOrd="0" presId="urn:microsoft.com/office/officeart/2005/8/layout/radial2"/>
    <dgm:cxn modelId="{860FD2A5-1E36-47CD-8A7E-EAFC7719B32D}" type="presParOf" srcId="{629D95AB-63BD-49C6-BFD9-CC6DD2413052}" destId="{4BB5C4BE-9BFB-4E4C-B33B-03D8F4B8A9CE}" srcOrd="0" destOrd="0" presId="urn:microsoft.com/office/officeart/2005/8/layout/radial2"/>
    <dgm:cxn modelId="{787897AC-1311-4950-B57B-E8527560ED48}" type="presParOf" srcId="{629D95AB-63BD-49C6-BFD9-CC6DD2413052}" destId="{1B5EDDD6-0D64-4E2C-A182-C415AFCB20DC}" srcOrd="1" destOrd="0" presId="urn:microsoft.com/office/officeart/2005/8/layout/radial2"/>
    <dgm:cxn modelId="{1388423A-5286-4F24-A719-FE3CAE3A8CC0}" type="presParOf" srcId="{D2923D6C-69B6-4779-89AB-C3B0ECA3F467}" destId="{66A0A29A-E623-4596-ADF6-1CB08130EB88}" srcOrd="3" destOrd="0" presId="urn:microsoft.com/office/officeart/2005/8/layout/radial2"/>
    <dgm:cxn modelId="{64B731CF-A798-4389-8C21-4AB6761E68C8}" type="presParOf" srcId="{D2923D6C-69B6-4779-89AB-C3B0ECA3F467}" destId="{2B527C48-67CF-46A7-AFA7-734DFF03175F}" srcOrd="4" destOrd="0" presId="urn:microsoft.com/office/officeart/2005/8/layout/radial2"/>
    <dgm:cxn modelId="{B4871DAB-752E-4B31-83A1-D14058E0DA52}" type="presParOf" srcId="{2B527C48-67CF-46A7-AFA7-734DFF03175F}" destId="{AE1947F7-EB5D-467B-9D38-559DE14219AD}" srcOrd="0" destOrd="0" presId="urn:microsoft.com/office/officeart/2005/8/layout/radial2"/>
    <dgm:cxn modelId="{15E9CD50-3289-458A-8E6B-15F18857484A}" type="presParOf" srcId="{2B527C48-67CF-46A7-AFA7-734DFF03175F}" destId="{A77D6FDF-6005-491C-8C9A-E1A4943F60BD}" srcOrd="1" destOrd="0" presId="urn:microsoft.com/office/officeart/2005/8/layout/radial2"/>
    <dgm:cxn modelId="{A58899A9-BCDD-43EC-A2AB-7E67ACC5DB1C}" type="presParOf" srcId="{D2923D6C-69B6-4779-89AB-C3B0ECA3F467}" destId="{56CB413B-9CD3-4FF1-A729-6313073B720F}" srcOrd="5" destOrd="0" presId="urn:microsoft.com/office/officeart/2005/8/layout/radial2"/>
    <dgm:cxn modelId="{441D2227-BA07-4F74-8D87-70C4B601BF21}" type="presParOf" srcId="{D2923D6C-69B6-4779-89AB-C3B0ECA3F467}" destId="{7BE953F6-0A86-4062-AA66-E3928FEBCAD0}" srcOrd="6" destOrd="0" presId="urn:microsoft.com/office/officeart/2005/8/layout/radial2"/>
    <dgm:cxn modelId="{404FAEE8-BAB6-4888-90F7-1237194EF4AA}" type="presParOf" srcId="{7BE953F6-0A86-4062-AA66-E3928FEBCAD0}" destId="{B798BF73-2B63-401C-8190-7701B20249FE}" srcOrd="0" destOrd="0" presId="urn:microsoft.com/office/officeart/2005/8/layout/radial2"/>
    <dgm:cxn modelId="{98BFDB66-5BA0-4012-A7EE-CFD1A9CB3C1F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ВАЛЬС</a:t>
          </a:r>
          <a:endParaRPr lang="ru-RU" sz="4000" b="1" dirty="0">
            <a:solidFill>
              <a:schemeClr val="bg1"/>
            </a:solidFill>
          </a:endParaRPr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ВИОЛОНЧЕЛЬ</a:t>
          </a:r>
          <a:endParaRPr lang="ru-RU" b="1" dirty="0">
            <a:solidFill>
              <a:schemeClr val="bg1"/>
            </a:solidFill>
          </a:endParaRPr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ВОКАЛ</a:t>
          </a:r>
          <a:endParaRPr lang="ru-RU" b="1" dirty="0">
            <a:solidFill>
              <a:schemeClr val="bg1"/>
            </a:solidFill>
          </a:endParaRPr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14664" custLinFactNeighborY="-560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180671" custScaleY="80766" custLinFactX="7202" custLinFactNeighborX="100000" custLinFactNeighborY="8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82010" custScaleY="83901" custLinFactNeighborX="81321" custLinFactNeighborY="-22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67009" custScaleY="93354" custLinFactNeighborX="91945" custLinFactNeighborY="-92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243C2-C096-46BB-BBAC-333BC0E27D1E}" type="presOf" srcId="{3E1C9F97-9488-4954-A780-108B2B8A7A46}" destId="{56CB413B-9CD3-4FF1-A729-6313073B720F}" srcOrd="0" destOrd="0" presId="urn:microsoft.com/office/officeart/2005/8/layout/radial2"/>
    <dgm:cxn modelId="{C015B42F-1BE5-4314-8A6A-B5E18B600352}" type="presOf" srcId="{E6674C28-8DBD-4373-8289-ACC20F8846B0}" destId="{4BB5C4BE-9BFB-4E4C-B33B-03D8F4B8A9CE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A59000EB-5A03-4643-9A48-9C624F0EC4C9}" type="presOf" srcId="{612F7FF1-FE5D-4C4D-B749-C7125F99CCD3}" destId="{4A5148CF-5E40-4D04-91EB-6F12F1E94019}" srcOrd="0" destOrd="0" presId="urn:microsoft.com/office/officeart/2005/8/layout/radial2"/>
    <dgm:cxn modelId="{B4204A88-E8A1-49D6-976F-BA18E0194725}" type="presOf" srcId="{43798457-0A84-4AAB-AB04-0C8DC58E2A08}" destId="{66A0A29A-E623-4596-ADF6-1CB08130EB88}" srcOrd="0" destOrd="0" presId="urn:microsoft.com/office/officeart/2005/8/layout/radial2"/>
    <dgm:cxn modelId="{C18C9389-D48C-4451-8BC2-AEE4506802AE}" type="presOf" srcId="{5C830D99-4BB5-45C6-A9E5-08D3D168D698}" destId="{B798BF73-2B63-401C-8190-7701B20249FE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68FC3B35-ECF1-438F-B80A-E7A0F0151540}" type="presOf" srcId="{3B8F3F75-2C86-43B1-8560-271DA87C22C1}" destId="{6E8F587A-2FEB-480F-8FAE-69B1996A0555}" srcOrd="0" destOrd="0" presId="urn:microsoft.com/office/officeart/2005/8/layout/radial2"/>
    <dgm:cxn modelId="{AD40F864-2676-45FF-9A79-6CC01B8A81DD}" type="presOf" srcId="{42E6D4C1-C542-4C67-A00C-EA4340DFF04D}" destId="{AE1947F7-EB5D-467B-9D38-559DE14219AD}" srcOrd="0" destOrd="0" presId="urn:microsoft.com/office/officeart/2005/8/layout/radial2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7C991975-A5E0-4011-B302-23099576A09E}" type="presParOf" srcId="{4A5148CF-5E40-4D04-91EB-6F12F1E94019}" destId="{D2923D6C-69B6-4779-89AB-C3B0ECA3F467}" srcOrd="0" destOrd="0" presId="urn:microsoft.com/office/officeart/2005/8/layout/radial2"/>
    <dgm:cxn modelId="{A9ECA71A-5201-4011-9D72-825B008E0FF1}" type="presParOf" srcId="{D2923D6C-69B6-4779-89AB-C3B0ECA3F467}" destId="{D6CB3524-969F-4A15-88A3-488168650F93}" srcOrd="0" destOrd="0" presId="urn:microsoft.com/office/officeart/2005/8/layout/radial2"/>
    <dgm:cxn modelId="{11FC4459-52B9-4860-9FA9-E2D332FC4659}" type="presParOf" srcId="{D6CB3524-969F-4A15-88A3-488168650F93}" destId="{5BB0B58F-49A5-43EE-B5E5-15415AC1505F}" srcOrd="0" destOrd="0" presId="urn:microsoft.com/office/officeart/2005/8/layout/radial2"/>
    <dgm:cxn modelId="{FC292299-5786-4D85-B656-C02C651DFCC2}" type="presParOf" srcId="{D6CB3524-969F-4A15-88A3-488168650F93}" destId="{8349BF4C-747F-40BF-B542-A8DADD673C77}" srcOrd="1" destOrd="0" presId="urn:microsoft.com/office/officeart/2005/8/layout/radial2"/>
    <dgm:cxn modelId="{372743A8-B812-46AB-AB7C-D323017E31F0}" type="presParOf" srcId="{D2923D6C-69B6-4779-89AB-C3B0ECA3F467}" destId="{6E8F587A-2FEB-480F-8FAE-69B1996A0555}" srcOrd="1" destOrd="0" presId="urn:microsoft.com/office/officeart/2005/8/layout/radial2"/>
    <dgm:cxn modelId="{E06E4D23-E7D8-4E99-B324-6A916C817AE4}" type="presParOf" srcId="{D2923D6C-69B6-4779-89AB-C3B0ECA3F467}" destId="{629D95AB-63BD-49C6-BFD9-CC6DD2413052}" srcOrd="2" destOrd="0" presId="urn:microsoft.com/office/officeart/2005/8/layout/radial2"/>
    <dgm:cxn modelId="{74498160-6ACB-4D4A-BC9C-5F9604C91E6A}" type="presParOf" srcId="{629D95AB-63BD-49C6-BFD9-CC6DD2413052}" destId="{4BB5C4BE-9BFB-4E4C-B33B-03D8F4B8A9CE}" srcOrd="0" destOrd="0" presId="urn:microsoft.com/office/officeart/2005/8/layout/radial2"/>
    <dgm:cxn modelId="{21DED427-2216-44E1-9BA2-208066C5CB45}" type="presParOf" srcId="{629D95AB-63BD-49C6-BFD9-CC6DD2413052}" destId="{1B5EDDD6-0D64-4E2C-A182-C415AFCB20DC}" srcOrd="1" destOrd="0" presId="urn:microsoft.com/office/officeart/2005/8/layout/radial2"/>
    <dgm:cxn modelId="{268617CC-D568-4784-8F17-A03771FD4942}" type="presParOf" srcId="{D2923D6C-69B6-4779-89AB-C3B0ECA3F467}" destId="{66A0A29A-E623-4596-ADF6-1CB08130EB88}" srcOrd="3" destOrd="0" presId="urn:microsoft.com/office/officeart/2005/8/layout/radial2"/>
    <dgm:cxn modelId="{D1707DD3-C9A1-4CFD-91EA-984B3547CBAF}" type="presParOf" srcId="{D2923D6C-69B6-4779-89AB-C3B0ECA3F467}" destId="{2B527C48-67CF-46A7-AFA7-734DFF03175F}" srcOrd="4" destOrd="0" presId="urn:microsoft.com/office/officeart/2005/8/layout/radial2"/>
    <dgm:cxn modelId="{1D4431D3-B5B3-4FDA-8B50-0C4A8A568A4D}" type="presParOf" srcId="{2B527C48-67CF-46A7-AFA7-734DFF03175F}" destId="{AE1947F7-EB5D-467B-9D38-559DE14219AD}" srcOrd="0" destOrd="0" presId="urn:microsoft.com/office/officeart/2005/8/layout/radial2"/>
    <dgm:cxn modelId="{D908FA0A-3E8F-4C79-8014-5E4838BC0705}" type="presParOf" srcId="{2B527C48-67CF-46A7-AFA7-734DFF03175F}" destId="{A77D6FDF-6005-491C-8C9A-E1A4943F60BD}" srcOrd="1" destOrd="0" presId="urn:microsoft.com/office/officeart/2005/8/layout/radial2"/>
    <dgm:cxn modelId="{D1A9EEB2-E255-4C42-83B9-2BCD6C4CF7F0}" type="presParOf" srcId="{D2923D6C-69B6-4779-89AB-C3B0ECA3F467}" destId="{56CB413B-9CD3-4FF1-A729-6313073B720F}" srcOrd="5" destOrd="0" presId="urn:microsoft.com/office/officeart/2005/8/layout/radial2"/>
    <dgm:cxn modelId="{129E381A-5A9E-4037-AE1A-8FE23AB0BFE1}" type="presParOf" srcId="{D2923D6C-69B6-4779-89AB-C3B0ECA3F467}" destId="{7BE953F6-0A86-4062-AA66-E3928FEBCAD0}" srcOrd="6" destOrd="0" presId="urn:microsoft.com/office/officeart/2005/8/layout/radial2"/>
    <dgm:cxn modelId="{5983479B-C96A-4B4F-8A15-86034A0EF3CB}" type="presParOf" srcId="{7BE953F6-0A86-4062-AA66-E3928FEBCAD0}" destId="{B798BF73-2B63-401C-8190-7701B20249FE}" srcOrd="0" destOrd="0" presId="urn:microsoft.com/office/officeart/2005/8/layout/radial2"/>
    <dgm:cxn modelId="{B305CE20-1968-4326-80B1-8272B1CD3FBE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ГАТАРА</a:t>
          </a:r>
          <a:endParaRPr lang="ru-RU" sz="4000" b="1" dirty="0">
            <a:solidFill>
              <a:schemeClr val="bg1"/>
            </a:solidFill>
          </a:endParaRPr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ГУСЛИ</a:t>
          </a:r>
          <a:endParaRPr lang="ru-RU" sz="4000" b="1" dirty="0">
            <a:solidFill>
              <a:schemeClr val="bg1"/>
            </a:solidFill>
          </a:endParaRPr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ГЛИНКА</a:t>
          </a:r>
          <a:endParaRPr lang="ru-RU" sz="4000" b="1" dirty="0">
            <a:solidFill>
              <a:schemeClr val="bg1"/>
            </a:solidFill>
          </a:endParaRPr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13914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154955" custLinFactNeighborX="59356" custLinFactNeighborY="9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48953" custLinFactNeighborX="95493" custLinFactNeighborY="26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78267" custLinFactNeighborX="48429" custLinFactNeighborY="-151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4C5141FA-0B1D-4B14-8472-BE61C1B0D69C}" type="presOf" srcId="{612F7FF1-FE5D-4C4D-B749-C7125F99CCD3}" destId="{4A5148CF-5E40-4D04-91EB-6F12F1E94019}" srcOrd="0" destOrd="0" presId="urn:microsoft.com/office/officeart/2005/8/layout/radial2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1E0ED6AC-CEF9-446F-B7EF-E784DA676729}" type="presOf" srcId="{42E6D4C1-C542-4C67-A00C-EA4340DFF04D}" destId="{AE1947F7-EB5D-467B-9D38-559DE14219AD}" srcOrd="0" destOrd="0" presId="urn:microsoft.com/office/officeart/2005/8/layout/radial2"/>
    <dgm:cxn modelId="{91653141-398A-480E-AF1F-D8F0389DC74D}" type="presOf" srcId="{5C830D99-4BB5-45C6-A9E5-08D3D168D698}" destId="{B798BF73-2B63-401C-8190-7701B20249FE}" srcOrd="0" destOrd="0" presId="urn:microsoft.com/office/officeart/2005/8/layout/radial2"/>
    <dgm:cxn modelId="{D2CFD7AF-8F54-41E7-BD9E-2F2C8E581249}" type="presOf" srcId="{43798457-0A84-4AAB-AB04-0C8DC58E2A08}" destId="{66A0A29A-E623-4596-ADF6-1CB08130EB88}" srcOrd="0" destOrd="0" presId="urn:microsoft.com/office/officeart/2005/8/layout/radial2"/>
    <dgm:cxn modelId="{3DAA64C3-7FF3-4C01-BA0A-00997228530C}" type="presOf" srcId="{3E1C9F97-9488-4954-A780-108B2B8A7A46}" destId="{56CB413B-9CD3-4FF1-A729-6313073B720F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12C2101E-B4A1-4112-BC89-86F83CC09AA5}" type="presOf" srcId="{E6674C28-8DBD-4373-8289-ACC20F8846B0}" destId="{4BB5C4BE-9BFB-4E4C-B33B-03D8F4B8A9CE}" srcOrd="0" destOrd="0" presId="urn:microsoft.com/office/officeart/2005/8/layout/radial2"/>
    <dgm:cxn modelId="{C4DBBC8E-3DF5-4A2E-890B-78CAA442BBA7}" type="presOf" srcId="{3B8F3F75-2C86-43B1-8560-271DA87C22C1}" destId="{6E8F587A-2FEB-480F-8FAE-69B1996A0555}" srcOrd="0" destOrd="0" presId="urn:microsoft.com/office/officeart/2005/8/layout/radial2"/>
    <dgm:cxn modelId="{B44A6674-95CF-4BDC-9501-A10BAB3A9EC9}" type="presParOf" srcId="{4A5148CF-5E40-4D04-91EB-6F12F1E94019}" destId="{D2923D6C-69B6-4779-89AB-C3B0ECA3F467}" srcOrd="0" destOrd="0" presId="urn:microsoft.com/office/officeart/2005/8/layout/radial2"/>
    <dgm:cxn modelId="{ECB450CD-8F84-4918-BEB0-4506F63E9CE3}" type="presParOf" srcId="{D2923D6C-69B6-4779-89AB-C3B0ECA3F467}" destId="{D6CB3524-969F-4A15-88A3-488168650F93}" srcOrd="0" destOrd="0" presId="urn:microsoft.com/office/officeart/2005/8/layout/radial2"/>
    <dgm:cxn modelId="{9A906953-1251-4ADE-B759-FA6B219A7C71}" type="presParOf" srcId="{D6CB3524-969F-4A15-88A3-488168650F93}" destId="{5BB0B58F-49A5-43EE-B5E5-15415AC1505F}" srcOrd="0" destOrd="0" presId="urn:microsoft.com/office/officeart/2005/8/layout/radial2"/>
    <dgm:cxn modelId="{39783F9B-23DF-4FB3-AD75-9D7961E4650A}" type="presParOf" srcId="{D6CB3524-969F-4A15-88A3-488168650F93}" destId="{8349BF4C-747F-40BF-B542-A8DADD673C77}" srcOrd="1" destOrd="0" presId="urn:microsoft.com/office/officeart/2005/8/layout/radial2"/>
    <dgm:cxn modelId="{FFD8A06C-5081-4294-B298-6703BEE4DF04}" type="presParOf" srcId="{D2923D6C-69B6-4779-89AB-C3B0ECA3F467}" destId="{6E8F587A-2FEB-480F-8FAE-69B1996A0555}" srcOrd="1" destOrd="0" presId="urn:microsoft.com/office/officeart/2005/8/layout/radial2"/>
    <dgm:cxn modelId="{D63B5A21-525B-4B4C-AD4A-619C7F8777A9}" type="presParOf" srcId="{D2923D6C-69B6-4779-89AB-C3B0ECA3F467}" destId="{629D95AB-63BD-49C6-BFD9-CC6DD2413052}" srcOrd="2" destOrd="0" presId="urn:microsoft.com/office/officeart/2005/8/layout/radial2"/>
    <dgm:cxn modelId="{6DBB1E78-756E-41E9-941E-6C1D4D86219A}" type="presParOf" srcId="{629D95AB-63BD-49C6-BFD9-CC6DD2413052}" destId="{4BB5C4BE-9BFB-4E4C-B33B-03D8F4B8A9CE}" srcOrd="0" destOrd="0" presId="urn:microsoft.com/office/officeart/2005/8/layout/radial2"/>
    <dgm:cxn modelId="{36761EF0-6B10-497D-9927-61E1F13112BB}" type="presParOf" srcId="{629D95AB-63BD-49C6-BFD9-CC6DD2413052}" destId="{1B5EDDD6-0D64-4E2C-A182-C415AFCB20DC}" srcOrd="1" destOrd="0" presId="urn:microsoft.com/office/officeart/2005/8/layout/radial2"/>
    <dgm:cxn modelId="{4BD7D62F-782C-4166-970B-C5E2703C22AF}" type="presParOf" srcId="{D2923D6C-69B6-4779-89AB-C3B0ECA3F467}" destId="{66A0A29A-E623-4596-ADF6-1CB08130EB88}" srcOrd="3" destOrd="0" presId="urn:microsoft.com/office/officeart/2005/8/layout/radial2"/>
    <dgm:cxn modelId="{AEB5210B-3AFB-477B-8C48-ECC0E59788AE}" type="presParOf" srcId="{D2923D6C-69B6-4779-89AB-C3B0ECA3F467}" destId="{2B527C48-67CF-46A7-AFA7-734DFF03175F}" srcOrd="4" destOrd="0" presId="urn:microsoft.com/office/officeart/2005/8/layout/radial2"/>
    <dgm:cxn modelId="{7EE45D39-6615-4835-8F61-1AB8A56B0BF4}" type="presParOf" srcId="{2B527C48-67CF-46A7-AFA7-734DFF03175F}" destId="{AE1947F7-EB5D-467B-9D38-559DE14219AD}" srcOrd="0" destOrd="0" presId="urn:microsoft.com/office/officeart/2005/8/layout/radial2"/>
    <dgm:cxn modelId="{C20BFA3A-44ED-40E4-8200-BC4BA412B0DF}" type="presParOf" srcId="{2B527C48-67CF-46A7-AFA7-734DFF03175F}" destId="{A77D6FDF-6005-491C-8C9A-E1A4943F60BD}" srcOrd="1" destOrd="0" presId="urn:microsoft.com/office/officeart/2005/8/layout/radial2"/>
    <dgm:cxn modelId="{AFD5E494-151E-4C1A-A065-CE14DFD73364}" type="presParOf" srcId="{D2923D6C-69B6-4779-89AB-C3B0ECA3F467}" destId="{56CB413B-9CD3-4FF1-A729-6313073B720F}" srcOrd="5" destOrd="0" presId="urn:microsoft.com/office/officeart/2005/8/layout/radial2"/>
    <dgm:cxn modelId="{4A2F58FB-7A98-4EEF-9BF5-449EE8E45204}" type="presParOf" srcId="{D2923D6C-69B6-4779-89AB-C3B0ECA3F467}" destId="{7BE953F6-0A86-4062-AA66-E3928FEBCAD0}" srcOrd="6" destOrd="0" presId="urn:microsoft.com/office/officeart/2005/8/layout/radial2"/>
    <dgm:cxn modelId="{D59569E5-55FD-4A01-81AF-93D8B0251342}" type="presParOf" srcId="{7BE953F6-0A86-4062-AA66-E3928FEBCAD0}" destId="{B798BF73-2B63-401C-8190-7701B20249FE}" srcOrd="0" destOrd="0" presId="urn:microsoft.com/office/officeart/2005/8/layout/radial2"/>
    <dgm:cxn modelId="{DCADFE10-CE8A-4557-90F9-D0C04CCC68A2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ДУДКА</a:t>
          </a:r>
          <a:endParaRPr lang="ru-RU" sz="4000" b="1" dirty="0">
            <a:solidFill>
              <a:schemeClr val="bg1"/>
            </a:solidFill>
          </a:endParaRPr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ДИРИЖЁР</a:t>
          </a:r>
          <a:endParaRPr lang="ru-RU" sz="4000" b="1" dirty="0">
            <a:solidFill>
              <a:schemeClr val="bg1"/>
            </a:solidFill>
          </a:endParaRPr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ДОМИСОЛЬКА</a:t>
          </a:r>
          <a:endParaRPr lang="ru-RU" sz="4000" b="1" dirty="0">
            <a:solidFill>
              <a:schemeClr val="bg1"/>
            </a:solidFill>
          </a:endParaRPr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19796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154957" custScaleY="92716" custLinFactNeighborX="55713" custLinFactNeighborY="9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171561" custScaleY="93038" custLinFactX="2777" custLinFactNeighborX="100000" custLinFactNeighborY="-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263747" custScaleY="94537" custLinFactNeighborX="55713" custLinFactNeighborY="-11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D88DB-A98E-4EA3-9AFF-321FDD405DED}" type="presOf" srcId="{3E1C9F97-9488-4954-A780-108B2B8A7A46}" destId="{56CB413B-9CD3-4FF1-A729-6313073B720F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6EC70763-5D84-4AC7-869C-ABB5547E24B7}" type="presOf" srcId="{5C830D99-4BB5-45C6-A9E5-08D3D168D698}" destId="{B798BF73-2B63-401C-8190-7701B20249FE}" srcOrd="0" destOrd="0" presId="urn:microsoft.com/office/officeart/2005/8/layout/radial2"/>
    <dgm:cxn modelId="{AE98CC04-E46A-4C1A-B3E4-13FE2ACB2038}" type="presOf" srcId="{612F7FF1-FE5D-4C4D-B749-C7125F99CCD3}" destId="{4A5148CF-5E40-4D04-91EB-6F12F1E94019}" srcOrd="0" destOrd="0" presId="urn:microsoft.com/office/officeart/2005/8/layout/radial2"/>
    <dgm:cxn modelId="{826E74AF-FB11-4254-9460-C1F1810EA69F}" type="presOf" srcId="{42E6D4C1-C542-4C67-A00C-EA4340DFF04D}" destId="{AE1947F7-EB5D-467B-9D38-559DE14219AD}" srcOrd="0" destOrd="0" presId="urn:microsoft.com/office/officeart/2005/8/layout/radial2"/>
    <dgm:cxn modelId="{410CCFE0-09B1-4658-9D34-90952E62180A}" type="presOf" srcId="{43798457-0A84-4AAB-AB04-0C8DC58E2A08}" destId="{66A0A29A-E623-4596-ADF6-1CB08130EB88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19A3FC50-395A-451A-B613-538B33238804}" type="presOf" srcId="{E6674C28-8DBD-4373-8289-ACC20F8846B0}" destId="{4BB5C4BE-9BFB-4E4C-B33B-03D8F4B8A9CE}" srcOrd="0" destOrd="0" presId="urn:microsoft.com/office/officeart/2005/8/layout/radial2"/>
    <dgm:cxn modelId="{4DF893FA-BBAF-4647-8D04-863F875E76F5}" type="presOf" srcId="{3B8F3F75-2C86-43B1-8560-271DA87C22C1}" destId="{6E8F587A-2FEB-480F-8FAE-69B1996A0555}" srcOrd="0" destOrd="0" presId="urn:microsoft.com/office/officeart/2005/8/layout/radial2"/>
    <dgm:cxn modelId="{643F0C5F-2E7F-4EC8-AE2F-CEEF574E2C4D}" type="presParOf" srcId="{4A5148CF-5E40-4D04-91EB-6F12F1E94019}" destId="{D2923D6C-69B6-4779-89AB-C3B0ECA3F467}" srcOrd="0" destOrd="0" presId="urn:microsoft.com/office/officeart/2005/8/layout/radial2"/>
    <dgm:cxn modelId="{F83E72F8-3A21-445E-BE4C-DFAFE8B2C7F4}" type="presParOf" srcId="{D2923D6C-69B6-4779-89AB-C3B0ECA3F467}" destId="{D6CB3524-969F-4A15-88A3-488168650F93}" srcOrd="0" destOrd="0" presId="urn:microsoft.com/office/officeart/2005/8/layout/radial2"/>
    <dgm:cxn modelId="{7AAB4AA0-C65A-44EB-B267-A1F32098F371}" type="presParOf" srcId="{D6CB3524-969F-4A15-88A3-488168650F93}" destId="{5BB0B58F-49A5-43EE-B5E5-15415AC1505F}" srcOrd="0" destOrd="0" presId="urn:microsoft.com/office/officeart/2005/8/layout/radial2"/>
    <dgm:cxn modelId="{2C0DB5C9-97FE-4A88-86E2-8A6348A16E02}" type="presParOf" srcId="{D6CB3524-969F-4A15-88A3-488168650F93}" destId="{8349BF4C-747F-40BF-B542-A8DADD673C77}" srcOrd="1" destOrd="0" presId="urn:microsoft.com/office/officeart/2005/8/layout/radial2"/>
    <dgm:cxn modelId="{6EF59316-92BA-47C6-BC41-72EF3C1C2220}" type="presParOf" srcId="{D2923D6C-69B6-4779-89AB-C3B0ECA3F467}" destId="{6E8F587A-2FEB-480F-8FAE-69B1996A0555}" srcOrd="1" destOrd="0" presId="urn:microsoft.com/office/officeart/2005/8/layout/radial2"/>
    <dgm:cxn modelId="{A4C5A75C-6014-42A6-9ACA-ACF6339FD059}" type="presParOf" srcId="{D2923D6C-69B6-4779-89AB-C3B0ECA3F467}" destId="{629D95AB-63BD-49C6-BFD9-CC6DD2413052}" srcOrd="2" destOrd="0" presId="urn:microsoft.com/office/officeart/2005/8/layout/radial2"/>
    <dgm:cxn modelId="{71E08C37-539B-4CF1-8491-1FB8F4E1A4B7}" type="presParOf" srcId="{629D95AB-63BD-49C6-BFD9-CC6DD2413052}" destId="{4BB5C4BE-9BFB-4E4C-B33B-03D8F4B8A9CE}" srcOrd="0" destOrd="0" presId="urn:microsoft.com/office/officeart/2005/8/layout/radial2"/>
    <dgm:cxn modelId="{099214D6-3EB4-40BA-8947-839ACC5AF000}" type="presParOf" srcId="{629D95AB-63BD-49C6-BFD9-CC6DD2413052}" destId="{1B5EDDD6-0D64-4E2C-A182-C415AFCB20DC}" srcOrd="1" destOrd="0" presId="urn:microsoft.com/office/officeart/2005/8/layout/radial2"/>
    <dgm:cxn modelId="{2DB36FD3-B3FD-4092-989C-F035CCD5BC93}" type="presParOf" srcId="{D2923D6C-69B6-4779-89AB-C3B0ECA3F467}" destId="{66A0A29A-E623-4596-ADF6-1CB08130EB88}" srcOrd="3" destOrd="0" presId="urn:microsoft.com/office/officeart/2005/8/layout/radial2"/>
    <dgm:cxn modelId="{4586E181-E5DB-4EB0-8248-9EEAF87117D1}" type="presParOf" srcId="{D2923D6C-69B6-4779-89AB-C3B0ECA3F467}" destId="{2B527C48-67CF-46A7-AFA7-734DFF03175F}" srcOrd="4" destOrd="0" presId="urn:microsoft.com/office/officeart/2005/8/layout/radial2"/>
    <dgm:cxn modelId="{5516F9A1-F659-44C1-B227-342ED90CC1A2}" type="presParOf" srcId="{2B527C48-67CF-46A7-AFA7-734DFF03175F}" destId="{AE1947F7-EB5D-467B-9D38-559DE14219AD}" srcOrd="0" destOrd="0" presId="urn:microsoft.com/office/officeart/2005/8/layout/radial2"/>
    <dgm:cxn modelId="{DA508B11-6031-4B6C-95D2-5384581A3974}" type="presParOf" srcId="{2B527C48-67CF-46A7-AFA7-734DFF03175F}" destId="{A77D6FDF-6005-491C-8C9A-E1A4943F60BD}" srcOrd="1" destOrd="0" presId="urn:microsoft.com/office/officeart/2005/8/layout/radial2"/>
    <dgm:cxn modelId="{699EBD28-9A28-4BF1-8F5F-1911ECDED366}" type="presParOf" srcId="{D2923D6C-69B6-4779-89AB-C3B0ECA3F467}" destId="{56CB413B-9CD3-4FF1-A729-6313073B720F}" srcOrd="5" destOrd="0" presId="urn:microsoft.com/office/officeart/2005/8/layout/radial2"/>
    <dgm:cxn modelId="{7AB91B65-AA75-42E0-875F-1BB8492B357B}" type="presParOf" srcId="{D2923D6C-69B6-4779-89AB-C3B0ECA3F467}" destId="{7BE953F6-0A86-4062-AA66-E3928FEBCAD0}" srcOrd="6" destOrd="0" presId="urn:microsoft.com/office/officeart/2005/8/layout/radial2"/>
    <dgm:cxn modelId="{74DCC466-0004-46E9-9ECE-A005FD67C275}" type="presParOf" srcId="{7BE953F6-0A86-4062-AA66-E3928FEBCAD0}" destId="{B798BF73-2B63-401C-8190-7701B20249FE}" srcOrd="0" destOrd="0" presId="urn:microsoft.com/office/officeart/2005/8/layout/radial2"/>
    <dgm:cxn modelId="{2FB2FDC6-ED95-406C-8D5F-72006BC1C0EC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ЖАЛЕЙКА</a:t>
          </a:r>
          <a:endParaRPr lang="ru-RU" sz="4000" b="1" dirty="0">
            <a:solidFill>
              <a:schemeClr val="bg1"/>
            </a:solidFill>
          </a:endParaRPr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ЖОК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3"/>
      <dgm:spPr/>
    </dgm:pt>
    <dgm:pt modelId="{8349BF4C-747F-40BF-B542-A8DADD673C77}" type="pres">
      <dgm:prSet presAssocID="{612F7FF1-FE5D-4C4D-B749-C7125F99CCD3}" presName="visible" presStyleLbl="node1" presStyleIdx="0" presStyleCnt="3" custLinFactNeighborX="25305" custLinFactNeighborY="-2161"/>
      <dgm:spPr/>
    </dgm:pt>
    <dgm:pt modelId="{6E8F587A-2FEB-480F-8FAE-69B1996A0555}" type="pres">
      <dgm:prSet presAssocID="{3B8F3F75-2C86-43B1-8560-271DA87C22C1}" presName="Name25" presStyleLbl="parChTrans1D1" presStyleIdx="0" presStyleCnt="2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3" custScaleX="173345" custScaleY="103596" custLinFactX="12830" custLinFactNeighborX="100000" custLinFactNeighborY="-47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2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3" custScaleX="174161" custScaleY="101798" custLinFactX="16800" custLinFactNeighborX="100000" custLinFactNeighborY="-41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EB4CAD-AA44-4768-BF2F-386120294F1F}" type="presOf" srcId="{E6674C28-8DBD-4373-8289-ACC20F8846B0}" destId="{4BB5C4BE-9BFB-4E4C-B33B-03D8F4B8A9CE}" srcOrd="0" destOrd="0" presId="urn:microsoft.com/office/officeart/2005/8/layout/radial2"/>
    <dgm:cxn modelId="{A6983795-C998-4E76-8768-804C3CFAC653}" type="presOf" srcId="{612F7FF1-FE5D-4C4D-B749-C7125F99CCD3}" destId="{4A5148CF-5E40-4D04-91EB-6F12F1E94019}" srcOrd="0" destOrd="0" presId="urn:microsoft.com/office/officeart/2005/8/layout/radial2"/>
    <dgm:cxn modelId="{A8675288-852B-41FF-81CF-7F7BA336DA80}" type="presOf" srcId="{42E6D4C1-C542-4C67-A00C-EA4340DFF04D}" destId="{AE1947F7-EB5D-467B-9D38-559DE14219AD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3018C2D4-1485-4F66-8271-DF918EF26542}" type="presOf" srcId="{3B8F3F75-2C86-43B1-8560-271DA87C22C1}" destId="{6E8F587A-2FEB-480F-8FAE-69B1996A0555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19C8AA5B-A82A-4028-BF1B-54D3765DE904}" type="presOf" srcId="{43798457-0A84-4AAB-AB04-0C8DC58E2A08}" destId="{66A0A29A-E623-4596-ADF6-1CB08130EB88}" srcOrd="0" destOrd="0" presId="urn:microsoft.com/office/officeart/2005/8/layout/radial2"/>
    <dgm:cxn modelId="{300D1570-F260-4E65-B53B-5D102731D600}" type="presParOf" srcId="{4A5148CF-5E40-4D04-91EB-6F12F1E94019}" destId="{D2923D6C-69B6-4779-89AB-C3B0ECA3F467}" srcOrd="0" destOrd="0" presId="urn:microsoft.com/office/officeart/2005/8/layout/radial2"/>
    <dgm:cxn modelId="{16B2CDE7-039D-41EA-A873-3A85EA5A34C5}" type="presParOf" srcId="{D2923D6C-69B6-4779-89AB-C3B0ECA3F467}" destId="{D6CB3524-969F-4A15-88A3-488168650F93}" srcOrd="0" destOrd="0" presId="urn:microsoft.com/office/officeart/2005/8/layout/radial2"/>
    <dgm:cxn modelId="{CFF4CCF9-8004-482F-B18A-22E539A32A56}" type="presParOf" srcId="{D6CB3524-969F-4A15-88A3-488168650F93}" destId="{5BB0B58F-49A5-43EE-B5E5-15415AC1505F}" srcOrd="0" destOrd="0" presId="urn:microsoft.com/office/officeart/2005/8/layout/radial2"/>
    <dgm:cxn modelId="{8F2BC55C-8928-4113-8FB0-BB8185B08436}" type="presParOf" srcId="{D6CB3524-969F-4A15-88A3-488168650F93}" destId="{8349BF4C-747F-40BF-B542-A8DADD673C77}" srcOrd="1" destOrd="0" presId="urn:microsoft.com/office/officeart/2005/8/layout/radial2"/>
    <dgm:cxn modelId="{E0B3C3EA-15D5-4BF6-BCB1-563994361E8C}" type="presParOf" srcId="{D2923D6C-69B6-4779-89AB-C3B0ECA3F467}" destId="{6E8F587A-2FEB-480F-8FAE-69B1996A0555}" srcOrd="1" destOrd="0" presId="urn:microsoft.com/office/officeart/2005/8/layout/radial2"/>
    <dgm:cxn modelId="{66789039-BE07-4FE4-A61C-EF4EB0EA4015}" type="presParOf" srcId="{D2923D6C-69B6-4779-89AB-C3B0ECA3F467}" destId="{629D95AB-63BD-49C6-BFD9-CC6DD2413052}" srcOrd="2" destOrd="0" presId="urn:microsoft.com/office/officeart/2005/8/layout/radial2"/>
    <dgm:cxn modelId="{0A53119C-49F1-4454-A25A-98FA6FBE5538}" type="presParOf" srcId="{629D95AB-63BD-49C6-BFD9-CC6DD2413052}" destId="{4BB5C4BE-9BFB-4E4C-B33B-03D8F4B8A9CE}" srcOrd="0" destOrd="0" presId="urn:microsoft.com/office/officeart/2005/8/layout/radial2"/>
    <dgm:cxn modelId="{9388F6EE-BDC2-4531-8D07-9B13A4FE1BC6}" type="presParOf" srcId="{629D95AB-63BD-49C6-BFD9-CC6DD2413052}" destId="{1B5EDDD6-0D64-4E2C-A182-C415AFCB20DC}" srcOrd="1" destOrd="0" presId="urn:microsoft.com/office/officeart/2005/8/layout/radial2"/>
    <dgm:cxn modelId="{6B27D053-A585-4A91-9A1B-1A4E86578EFE}" type="presParOf" srcId="{D2923D6C-69B6-4779-89AB-C3B0ECA3F467}" destId="{66A0A29A-E623-4596-ADF6-1CB08130EB88}" srcOrd="3" destOrd="0" presId="urn:microsoft.com/office/officeart/2005/8/layout/radial2"/>
    <dgm:cxn modelId="{BF986945-91FD-4899-9131-5E52716C4DB8}" type="presParOf" srcId="{D2923D6C-69B6-4779-89AB-C3B0ECA3F467}" destId="{2B527C48-67CF-46A7-AFA7-734DFF03175F}" srcOrd="4" destOrd="0" presId="urn:microsoft.com/office/officeart/2005/8/layout/radial2"/>
    <dgm:cxn modelId="{A2859F31-95FD-48B2-B3F4-73B260A2C923}" type="presParOf" srcId="{2B527C48-67CF-46A7-AFA7-734DFF03175F}" destId="{AE1947F7-EB5D-467B-9D38-559DE14219AD}" srcOrd="0" destOrd="0" presId="urn:microsoft.com/office/officeart/2005/8/layout/radial2"/>
    <dgm:cxn modelId="{36B93794-6275-4459-BA3A-E946A7377389}" type="presParOf" srcId="{2B527C48-67CF-46A7-AFA7-734DFF03175F}" destId="{A77D6FDF-6005-491C-8C9A-E1A4943F60B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ЗВУК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ЗВУКОРЯД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ЗАТАКТ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31505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LinFactNeighborX="63908" custLinFactNeighborY="240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231120" custLinFactX="38289" custLinFactNeighborX="100000" custLinFactNeighborY="9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25818" custLinFactNeighborX="45697" custLinFactNeighborY="-187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9E004-9186-4EA3-A9E6-00A1AFE3D26F}" type="presOf" srcId="{3B8F3F75-2C86-43B1-8560-271DA87C22C1}" destId="{6E8F587A-2FEB-480F-8FAE-69B1996A0555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7FCE9BC0-AE56-420E-ABF0-0785ED03EBAF}" type="presOf" srcId="{43798457-0A84-4AAB-AB04-0C8DC58E2A08}" destId="{66A0A29A-E623-4596-ADF6-1CB08130EB88}" srcOrd="0" destOrd="0" presId="urn:microsoft.com/office/officeart/2005/8/layout/radial2"/>
    <dgm:cxn modelId="{AAAC9516-6434-4A3F-8B5B-959CBB52C4B3}" type="presOf" srcId="{612F7FF1-FE5D-4C4D-B749-C7125F99CCD3}" destId="{4A5148CF-5E40-4D04-91EB-6F12F1E94019}" srcOrd="0" destOrd="0" presId="urn:microsoft.com/office/officeart/2005/8/layout/radial2"/>
    <dgm:cxn modelId="{AE2ECE78-12CB-47A8-B473-8461B26CD11E}" type="presOf" srcId="{42E6D4C1-C542-4C67-A00C-EA4340DFF04D}" destId="{AE1947F7-EB5D-467B-9D38-559DE14219AD}" srcOrd="0" destOrd="0" presId="urn:microsoft.com/office/officeart/2005/8/layout/radial2"/>
    <dgm:cxn modelId="{7FB8852E-3060-4AE8-9D1A-2F83F40F0E38}" type="presOf" srcId="{E6674C28-8DBD-4373-8289-ACC20F8846B0}" destId="{4BB5C4BE-9BFB-4E4C-B33B-03D8F4B8A9CE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47EA7D0A-BC2E-4AE3-91F1-6F3076014EAE}" type="presOf" srcId="{5C830D99-4BB5-45C6-A9E5-08D3D168D698}" destId="{B798BF73-2B63-401C-8190-7701B20249FE}" srcOrd="0" destOrd="0" presId="urn:microsoft.com/office/officeart/2005/8/layout/radial2"/>
    <dgm:cxn modelId="{A68207BC-654D-46CA-ABAB-5BBB90BB88A8}" type="presOf" srcId="{3E1C9F97-9488-4954-A780-108B2B8A7A46}" destId="{56CB413B-9CD3-4FF1-A729-6313073B720F}" srcOrd="0" destOrd="0" presId="urn:microsoft.com/office/officeart/2005/8/layout/radial2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392461D1-C6E3-4DFE-B8E3-89D529D9EA05}" type="presParOf" srcId="{4A5148CF-5E40-4D04-91EB-6F12F1E94019}" destId="{D2923D6C-69B6-4779-89AB-C3B0ECA3F467}" srcOrd="0" destOrd="0" presId="urn:microsoft.com/office/officeart/2005/8/layout/radial2"/>
    <dgm:cxn modelId="{03149BA7-2B27-46CA-80E9-D9DD7FB6A26F}" type="presParOf" srcId="{D2923D6C-69B6-4779-89AB-C3B0ECA3F467}" destId="{D6CB3524-969F-4A15-88A3-488168650F93}" srcOrd="0" destOrd="0" presId="urn:microsoft.com/office/officeart/2005/8/layout/radial2"/>
    <dgm:cxn modelId="{9FEEDD4F-3AAD-41B3-BD7E-5DF15F9615C6}" type="presParOf" srcId="{D6CB3524-969F-4A15-88A3-488168650F93}" destId="{5BB0B58F-49A5-43EE-B5E5-15415AC1505F}" srcOrd="0" destOrd="0" presId="urn:microsoft.com/office/officeart/2005/8/layout/radial2"/>
    <dgm:cxn modelId="{1E408ACC-F742-497C-A526-3F48DA627FC0}" type="presParOf" srcId="{D6CB3524-969F-4A15-88A3-488168650F93}" destId="{8349BF4C-747F-40BF-B542-A8DADD673C77}" srcOrd="1" destOrd="0" presId="urn:microsoft.com/office/officeart/2005/8/layout/radial2"/>
    <dgm:cxn modelId="{B5D043C2-8164-4671-AE77-07DC10BDF2E2}" type="presParOf" srcId="{D2923D6C-69B6-4779-89AB-C3B0ECA3F467}" destId="{6E8F587A-2FEB-480F-8FAE-69B1996A0555}" srcOrd="1" destOrd="0" presId="urn:microsoft.com/office/officeart/2005/8/layout/radial2"/>
    <dgm:cxn modelId="{75A7BF5F-EB57-409B-B69B-84EA6ED547B4}" type="presParOf" srcId="{D2923D6C-69B6-4779-89AB-C3B0ECA3F467}" destId="{629D95AB-63BD-49C6-BFD9-CC6DD2413052}" srcOrd="2" destOrd="0" presId="urn:microsoft.com/office/officeart/2005/8/layout/radial2"/>
    <dgm:cxn modelId="{8D9BA8A1-8A61-4FE7-AA29-3FDD9C65C3F9}" type="presParOf" srcId="{629D95AB-63BD-49C6-BFD9-CC6DD2413052}" destId="{4BB5C4BE-9BFB-4E4C-B33B-03D8F4B8A9CE}" srcOrd="0" destOrd="0" presId="urn:microsoft.com/office/officeart/2005/8/layout/radial2"/>
    <dgm:cxn modelId="{3B2162D6-0A5D-466D-9007-6FA2FA93BF05}" type="presParOf" srcId="{629D95AB-63BD-49C6-BFD9-CC6DD2413052}" destId="{1B5EDDD6-0D64-4E2C-A182-C415AFCB20DC}" srcOrd="1" destOrd="0" presId="urn:microsoft.com/office/officeart/2005/8/layout/radial2"/>
    <dgm:cxn modelId="{5E56E767-0AF7-4A8D-ADA1-C660180DDE7F}" type="presParOf" srcId="{D2923D6C-69B6-4779-89AB-C3B0ECA3F467}" destId="{66A0A29A-E623-4596-ADF6-1CB08130EB88}" srcOrd="3" destOrd="0" presId="urn:microsoft.com/office/officeart/2005/8/layout/radial2"/>
    <dgm:cxn modelId="{ABBD77ED-E8AA-47D5-B879-A830044555E6}" type="presParOf" srcId="{D2923D6C-69B6-4779-89AB-C3B0ECA3F467}" destId="{2B527C48-67CF-46A7-AFA7-734DFF03175F}" srcOrd="4" destOrd="0" presId="urn:microsoft.com/office/officeart/2005/8/layout/radial2"/>
    <dgm:cxn modelId="{C75D0CA4-F0C5-43A2-90F0-4FFC2FD6DD52}" type="presParOf" srcId="{2B527C48-67CF-46A7-AFA7-734DFF03175F}" destId="{AE1947F7-EB5D-467B-9D38-559DE14219AD}" srcOrd="0" destOrd="0" presId="urn:microsoft.com/office/officeart/2005/8/layout/radial2"/>
    <dgm:cxn modelId="{5C943A0F-40CB-4FAD-B46E-BDE5C07B08A9}" type="presParOf" srcId="{2B527C48-67CF-46A7-AFA7-734DFF03175F}" destId="{A77D6FDF-6005-491C-8C9A-E1A4943F60BD}" srcOrd="1" destOrd="0" presId="urn:microsoft.com/office/officeart/2005/8/layout/radial2"/>
    <dgm:cxn modelId="{897CBC3E-DC77-4E5E-80A5-25B6DFAEAD18}" type="presParOf" srcId="{D2923D6C-69B6-4779-89AB-C3B0ECA3F467}" destId="{56CB413B-9CD3-4FF1-A729-6313073B720F}" srcOrd="5" destOrd="0" presId="urn:microsoft.com/office/officeart/2005/8/layout/radial2"/>
    <dgm:cxn modelId="{B93264AD-7AF4-41C5-B7FD-C08E08EF89DE}" type="presParOf" srcId="{D2923D6C-69B6-4779-89AB-C3B0ECA3F467}" destId="{7BE953F6-0A86-4062-AA66-E3928FEBCAD0}" srcOrd="6" destOrd="0" presId="urn:microsoft.com/office/officeart/2005/8/layout/radial2"/>
    <dgm:cxn modelId="{94D78E9C-D4A0-4CBC-85CF-EAF9D9A08FAB}" type="presParOf" srcId="{7BE953F6-0A86-4062-AA66-E3928FEBCAD0}" destId="{B798BF73-2B63-401C-8190-7701B20249FE}" srcOrd="0" destOrd="0" presId="urn:microsoft.com/office/officeart/2005/8/layout/radial2"/>
    <dgm:cxn modelId="{B5BB3080-BCA4-4915-B6E7-E073D7F28696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ИНСТРУМЕНТ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ИНТОНАЦИЯ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ИНТЕРВАЛ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24811" custLinFactNeighborY="-2448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224630" custLinFactX="5149" custLinFactNeighborX="100000" custLinFactNeighborY="9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207070" custLinFactX="37595" custLinFactNeighborX="100000" custLinFactNeighborY="-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192737" custLinFactNeighborX="74289" custLinFactNeighborY="-187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112156-AAFC-46E9-8A4C-37BAE6BFABA0}" type="presOf" srcId="{43798457-0A84-4AAB-AB04-0C8DC58E2A08}" destId="{66A0A29A-E623-4596-ADF6-1CB08130EB88}" srcOrd="0" destOrd="0" presId="urn:microsoft.com/office/officeart/2005/8/layout/radial2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A90F99B2-170A-41E5-85FA-42868539CF4D}" type="presOf" srcId="{42E6D4C1-C542-4C67-A00C-EA4340DFF04D}" destId="{AE1947F7-EB5D-467B-9D38-559DE14219AD}" srcOrd="0" destOrd="0" presId="urn:microsoft.com/office/officeart/2005/8/layout/radial2"/>
    <dgm:cxn modelId="{A4930D67-3248-42C4-98E0-79D79CBDE270}" type="presOf" srcId="{5C830D99-4BB5-45C6-A9E5-08D3D168D698}" destId="{B798BF73-2B63-401C-8190-7701B20249FE}" srcOrd="0" destOrd="0" presId="urn:microsoft.com/office/officeart/2005/8/layout/radial2"/>
    <dgm:cxn modelId="{3AC9DD94-271B-4309-87A7-760E13506E3B}" type="presOf" srcId="{612F7FF1-FE5D-4C4D-B749-C7125F99CCD3}" destId="{4A5148CF-5E40-4D04-91EB-6F12F1E94019}" srcOrd="0" destOrd="0" presId="urn:microsoft.com/office/officeart/2005/8/layout/radial2"/>
    <dgm:cxn modelId="{FB0BE6E5-8EC9-4B7B-A01F-08E4A5F85648}" type="presOf" srcId="{3B8F3F75-2C86-43B1-8560-271DA87C22C1}" destId="{6E8F587A-2FEB-480F-8FAE-69B1996A0555}" srcOrd="0" destOrd="0" presId="urn:microsoft.com/office/officeart/2005/8/layout/radial2"/>
    <dgm:cxn modelId="{F43DE28C-E9C4-469B-A4AF-E0F52648690E}" type="presOf" srcId="{E6674C28-8DBD-4373-8289-ACC20F8846B0}" destId="{4BB5C4BE-9BFB-4E4C-B33B-03D8F4B8A9CE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41E887E2-4595-49F2-84D0-A006E2885A06}" type="presOf" srcId="{3E1C9F97-9488-4954-A780-108B2B8A7A46}" destId="{56CB413B-9CD3-4FF1-A729-6313073B720F}" srcOrd="0" destOrd="0" presId="urn:microsoft.com/office/officeart/2005/8/layout/radial2"/>
    <dgm:cxn modelId="{D947A81C-AE01-4677-B9E2-65AE143F027D}" type="presParOf" srcId="{4A5148CF-5E40-4D04-91EB-6F12F1E94019}" destId="{D2923D6C-69B6-4779-89AB-C3B0ECA3F467}" srcOrd="0" destOrd="0" presId="urn:microsoft.com/office/officeart/2005/8/layout/radial2"/>
    <dgm:cxn modelId="{61084CC3-9D95-4FCF-BA33-939E7C61E990}" type="presParOf" srcId="{D2923D6C-69B6-4779-89AB-C3B0ECA3F467}" destId="{D6CB3524-969F-4A15-88A3-488168650F93}" srcOrd="0" destOrd="0" presId="urn:microsoft.com/office/officeart/2005/8/layout/radial2"/>
    <dgm:cxn modelId="{A02BD8AA-A5A0-4306-B77C-FF13F62A3E15}" type="presParOf" srcId="{D6CB3524-969F-4A15-88A3-488168650F93}" destId="{5BB0B58F-49A5-43EE-B5E5-15415AC1505F}" srcOrd="0" destOrd="0" presId="urn:microsoft.com/office/officeart/2005/8/layout/radial2"/>
    <dgm:cxn modelId="{A21AB7DE-BBFE-4EB8-B238-E2F4370872EF}" type="presParOf" srcId="{D6CB3524-969F-4A15-88A3-488168650F93}" destId="{8349BF4C-747F-40BF-B542-A8DADD673C77}" srcOrd="1" destOrd="0" presId="urn:microsoft.com/office/officeart/2005/8/layout/radial2"/>
    <dgm:cxn modelId="{BF9D2F82-5219-44DC-9B42-D00DA96C2BE0}" type="presParOf" srcId="{D2923D6C-69B6-4779-89AB-C3B0ECA3F467}" destId="{6E8F587A-2FEB-480F-8FAE-69B1996A0555}" srcOrd="1" destOrd="0" presId="urn:microsoft.com/office/officeart/2005/8/layout/radial2"/>
    <dgm:cxn modelId="{D03D813B-8FDA-4E1D-9B56-5B576F3516EC}" type="presParOf" srcId="{D2923D6C-69B6-4779-89AB-C3B0ECA3F467}" destId="{629D95AB-63BD-49C6-BFD9-CC6DD2413052}" srcOrd="2" destOrd="0" presId="urn:microsoft.com/office/officeart/2005/8/layout/radial2"/>
    <dgm:cxn modelId="{2EA1CA69-6889-42D4-8180-71E1B4587349}" type="presParOf" srcId="{629D95AB-63BD-49C6-BFD9-CC6DD2413052}" destId="{4BB5C4BE-9BFB-4E4C-B33B-03D8F4B8A9CE}" srcOrd="0" destOrd="0" presId="urn:microsoft.com/office/officeart/2005/8/layout/radial2"/>
    <dgm:cxn modelId="{82A062BC-5D45-4E9B-B0DC-521C3B6683B8}" type="presParOf" srcId="{629D95AB-63BD-49C6-BFD9-CC6DD2413052}" destId="{1B5EDDD6-0D64-4E2C-A182-C415AFCB20DC}" srcOrd="1" destOrd="0" presId="urn:microsoft.com/office/officeart/2005/8/layout/radial2"/>
    <dgm:cxn modelId="{03511213-FE9B-4225-A959-F841DDD75D5C}" type="presParOf" srcId="{D2923D6C-69B6-4779-89AB-C3B0ECA3F467}" destId="{66A0A29A-E623-4596-ADF6-1CB08130EB88}" srcOrd="3" destOrd="0" presId="urn:microsoft.com/office/officeart/2005/8/layout/radial2"/>
    <dgm:cxn modelId="{D3770393-127E-487B-B293-820124EA50C6}" type="presParOf" srcId="{D2923D6C-69B6-4779-89AB-C3B0ECA3F467}" destId="{2B527C48-67CF-46A7-AFA7-734DFF03175F}" srcOrd="4" destOrd="0" presId="urn:microsoft.com/office/officeart/2005/8/layout/radial2"/>
    <dgm:cxn modelId="{5639B290-6027-4AC4-9A2E-846E2E6D2F31}" type="presParOf" srcId="{2B527C48-67CF-46A7-AFA7-734DFF03175F}" destId="{AE1947F7-EB5D-467B-9D38-559DE14219AD}" srcOrd="0" destOrd="0" presId="urn:microsoft.com/office/officeart/2005/8/layout/radial2"/>
    <dgm:cxn modelId="{6323F806-7C42-415C-A2ED-4FEF9593A43B}" type="presParOf" srcId="{2B527C48-67CF-46A7-AFA7-734DFF03175F}" destId="{A77D6FDF-6005-491C-8C9A-E1A4943F60BD}" srcOrd="1" destOrd="0" presId="urn:microsoft.com/office/officeart/2005/8/layout/radial2"/>
    <dgm:cxn modelId="{752F5F2A-B5DE-4D50-A3E9-F5991E94B4C5}" type="presParOf" srcId="{D2923D6C-69B6-4779-89AB-C3B0ECA3F467}" destId="{56CB413B-9CD3-4FF1-A729-6313073B720F}" srcOrd="5" destOrd="0" presId="urn:microsoft.com/office/officeart/2005/8/layout/radial2"/>
    <dgm:cxn modelId="{D2BCEA8B-33D4-4695-874D-00B5F58D3CEA}" type="presParOf" srcId="{D2923D6C-69B6-4779-89AB-C3B0ECA3F467}" destId="{7BE953F6-0A86-4062-AA66-E3928FEBCAD0}" srcOrd="6" destOrd="0" presId="urn:microsoft.com/office/officeart/2005/8/layout/radial2"/>
    <dgm:cxn modelId="{C8296737-98C9-421C-968E-9F7EF180B2F6}" type="presParOf" srcId="{7BE953F6-0A86-4062-AA66-E3928FEBCAD0}" destId="{B798BF73-2B63-401C-8190-7701B20249FE}" srcOrd="0" destOrd="0" presId="urn:microsoft.com/office/officeart/2005/8/layout/radial2"/>
    <dgm:cxn modelId="{4C82FF0A-C173-4BEE-969A-32A33FC13C5A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2F7FF1-FE5D-4C4D-B749-C7125F99CC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74C28-8DBD-4373-8289-ACC20F8846B0}">
      <dgm:prSet phldrT="[Текст]" custT="1"/>
      <dgm:spPr/>
      <dgm:t>
        <a:bodyPr/>
        <a:lstStyle/>
        <a:p>
          <a:r>
            <a:rPr lang="ru-RU" sz="4000" b="1" dirty="0" smtClean="0"/>
            <a:t>КЛАВЕСИН</a:t>
          </a:r>
          <a:endParaRPr lang="ru-RU" sz="4000" b="1" dirty="0"/>
        </a:p>
      </dgm:t>
    </dgm:pt>
    <dgm:pt modelId="{3B8F3F75-2C86-43B1-8560-271DA87C22C1}" type="parTrans" cxnId="{95C1842B-E511-46AB-AF66-BB23228E9F6B}">
      <dgm:prSet/>
      <dgm:spPr/>
      <dgm:t>
        <a:bodyPr/>
        <a:lstStyle/>
        <a:p>
          <a:endParaRPr lang="ru-RU"/>
        </a:p>
      </dgm:t>
    </dgm:pt>
    <dgm:pt modelId="{EED15210-95D3-43F5-A2F3-3D5A8A6E4D1C}" type="sibTrans" cxnId="{95C1842B-E511-46AB-AF66-BB23228E9F6B}">
      <dgm:prSet/>
      <dgm:spPr/>
      <dgm:t>
        <a:bodyPr/>
        <a:lstStyle/>
        <a:p>
          <a:endParaRPr lang="ru-RU"/>
        </a:p>
      </dgm:t>
    </dgm:pt>
    <dgm:pt modelId="{42E6D4C1-C542-4C67-A00C-EA4340DFF04D}">
      <dgm:prSet phldrT="[Текст]" custT="1"/>
      <dgm:spPr/>
      <dgm:t>
        <a:bodyPr/>
        <a:lstStyle/>
        <a:p>
          <a:r>
            <a:rPr lang="ru-RU" sz="4000" b="1" dirty="0" smtClean="0"/>
            <a:t>КЛАВИША</a:t>
          </a:r>
          <a:endParaRPr lang="ru-RU" sz="4000" b="1" dirty="0"/>
        </a:p>
      </dgm:t>
    </dgm:pt>
    <dgm:pt modelId="{43798457-0A84-4AAB-AB04-0C8DC58E2A08}" type="parTrans" cxnId="{0E96D1B3-96BA-4EF8-9016-25A8ADFF4178}">
      <dgm:prSet/>
      <dgm:spPr/>
      <dgm:t>
        <a:bodyPr/>
        <a:lstStyle/>
        <a:p>
          <a:endParaRPr lang="ru-RU"/>
        </a:p>
      </dgm:t>
    </dgm:pt>
    <dgm:pt modelId="{7C14C065-B631-4945-9604-E3098F6E34A7}" type="sibTrans" cxnId="{0E96D1B3-96BA-4EF8-9016-25A8ADFF4178}">
      <dgm:prSet/>
      <dgm:spPr/>
      <dgm:t>
        <a:bodyPr/>
        <a:lstStyle/>
        <a:p>
          <a:endParaRPr lang="ru-RU"/>
        </a:p>
      </dgm:t>
    </dgm:pt>
    <dgm:pt modelId="{5C830D99-4BB5-45C6-A9E5-08D3D168D698}">
      <dgm:prSet phldrT="[Текст]" custT="1"/>
      <dgm:spPr/>
      <dgm:t>
        <a:bodyPr/>
        <a:lstStyle/>
        <a:p>
          <a:r>
            <a:rPr lang="ru-RU" sz="4000" b="1" dirty="0" smtClean="0"/>
            <a:t>КЛЮЧ</a:t>
          </a:r>
          <a:endParaRPr lang="ru-RU" sz="4000" b="1" dirty="0"/>
        </a:p>
      </dgm:t>
    </dgm:pt>
    <dgm:pt modelId="{3E1C9F97-9488-4954-A780-108B2B8A7A46}" type="parTrans" cxnId="{E67DF335-43EF-4E4F-B27D-81BFE3FDEC89}">
      <dgm:prSet/>
      <dgm:spPr/>
      <dgm:t>
        <a:bodyPr/>
        <a:lstStyle/>
        <a:p>
          <a:endParaRPr lang="ru-RU"/>
        </a:p>
      </dgm:t>
    </dgm:pt>
    <dgm:pt modelId="{07EF30FA-5AFD-4164-973F-3D7807C28331}" type="sibTrans" cxnId="{E67DF335-43EF-4E4F-B27D-81BFE3FDEC89}">
      <dgm:prSet/>
      <dgm:spPr/>
      <dgm:t>
        <a:bodyPr/>
        <a:lstStyle/>
        <a:p>
          <a:endParaRPr lang="ru-RU"/>
        </a:p>
      </dgm:t>
    </dgm:pt>
    <dgm:pt modelId="{4A5148CF-5E40-4D04-91EB-6F12F1E94019}" type="pres">
      <dgm:prSet presAssocID="{612F7FF1-FE5D-4C4D-B749-C7125F99CC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23D6C-69B6-4779-89AB-C3B0ECA3F467}" type="pres">
      <dgm:prSet presAssocID="{612F7FF1-FE5D-4C4D-B749-C7125F99CCD3}" presName="cycle" presStyleCnt="0"/>
      <dgm:spPr/>
    </dgm:pt>
    <dgm:pt modelId="{D6CB3524-969F-4A15-88A3-488168650F93}" type="pres">
      <dgm:prSet presAssocID="{612F7FF1-FE5D-4C4D-B749-C7125F99CCD3}" presName="centerShape" presStyleCnt="0"/>
      <dgm:spPr/>
    </dgm:pt>
    <dgm:pt modelId="{5BB0B58F-49A5-43EE-B5E5-15415AC1505F}" type="pres">
      <dgm:prSet presAssocID="{612F7FF1-FE5D-4C4D-B749-C7125F99CCD3}" presName="connSite" presStyleLbl="node1" presStyleIdx="0" presStyleCnt="4"/>
      <dgm:spPr/>
    </dgm:pt>
    <dgm:pt modelId="{8349BF4C-747F-40BF-B542-A8DADD673C77}" type="pres">
      <dgm:prSet presAssocID="{612F7FF1-FE5D-4C4D-B749-C7125F99CCD3}" presName="visible" presStyleLbl="node1" presStyleIdx="0" presStyleCnt="4" custLinFactNeighborX="20473" custLinFactNeighborY="-263"/>
      <dgm:spPr/>
    </dgm:pt>
    <dgm:pt modelId="{6E8F587A-2FEB-480F-8FAE-69B1996A0555}" type="pres">
      <dgm:prSet presAssocID="{3B8F3F75-2C86-43B1-8560-271DA87C22C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9D95AB-63BD-49C6-BFD9-CC6DD2413052}" type="pres">
      <dgm:prSet presAssocID="{E6674C28-8DBD-4373-8289-ACC20F8846B0}" presName="node" presStyleCnt="0"/>
      <dgm:spPr/>
    </dgm:pt>
    <dgm:pt modelId="{4BB5C4BE-9BFB-4E4C-B33B-03D8F4B8A9CE}" type="pres">
      <dgm:prSet presAssocID="{E6674C28-8DBD-4373-8289-ACC20F8846B0}" presName="parentNode" presStyleLbl="node1" presStyleIdx="1" presStyleCnt="4" custScaleX="178969" custLinFactX="69517" custLinFactNeighborX="100000" custLinFactNeighborY="9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DDD6-0D64-4E2C-A182-C415AFCB20DC}" type="pres">
      <dgm:prSet presAssocID="{E6674C28-8DBD-4373-8289-ACC20F8846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A29A-E623-4596-ADF6-1CB08130EB88}" type="pres">
      <dgm:prSet presAssocID="{43798457-0A84-4AAB-AB04-0C8DC58E2A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527C48-67CF-46A7-AFA7-734DFF03175F}" type="pres">
      <dgm:prSet presAssocID="{42E6D4C1-C542-4C67-A00C-EA4340DFF04D}" presName="node" presStyleCnt="0"/>
      <dgm:spPr/>
    </dgm:pt>
    <dgm:pt modelId="{AE1947F7-EB5D-467B-9D38-559DE14219AD}" type="pres">
      <dgm:prSet presAssocID="{42E6D4C1-C542-4C67-A00C-EA4340DFF04D}" presName="parentNode" presStyleLbl="node1" presStyleIdx="2" presStyleCnt="4" custScaleX="212993" custLinFactX="3084" custLinFactNeighborX="100000" custLinFactNeighborY="-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6FDF-6005-491C-8C9A-E1A4943F60BD}" type="pres">
      <dgm:prSet presAssocID="{42E6D4C1-C542-4C67-A00C-EA4340DFF0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13B-9CD3-4FF1-A729-6313073B720F}" type="pres">
      <dgm:prSet presAssocID="{3E1C9F97-9488-4954-A780-108B2B8A7A4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E953F6-0A86-4062-AA66-E3928FEBCAD0}" type="pres">
      <dgm:prSet presAssocID="{5C830D99-4BB5-45C6-A9E5-08D3D168D698}" presName="node" presStyleCnt="0"/>
      <dgm:spPr/>
    </dgm:pt>
    <dgm:pt modelId="{B798BF73-2B63-401C-8190-7701B20249FE}" type="pres">
      <dgm:prSet presAssocID="{5C830D99-4BB5-45C6-A9E5-08D3D168D698}" presName="parentNode" presStyleLbl="node1" presStyleIdx="3" presStyleCnt="4" custScaleX="213167" custLinFactX="72680" custLinFactNeighborX="100000" custLinFactNeighborY="-11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6EB4-FB4D-4AA7-BD69-320057B93204}" type="pres">
      <dgm:prSet presAssocID="{5C830D99-4BB5-45C6-A9E5-08D3D168D6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6C43C-5783-4F1C-97D6-A98712400BA7}" type="presOf" srcId="{3E1C9F97-9488-4954-A780-108B2B8A7A46}" destId="{56CB413B-9CD3-4FF1-A729-6313073B720F}" srcOrd="0" destOrd="0" presId="urn:microsoft.com/office/officeart/2005/8/layout/radial2"/>
    <dgm:cxn modelId="{4C37E060-B036-4A5A-A1D0-FE7B87568219}" type="presOf" srcId="{43798457-0A84-4AAB-AB04-0C8DC58E2A08}" destId="{66A0A29A-E623-4596-ADF6-1CB08130EB88}" srcOrd="0" destOrd="0" presId="urn:microsoft.com/office/officeart/2005/8/layout/radial2"/>
    <dgm:cxn modelId="{0E96D1B3-96BA-4EF8-9016-25A8ADFF4178}" srcId="{612F7FF1-FE5D-4C4D-B749-C7125F99CCD3}" destId="{42E6D4C1-C542-4C67-A00C-EA4340DFF04D}" srcOrd="1" destOrd="0" parTransId="{43798457-0A84-4AAB-AB04-0C8DC58E2A08}" sibTransId="{7C14C065-B631-4945-9604-E3098F6E34A7}"/>
    <dgm:cxn modelId="{95C1842B-E511-46AB-AF66-BB23228E9F6B}" srcId="{612F7FF1-FE5D-4C4D-B749-C7125F99CCD3}" destId="{E6674C28-8DBD-4373-8289-ACC20F8846B0}" srcOrd="0" destOrd="0" parTransId="{3B8F3F75-2C86-43B1-8560-271DA87C22C1}" sibTransId="{EED15210-95D3-43F5-A2F3-3D5A8A6E4D1C}"/>
    <dgm:cxn modelId="{B48343BE-753E-4FB8-8FB5-025770C2EC10}" type="presOf" srcId="{612F7FF1-FE5D-4C4D-B749-C7125F99CCD3}" destId="{4A5148CF-5E40-4D04-91EB-6F12F1E94019}" srcOrd="0" destOrd="0" presId="urn:microsoft.com/office/officeart/2005/8/layout/radial2"/>
    <dgm:cxn modelId="{115CE961-064B-4557-A772-B9F349CEB972}" type="presOf" srcId="{3B8F3F75-2C86-43B1-8560-271DA87C22C1}" destId="{6E8F587A-2FEB-480F-8FAE-69B1996A0555}" srcOrd="0" destOrd="0" presId="urn:microsoft.com/office/officeart/2005/8/layout/radial2"/>
    <dgm:cxn modelId="{F36A514D-926F-4B9F-B9E4-81EEA368F9AB}" type="presOf" srcId="{E6674C28-8DBD-4373-8289-ACC20F8846B0}" destId="{4BB5C4BE-9BFB-4E4C-B33B-03D8F4B8A9CE}" srcOrd="0" destOrd="0" presId="urn:microsoft.com/office/officeart/2005/8/layout/radial2"/>
    <dgm:cxn modelId="{9E99EBE0-7824-4E3C-9756-BA70FBBE8CD9}" type="presOf" srcId="{5C830D99-4BB5-45C6-A9E5-08D3D168D698}" destId="{B798BF73-2B63-401C-8190-7701B20249FE}" srcOrd="0" destOrd="0" presId="urn:microsoft.com/office/officeart/2005/8/layout/radial2"/>
    <dgm:cxn modelId="{3F31E81F-B119-4CFD-AD16-2A2DAEAB93E2}" type="presOf" srcId="{42E6D4C1-C542-4C67-A00C-EA4340DFF04D}" destId="{AE1947F7-EB5D-467B-9D38-559DE14219AD}" srcOrd="0" destOrd="0" presId="urn:microsoft.com/office/officeart/2005/8/layout/radial2"/>
    <dgm:cxn modelId="{E67DF335-43EF-4E4F-B27D-81BFE3FDEC89}" srcId="{612F7FF1-FE5D-4C4D-B749-C7125F99CCD3}" destId="{5C830D99-4BB5-45C6-A9E5-08D3D168D698}" srcOrd="2" destOrd="0" parTransId="{3E1C9F97-9488-4954-A780-108B2B8A7A46}" sibTransId="{07EF30FA-5AFD-4164-973F-3D7807C28331}"/>
    <dgm:cxn modelId="{DA1A25B4-463F-4D48-A1AD-FC7C25019140}" type="presParOf" srcId="{4A5148CF-5E40-4D04-91EB-6F12F1E94019}" destId="{D2923D6C-69B6-4779-89AB-C3B0ECA3F467}" srcOrd="0" destOrd="0" presId="urn:microsoft.com/office/officeart/2005/8/layout/radial2"/>
    <dgm:cxn modelId="{92E5E502-3E9B-44A8-9834-29A8C2AC3E42}" type="presParOf" srcId="{D2923D6C-69B6-4779-89AB-C3B0ECA3F467}" destId="{D6CB3524-969F-4A15-88A3-488168650F93}" srcOrd="0" destOrd="0" presId="urn:microsoft.com/office/officeart/2005/8/layout/radial2"/>
    <dgm:cxn modelId="{6D5A537D-E161-4C73-A9A4-0321D2C1FFFE}" type="presParOf" srcId="{D6CB3524-969F-4A15-88A3-488168650F93}" destId="{5BB0B58F-49A5-43EE-B5E5-15415AC1505F}" srcOrd="0" destOrd="0" presId="urn:microsoft.com/office/officeart/2005/8/layout/radial2"/>
    <dgm:cxn modelId="{E3C48C3E-760D-4692-A516-F392CB27F52A}" type="presParOf" srcId="{D6CB3524-969F-4A15-88A3-488168650F93}" destId="{8349BF4C-747F-40BF-B542-A8DADD673C77}" srcOrd="1" destOrd="0" presId="urn:microsoft.com/office/officeart/2005/8/layout/radial2"/>
    <dgm:cxn modelId="{5348FC25-E1B5-488D-AD63-9893A0A6C06B}" type="presParOf" srcId="{D2923D6C-69B6-4779-89AB-C3B0ECA3F467}" destId="{6E8F587A-2FEB-480F-8FAE-69B1996A0555}" srcOrd="1" destOrd="0" presId="urn:microsoft.com/office/officeart/2005/8/layout/radial2"/>
    <dgm:cxn modelId="{9C9342F1-39F3-4C2B-8BEF-182A682F1FD2}" type="presParOf" srcId="{D2923D6C-69B6-4779-89AB-C3B0ECA3F467}" destId="{629D95AB-63BD-49C6-BFD9-CC6DD2413052}" srcOrd="2" destOrd="0" presId="urn:microsoft.com/office/officeart/2005/8/layout/radial2"/>
    <dgm:cxn modelId="{CE05CDA5-60F9-4B52-8F19-053BA119475C}" type="presParOf" srcId="{629D95AB-63BD-49C6-BFD9-CC6DD2413052}" destId="{4BB5C4BE-9BFB-4E4C-B33B-03D8F4B8A9CE}" srcOrd="0" destOrd="0" presId="urn:microsoft.com/office/officeart/2005/8/layout/radial2"/>
    <dgm:cxn modelId="{8EC15447-6465-4E8B-8F6D-0E167DA42374}" type="presParOf" srcId="{629D95AB-63BD-49C6-BFD9-CC6DD2413052}" destId="{1B5EDDD6-0D64-4E2C-A182-C415AFCB20DC}" srcOrd="1" destOrd="0" presId="urn:microsoft.com/office/officeart/2005/8/layout/radial2"/>
    <dgm:cxn modelId="{34DA1828-70E8-41A6-A6AC-F6E842B42E2A}" type="presParOf" srcId="{D2923D6C-69B6-4779-89AB-C3B0ECA3F467}" destId="{66A0A29A-E623-4596-ADF6-1CB08130EB88}" srcOrd="3" destOrd="0" presId="urn:microsoft.com/office/officeart/2005/8/layout/radial2"/>
    <dgm:cxn modelId="{18E0D757-C68A-43E6-A4AA-E6F76B7F1C96}" type="presParOf" srcId="{D2923D6C-69B6-4779-89AB-C3B0ECA3F467}" destId="{2B527C48-67CF-46A7-AFA7-734DFF03175F}" srcOrd="4" destOrd="0" presId="urn:microsoft.com/office/officeart/2005/8/layout/radial2"/>
    <dgm:cxn modelId="{9CFF69E1-5AA8-4A68-8EED-DB3C2D794FEC}" type="presParOf" srcId="{2B527C48-67CF-46A7-AFA7-734DFF03175F}" destId="{AE1947F7-EB5D-467B-9D38-559DE14219AD}" srcOrd="0" destOrd="0" presId="urn:microsoft.com/office/officeart/2005/8/layout/radial2"/>
    <dgm:cxn modelId="{9896B428-C2B6-4FFD-BAF8-ECE9D3D3E8B4}" type="presParOf" srcId="{2B527C48-67CF-46A7-AFA7-734DFF03175F}" destId="{A77D6FDF-6005-491C-8C9A-E1A4943F60BD}" srcOrd="1" destOrd="0" presId="urn:microsoft.com/office/officeart/2005/8/layout/radial2"/>
    <dgm:cxn modelId="{51AD1AC5-297A-4330-8C38-676F5EA0F60D}" type="presParOf" srcId="{D2923D6C-69B6-4779-89AB-C3B0ECA3F467}" destId="{56CB413B-9CD3-4FF1-A729-6313073B720F}" srcOrd="5" destOrd="0" presId="urn:microsoft.com/office/officeart/2005/8/layout/radial2"/>
    <dgm:cxn modelId="{0533DC84-ABAF-4232-A509-22B9C2E160D7}" type="presParOf" srcId="{D2923D6C-69B6-4779-89AB-C3B0ECA3F467}" destId="{7BE953F6-0A86-4062-AA66-E3928FEBCAD0}" srcOrd="6" destOrd="0" presId="urn:microsoft.com/office/officeart/2005/8/layout/radial2"/>
    <dgm:cxn modelId="{558ACF2F-49CE-4E6F-BF9E-BCC3A2D00234}" type="presParOf" srcId="{7BE953F6-0A86-4062-AA66-E3928FEBCAD0}" destId="{B798BF73-2B63-401C-8190-7701B20249FE}" srcOrd="0" destOrd="0" presId="urn:microsoft.com/office/officeart/2005/8/layout/radial2"/>
    <dgm:cxn modelId="{D8B6EB9A-E497-4334-8F42-0A32F043E464}" type="presParOf" srcId="{7BE953F6-0A86-4062-AA66-E3928FEBCAD0}" destId="{EAC86EB4-FB4D-4AA7-BD69-320057B932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3224A-9F6B-4D7D-B0A2-7CECDB48B914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AB949-F9D9-4D4C-9FE1-E86C63B0A3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B66D-AC83-4A14-B59A-1993269A8F39}" type="datetime1">
              <a:rPr lang="ru-RU" smtClean="0"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52D6-FA4D-4DE1-957E-7AF2C6F871C7}" type="datetime1">
              <a:rPr lang="ru-RU" smtClean="0"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6EC-FDF0-49FC-8BAF-E4BF0EC1D53C}" type="datetime1">
              <a:rPr lang="ru-RU" smtClean="0"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895D-A417-476D-966A-0A2DCEAFB75F}" type="datetime1">
              <a:rPr lang="ru-RU" smtClean="0"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BE01-8C6E-4630-A375-A38B0CBC69D2}" type="datetime1">
              <a:rPr lang="ru-RU" smtClean="0"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105F-231E-4213-89AC-C025265AC3EC}" type="datetime1">
              <a:rPr lang="ru-RU" smtClean="0"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122-11E3-4B86-973C-EFA29CCD9E8E}" type="datetime1">
              <a:rPr lang="ru-RU" smtClean="0"/>
              <a:t>29.03.2011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A183-CA42-4F01-B34E-87CC3DBFF4AE}" type="datetime1">
              <a:rPr lang="ru-RU" smtClean="0"/>
              <a:t>29.03.2011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0AA8-A49E-41EF-89D1-668633F6221E}" type="datetime1">
              <a:rPr lang="ru-RU" smtClean="0"/>
              <a:t>29.03.2011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93-B82D-4D86-8587-7E9D85B2A8F4}" type="datetime1">
              <a:rPr lang="ru-RU" smtClean="0"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6A1B-9448-40C5-AA7B-373196CAD8E9}" type="datetime1">
              <a:rPr lang="ru-RU" smtClean="0"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6D3A-44FB-41DB-8B86-07CE3E795549}" type="datetime1">
              <a:rPr lang="ru-RU" smtClean="0"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9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0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3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4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oleObject" Target="../embeddings/____________Microsoft_Office_PowerPoint_97-200315.ppt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oleObject" Target="../embeddings/____________Microsoft_Office_PowerPoint_97-200316.ppt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oleObject" Target="../embeddings/____________Microsoft_Office_PowerPoint_97-200317.ppt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oleObject" Target="../embeddings/____________Microsoft_Office_PowerPoint_97-200318.ppt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oleObject" Target="../embeddings/____________Microsoft_Office_PowerPoint_97-200319.ppt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oleObject" Target="../embeddings/____________Microsoft_Office_PowerPoint_97-200320.ppt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oleObject" Target="../embeddings/____________Microsoft_Office_PowerPoint_97-200321.ppt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oleObject" Target="../embeddings/____________Microsoft_Office_PowerPoint_97-200322.ppt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oleObject" Target="../embeddings/____________Microsoft_Office_PowerPoint_97-200323.ppt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oleObject" Target="../embeddings/____________Microsoft_Office_PowerPoint_97-200324.ppt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oleObject" Target="../embeddings/____________Microsoft_Office_PowerPoint_97-200325.ppt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oleObject" Target="../embeddings/____________Microsoft_Office_PowerPoint_97-200326.ppt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oleObject" Target="../embeddings/____________Microsoft_Office_PowerPoint_97-200327.ppt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oleObject" Target="../embeddings/____________Microsoft_Office_PowerPoint_97-200328.ppt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oleObject" Target="../embeddings/____________Microsoft_Office_PowerPoint_97-200329.ppt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oleObject" Target="../embeddings/____________Microsoft_Office_PowerPoint_97-200330.ppt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oleObject" Target="../embeddings/____________Microsoft_Office_PowerPoint_97-200331.ppt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oleObject" Target="../embeddings/____________Microsoft_Office_PowerPoint_97-200332.ppt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oleObject" Target="../embeddings/____________Microsoft_Office_PowerPoint_97-200333.ppt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oleObject" Target="../embeddings/____________Microsoft_Office_PowerPoint_97-200334.ppt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5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6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7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oleObject" Target="../embeddings/____________Microsoft_Office_PowerPoint_97-200338.ppt"/><Relationship Id="rId7" Type="http://schemas.openxmlformats.org/officeDocument/2006/relationships/diagramColors" Target="../diagrams/colors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4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5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6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7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8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881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345208">
            <a:off x="571901" y="4797152"/>
            <a:ext cx="82509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программа</a:t>
            </a:r>
            <a:endParaRPr lang="ru-RU" sz="9600" b="1" cap="all" spc="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0482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0"/>
            <a:ext cx="4860032" cy="694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9458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0"/>
            <a:ext cx="4608512" cy="691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050" name="Презентация" r:id="rId3" imgW="4568900" imgH="3425883" progId="PowerPoint.Show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20688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Вспомни музыку, которая звучала на уроках</a:t>
            </a:r>
          </a:p>
          <a:p>
            <a:pPr algn="ctr"/>
            <a:endParaRPr lang="ru-RU" sz="54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Составь и красочно оформи Программу концерта для родителей</a:t>
            </a:r>
            <a:endParaRPr lang="ru-RU" sz="54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8434" name="Презентация" r:id="rId3" imgW="4568900" imgH="3425883" progId="PowerPoint.Show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0508" y="692696"/>
            <a:ext cx="679705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>
                  <a:solidFill>
                    <a:schemeClr val="bg1"/>
                  </a:solidFill>
                </a:ln>
                <a:solidFill>
                  <a:srgbClr val="FF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КОНЦЕРТ</a:t>
            </a:r>
          </a:p>
          <a:p>
            <a:pPr algn="ctr"/>
            <a:r>
              <a:rPr lang="ru-RU" sz="8000" b="1" cap="all" dirty="0" smtClean="0">
                <a:ln>
                  <a:solidFill>
                    <a:schemeClr val="bg1"/>
                  </a:solidFill>
                </a:ln>
                <a:solidFill>
                  <a:srgbClr val="FF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 </a:t>
            </a:r>
          </a:p>
          <a:p>
            <a:pPr algn="ctr"/>
            <a:r>
              <a:rPr lang="ru-RU" sz="8000" b="1" cap="all" dirty="0" smtClean="0">
                <a:ln>
                  <a:solidFill>
                    <a:schemeClr val="bg1"/>
                  </a:solidFill>
                </a:ln>
                <a:solidFill>
                  <a:srgbClr val="FF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ПРОГРАММЕ</a:t>
            </a:r>
            <a:endParaRPr lang="ru-RU" sz="8000" b="1" cap="all" spc="0" dirty="0">
              <a:ln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7410" name="Презентация" r:id="rId3" imgW="4568900" imgH="3425883" progId="PowerPoint.Show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2215" y="1196752"/>
            <a:ext cx="920957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i="1" cap="all" spc="0" dirty="0" smtClean="0">
                <a:ln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СЛУШАНИЕ</a:t>
            </a:r>
          </a:p>
          <a:p>
            <a:pPr algn="ctr"/>
            <a:r>
              <a:rPr lang="ru-RU" sz="7200" b="1" i="1" cap="all" dirty="0" smtClean="0">
                <a:ln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ИНТОНАЦИОННО-</a:t>
            </a:r>
          </a:p>
          <a:p>
            <a:pPr algn="ctr"/>
            <a:r>
              <a:rPr lang="ru-RU" sz="7200" b="1" i="1" cap="all" spc="0" dirty="0" smtClean="0">
                <a:ln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ОБРАЗНЫЙ </a:t>
            </a:r>
          </a:p>
          <a:p>
            <a:pPr algn="ctr"/>
            <a:r>
              <a:rPr lang="ru-RU" sz="7200" b="1" i="1" cap="all" dirty="0" smtClean="0">
                <a:ln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АНАЛИЗ</a:t>
            </a:r>
            <a:endParaRPr lang="ru-RU" sz="7200" b="1" i="1" cap="all" spc="0" dirty="0">
              <a:ln>
                <a:solidFill>
                  <a:srgbClr val="7030A0"/>
                </a:solidFill>
              </a:ln>
              <a:solidFill>
                <a:srgbClr val="99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6386" name="Презентация" r:id="rId3" imgW="4568900" imgH="3425883" progId="PowerPoint.Show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764" y="1124744"/>
            <a:ext cx="890660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all" spc="0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МУЗЫКАЛЬНЫЙ</a:t>
            </a:r>
          </a:p>
          <a:p>
            <a:pPr algn="ctr"/>
            <a:r>
              <a:rPr lang="ru-RU" sz="8000" b="1" i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СЛОВАРИК</a:t>
            </a:r>
            <a:endParaRPr lang="ru-RU" sz="8000" b="1" i="1" cap="all" spc="0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5362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916832"/>
            <a:ext cx="2808312" cy="2880320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A0913D-36E3-41BA-AB41-950E581A2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graphicEl>
                                              <a:dgm id="{F2A0913D-36E3-41BA-AB41-950E581A2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F2A0913D-36E3-41BA-AB41-950E581A2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122D99-D2CA-4DA6-B63F-C9FFA3A31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33122D99-D2CA-4DA6-B63F-C9FFA3A31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33122D99-D2CA-4DA6-B63F-C9FFA3A31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3C4C51-42C2-4F9E-8488-3BE12311E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B23C4C51-42C2-4F9E-8488-3BE12311E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B23C4C51-42C2-4F9E-8488-3BE12311E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2F3DE3-3A85-454B-91A3-896108C22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292F3DE3-3A85-454B-91A3-896108C22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292F3DE3-3A85-454B-91A3-896108C22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F7F494-A7A6-4536-BE5E-71E2A2FE6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B8F7F494-A7A6-4536-BE5E-71E2A2FE6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B8F7F494-A7A6-4536-BE5E-71E2A2FE6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465BEB-1E74-45FF-A1D2-6BC0F76FF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DC465BEB-1E74-45FF-A1D2-6BC0F76FF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DC465BEB-1E74-45FF-A1D2-6BC0F76FF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0CF6F7-1C6F-4E5C-BCB2-96B3A5664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400CF6F7-1C6F-4E5C-BCB2-96B3A5664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400CF6F7-1C6F-4E5C-BCB2-96B3A5664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AD682E-DB03-43BE-A4A7-8A6448354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BCAD682E-DB03-43BE-A4A7-8A6448354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BCAD682E-DB03-43BE-A4A7-8A6448354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92AF82-AA8D-4479-9815-12AD15188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3492AF82-AA8D-4479-9815-12AD15188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3492AF82-AA8D-4479-9815-12AD15188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8D804A-B3D8-4FD7-AB8A-C604918A0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398D804A-B3D8-4FD7-AB8A-C604918A0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398D804A-B3D8-4FD7-AB8A-C604918A0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8674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1916832"/>
            <a:ext cx="2952328" cy="2851516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9698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1820484"/>
            <a:ext cx="2952328" cy="2976668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0722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1988840"/>
            <a:ext cx="2952328" cy="2880320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7650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6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1746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1916832"/>
            <a:ext cx="2952328" cy="3024336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2770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3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1844824"/>
            <a:ext cx="3024336" cy="3024336"/>
          </a:xfrm>
          <a:prstGeom prst="ellipse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3794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916832"/>
            <a:ext cx="2952328" cy="2952328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4818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844824"/>
            <a:ext cx="2952328" cy="3024336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5842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1916832"/>
            <a:ext cx="3024336" cy="3024335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6866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1844824"/>
            <a:ext cx="2952328" cy="3024336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7890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1916832"/>
            <a:ext cx="2952328" cy="3024335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8914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1844824"/>
            <a:ext cx="2952328" cy="3024336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9938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1916832"/>
            <a:ext cx="2952328" cy="2952328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0962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916832"/>
            <a:ext cx="3024336" cy="3024336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6626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1986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2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916832"/>
            <a:ext cx="2952328" cy="3024336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3010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1916832"/>
            <a:ext cx="3024336" cy="3024336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4034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1916832"/>
            <a:ext cx="3024336" cy="3024336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5058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1844824"/>
            <a:ext cx="2952328" cy="3024336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6082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3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2060848"/>
            <a:ext cx="2736304" cy="2736304"/>
          </a:xfrm>
          <a:prstGeom prst="roundRect">
            <a:avLst>
              <a:gd name="adj" fmla="val 27786"/>
            </a:avLst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7106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1916832"/>
            <a:ext cx="2989624" cy="3024336"/>
          </a:xfrm>
          <a:prstGeom prst="ellipse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49BF4C-747F-40BF-B542-A8DADD67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E8F587A-2FEB-480F-8FAE-69B1996A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BB5C4BE-9BFB-4E4C-B33B-03D8F4B8A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6A0A29A-E623-4596-ADF6-1CB08130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E1947F7-EB5D-467B-9D38-559DE142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6CB413B-9CD3-4FF1-A729-6313073B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798BF73-2B63-401C-8190-7701B2024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5EDDD6-0D64-4E2C-A182-C415AFCB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77D6FDF-6005-491C-8C9A-E1A4943F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AC86EB4-FB4D-4AA7-BD69-320057B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8130" name="Презентация" r:id="rId3" imgW="4568900" imgH="3425883" progId="PowerPoint.Show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772816"/>
            <a:ext cx="8424936" cy="2880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1416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МОЛОДЦЫ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9154" name="Презентация" r:id="rId3" imgW="4568900" imgH="3425883" progId="PowerPoint.Show.8">
              <p:embed/>
            </p:oleObj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50178" name="Презентация" r:id="rId3" imgW="4568900" imgH="3425883" progId="PowerPoint.Show.8">
              <p:embed/>
            </p:oleObj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51202" name="Презентация" r:id="rId3" imgW="4568900" imgH="3425883" progId="PowerPoint.Show.8">
              <p:embed/>
            </p:oleObj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5602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2277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4578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91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3554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0"/>
            <a:ext cx="4860032" cy="688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6119" cy="6858000"/>
        </p:xfrm>
        <a:graphic>
          <a:graphicData uri="http://schemas.openxmlformats.org/presentationml/2006/ole">
            <p:oleObj spid="_x0000_s1026" name="Презентация" r:id="rId3" imgW="4568900" imgH="3425883" progId="PowerPoint.Show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62068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Нарисуй свою афишу к музыкальному спектаклю</a:t>
            </a:r>
            <a:endParaRPr lang="ru-RU" sz="72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2530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-12814"/>
            <a:ext cx="4788024" cy="687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1506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0148" y="0"/>
            <a:ext cx="47037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T4CTUPCNHN5M-305841184-2521</_dlc_DocId>
    <_dlc_DocIdUrl xmlns="c71519f2-859d-46c1-a1b6-2941efed936d">
      <Url>http://edu-sps.koiro.local/chuhloma/vig/internet-pred/_layouts/15/DocIdRedir.aspx?ID=T4CTUPCNHN5M-305841184-2521</Url>
      <Description>T4CTUPCNHN5M-305841184-2521</Description>
    </_dlc_DocIdUrl>
  </documentManagement>
</p:properties>
</file>

<file path=customXml/itemProps1.xml><?xml version="1.0" encoding="utf-8"?>
<ds:datastoreItem xmlns:ds="http://schemas.openxmlformats.org/officeDocument/2006/customXml" ds:itemID="{9AD32CF8-7EF7-47C9-8D32-A860525E1470}"/>
</file>

<file path=customXml/itemProps2.xml><?xml version="1.0" encoding="utf-8"?>
<ds:datastoreItem xmlns:ds="http://schemas.openxmlformats.org/officeDocument/2006/customXml" ds:itemID="{1B8BE548-A835-4A2D-9E29-E9C956FFD445}"/>
</file>

<file path=customXml/itemProps3.xml><?xml version="1.0" encoding="utf-8"?>
<ds:datastoreItem xmlns:ds="http://schemas.openxmlformats.org/officeDocument/2006/customXml" ds:itemID="{2E38A5BC-B802-4DF0-AD59-39C33758BFE2}"/>
</file>

<file path=customXml/itemProps4.xml><?xml version="1.0" encoding="utf-8"?>
<ds:datastoreItem xmlns:ds="http://schemas.openxmlformats.org/officeDocument/2006/customXml" ds:itemID="{B7B979B4-B5FE-48CC-A4AB-B1F9358F5904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403</Words>
  <Application>Microsoft Office PowerPoint</Application>
  <PresentationFormat>Экран (4:3)</PresentationFormat>
  <Paragraphs>113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2010-11-27T20:58:28Z</dcterms:created>
  <dcterms:modified xsi:type="dcterms:W3CDTF">2011-03-29T08:34:11Z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4c40058c-bc40-416d-a033-0f6bf185988d</vt:lpwstr>
  </property>
</Properties>
</file>