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BF34-4CAD-4F4A-8A17-6087F39AFBA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C232E-A207-428D-806F-AA7FD221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1500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3;&#1077;&#1089;&#1089;&#1084;&#1077;&#1088;&#1090;&#1085;&#1099;&#1081;%20&#1087;&#1086;&#1083;&#1082;\&#1076;&#1083;&#1103;%20&#1087;&#1088;&#1077;&#1079;&#1077;&#1085;&#1090;&#1072;&#1094;&#1080;&#1080;\&#1054;&#1092;&#1080;&#1094;&#1077;&#1088;&#1099;%20-%20&#1054;&#1090;%20&#1075;&#1077;&#1088;&#1086;&#1077;&#1074;%20&#1073;&#1099;&#1083;&#1099;&#1093;%20&#1074;&#1088;&#1077;&#1084;&#1077;&#1085;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5486400"/>
          </a:xfrm>
        </p:spPr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</a:rPr>
              <a:t>Акция «Бессмертный полк» - </a:t>
            </a:r>
            <a:r>
              <a:rPr lang="ru-RU" sz="7200" dirty="0" err="1" smtClean="0">
                <a:solidFill>
                  <a:srgbClr val="C00000"/>
                </a:solidFill>
              </a:rPr>
              <a:t>онлайн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МКОУ </a:t>
            </a:r>
            <a:r>
              <a:rPr lang="ru-RU" dirty="0" err="1" smtClean="0">
                <a:solidFill>
                  <a:schemeClr val="bg1"/>
                </a:solidFill>
              </a:rPr>
              <a:t>Вигская</a:t>
            </a:r>
            <a:r>
              <a:rPr lang="ru-RU" dirty="0" smtClean="0">
                <a:solidFill>
                  <a:schemeClr val="bg1"/>
                </a:solidFill>
              </a:rPr>
              <a:t> средняя общеобразовательная школа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фицеры - От героев былых 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Офицеры - От героев былых 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8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ссмертный полк\для презентации\Еделеева И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124200" cy="5549772"/>
          </a:xfrm>
          <a:prstGeom prst="rect">
            <a:avLst/>
          </a:prstGeom>
          <a:noFill/>
        </p:spPr>
      </p:pic>
      <p:pic>
        <p:nvPicPr>
          <p:cNvPr id="1027" name="Picture 3" descr="C:\Users\User\Desktop\бессмертный полк\для презентации\Колесовы К. и 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57200"/>
            <a:ext cx="3505200" cy="5625560"/>
          </a:xfrm>
          <a:prstGeom prst="rect">
            <a:avLst/>
          </a:prstGeom>
          <a:noFill/>
        </p:spPr>
      </p:pic>
      <p:pic>
        <p:nvPicPr>
          <p:cNvPr id="1028" name="Picture 4" descr="C:\Users\User\Desktop\бессмертный полк\для презентации\Муравьев А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57200"/>
            <a:ext cx="3419777" cy="5819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ссмертный полк\для презентации\Никитин 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3276600" cy="4738468"/>
          </a:xfrm>
          <a:prstGeom prst="rect">
            <a:avLst/>
          </a:prstGeom>
          <a:noFill/>
        </p:spPr>
      </p:pic>
      <p:pic>
        <p:nvPicPr>
          <p:cNvPr id="2051" name="Picture 3" descr="C:\Users\User\Desktop\бессмертный полк\для презентации\Попов 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3343275" cy="4457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ссмертный полк\для презентации\Рыжов К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048000" cy="4064000"/>
          </a:xfrm>
          <a:prstGeom prst="rect">
            <a:avLst/>
          </a:prstGeom>
          <a:noFill/>
        </p:spPr>
      </p:pic>
      <p:pic>
        <p:nvPicPr>
          <p:cNvPr id="3075" name="Picture 3" descr="C:\Users\User\Desktop\бессмертный полк\для презентации\Попов Д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57200"/>
            <a:ext cx="3353236" cy="5181600"/>
          </a:xfrm>
          <a:prstGeom prst="rect">
            <a:avLst/>
          </a:prstGeom>
          <a:noFill/>
        </p:spPr>
      </p:pic>
      <p:pic>
        <p:nvPicPr>
          <p:cNvPr id="3077" name="Picture 5" descr="C:\Users\User\Desktop\бессмертный полк\для презентации\Тихонова В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9295" y="762000"/>
            <a:ext cx="3324705" cy="5905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ессмертный полк\для презентации\Тихомиров Д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2916962" cy="4086226"/>
          </a:xfrm>
          <a:prstGeom prst="rect">
            <a:avLst/>
          </a:prstGeom>
          <a:noFill/>
        </p:spPr>
      </p:pic>
      <p:pic>
        <p:nvPicPr>
          <p:cNvPr id="4099" name="Picture 3" descr="C:\Users\User\Desktop\бессмертный полк\для презентации\Тюшкина К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762000"/>
            <a:ext cx="2943225" cy="5314950"/>
          </a:xfrm>
          <a:prstGeom prst="rect">
            <a:avLst/>
          </a:prstGeom>
          <a:noFill/>
        </p:spPr>
      </p:pic>
      <p:pic>
        <p:nvPicPr>
          <p:cNvPr id="4100" name="Picture 4" descr="C:\Users\User\Desktop\бессмертный полк\для презентации\Тюшкин А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905000"/>
            <a:ext cx="3052201" cy="45386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ссмертный полк\для презентации\Тюшкина Э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2686050" cy="5704395"/>
          </a:xfrm>
          <a:prstGeom prst="rect">
            <a:avLst/>
          </a:prstGeom>
          <a:noFill/>
        </p:spPr>
      </p:pic>
      <p:pic>
        <p:nvPicPr>
          <p:cNvPr id="5123" name="Picture 3" descr="C:\Users\User\Desktop\бессмертный полк\для презентации\Филатов 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4114800" cy="56554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ессмертный полк\для презентации\Филатова Е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381000"/>
            <a:ext cx="3878497" cy="5029200"/>
          </a:xfrm>
          <a:prstGeom prst="rect">
            <a:avLst/>
          </a:prstGeom>
          <a:noFill/>
        </p:spPr>
      </p:pic>
      <p:pic>
        <p:nvPicPr>
          <p:cNvPr id="6147" name="Picture 3" descr="C:\Users\User\Desktop\бессмертный полк\для презентации\Филатов С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3866081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ссмертный полк\для презентации\Шаргунова 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048000" cy="5835599"/>
          </a:xfrm>
          <a:prstGeom prst="rect">
            <a:avLst/>
          </a:prstGeom>
          <a:noFill/>
        </p:spPr>
      </p:pic>
      <p:pic>
        <p:nvPicPr>
          <p:cNvPr id="1027" name="Picture 3" descr="C:\Users\User\Desktop\бессмертный полк\для презентации\Ефимов М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7200"/>
            <a:ext cx="4724400" cy="54894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T4CTUPCNHN5M-305841184-1957</_dlc_DocId>
    <_dlc_DocIdUrl xmlns="c71519f2-859d-46c1-a1b6-2941efed936d">
      <Url>http://edu-sps.koiro.local/chuhloma/vig/internet-pred/_layouts/15/DocIdRedir.aspx?ID=T4CTUPCNHN5M-305841184-1957</Url>
      <Description>T4CTUPCNHN5M-305841184-1957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650F0B0-AE0D-482D-8595-EA944FC79D50}"/>
</file>

<file path=customXml/itemProps2.xml><?xml version="1.0" encoding="utf-8"?>
<ds:datastoreItem xmlns:ds="http://schemas.openxmlformats.org/officeDocument/2006/customXml" ds:itemID="{E0FCCF59-A37D-4534-AA60-BC99A81111B8}"/>
</file>

<file path=customXml/itemProps3.xml><?xml version="1.0" encoding="utf-8"?>
<ds:datastoreItem xmlns:ds="http://schemas.openxmlformats.org/officeDocument/2006/customXml" ds:itemID="{CA143E2A-9EE9-4652-8A42-97E584132901}"/>
</file>

<file path=customXml/itemProps4.xml><?xml version="1.0" encoding="utf-8"?>
<ds:datastoreItem xmlns:ds="http://schemas.openxmlformats.org/officeDocument/2006/customXml" ds:itemID="{7715CC29-61B5-4667-AEF9-4AD5002248E0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7</Words>
  <PresentationFormat>Экран (4:3)</PresentationFormat>
  <Paragraphs>1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Акция «Бессмертный полк» - онлайн МКОУ Вигская средняя общеобразовательная школа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«Бессмертный полк» - онлайн МКОУ Вигская средняя общеобразовательная школа  </dc:title>
  <dc:creator>User</dc:creator>
  <cp:lastModifiedBy>User</cp:lastModifiedBy>
  <cp:revision>11</cp:revision>
  <dcterms:created xsi:type="dcterms:W3CDTF">2020-05-08T19:41:34Z</dcterms:created>
  <dcterms:modified xsi:type="dcterms:W3CDTF">2020-05-08T21:17:35Z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4a73dc21-4cad-40f2-8484-f99400770804</vt:lpwstr>
  </property>
</Properties>
</file>