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3" r:id="rId5"/>
    <p:sldId id="261" r:id="rId6"/>
    <p:sldId id="262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21C03DF-51F1-40F2-B289-0A5633523CEF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E5FACB-A813-44A9-B8DD-AE82873822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03DF-51F1-40F2-B289-0A5633523CEF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ACB-A813-44A9-B8DD-AE82873822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21C03DF-51F1-40F2-B289-0A5633523CEF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1E5FACB-A813-44A9-B8DD-AE82873822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03DF-51F1-40F2-B289-0A5633523CEF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1E5FACB-A813-44A9-B8DD-AE82873822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03DF-51F1-40F2-B289-0A5633523CEF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1E5FACB-A813-44A9-B8DD-AE82873822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21C03DF-51F1-40F2-B289-0A5633523CEF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1E5FACB-A813-44A9-B8DD-AE82873822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21C03DF-51F1-40F2-B289-0A5633523CEF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1E5FACB-A813-44A9-B8DD-AE82873822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03DF-51F1-40F2-B289-0A5633523CEF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1E5FACB-A813-44A9-B8DD-AE82873822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03DF-51F1-40F2-B289-0A5633523CEF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E5FACB-A813-44A9-B8DD-AE82873822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03DF-51F1-40F2-B289-0A5633523CEF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1E5FACB-A813-44A9-B8DD-AE82873822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21C03DF-51F1-40F2-B289-0A5633523CEF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1E5FACB-A813-44A9-B8DD-AE82873822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21C03DF-51F1-40F2-B289-0A5633523CEF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1E5FACB-A813-44A9-B8DD-AE82873822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571480"/>
            <a:ext cx="8715436" cy="4714908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«Сюжетно-ролевая игра как основной вид деятельности в работе с дошкольниками при обучении правилам дорожного движения»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Сюжетно-ролевая игра «Автомастерская»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71612"/>
            <a:ext cx="9001156" cy="90010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Цель: Учить выполнять предметно-игровые действия. Формировать интерес к труду взрослых.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-2021-03-18 17_37_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500306"/>
            <a:ext cx="3297563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age-2021-03-18 17_37_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2928934"/>
            <a:ext cx="4286248" cy="3214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071678"/>
            <a:ext cx="7215238" cy="2857520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Мы живем в обществе, где надо соблюдать определенные нормы и правила поведения в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дорожно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–транспортной обстановке.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Зачастую виновниками ДПП являются сами дети, которые играют вблизи дорог, переходят улицу в неположенных местах. Поэтому с самого раннего возраста необходимо учить детей безопасному поведению на улицах,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дорогах, в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транспорте и правилам дорожного движения.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2071678"/>
            <a:ext cx="8480328" cy="3757626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Сюжетно-ролевая игра есть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деятельность,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которой дети берут на себя трудовые или социальные функции взрослых людей и в специально  создаваемых ими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игровых,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воображаемых условиях воспроизводят(или моделируют) жизнь взрослых и отношение между ними.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Цели и задачи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643050"/>
            <a:ext cx="8858312" cy="500066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оздание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условий для формирования у дошкольников устойчивых навыков безопасного поведения на улицах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дорогах.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должны владеть понятиями : водитель 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пассажир, пешеход,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использовать их в речи;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названия транспортных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средств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легковой автомобиль , автобус , грузовой автомобиль, скорая помощь 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пожарная машина);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представление, что такое проезжая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часть, тротуар,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пешеходный переход.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значение  светофора и его цветовые сигналы для пешехода.                                                      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643050"/>
            <a:ext cx="8786874" cy="471490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окончанию работы сформировать у детей знания правил дорожного движения и навыков безопасного поведения на дороге.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оздать необходимые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условия для проведения сюжетно-ролевых игр в ДОУ по обучению детей дошкольного возраста ПДД.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Этапы организации сюжетно-ролевой игры: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000240"/>
            <a:ext cx="8153400" cy="4257692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Подготовительный (постановка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цели и задач к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играм,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изготовление атрибутов  для сюжетно-ролевых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игр). 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Основной (игры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детей в сюжетно-ролевые игры).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Заключительный(подведение результатов).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Сюжетно-ролевая игра «Мы шофёры»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571612"/>
            <a:ext cx="8429684" cy="15001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Цель: познакомить детей с профессией шофера, расширить словарный запас детей, закрепить знания о правилах дорожного движения.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-2021-03-18 17_22_47.jpg"/>
          <p:cNvPicPr>
            <a:picLocks noChangeAspect="1"/>
          </p:cNvPicPr>
          <p:nvPr/>
        </p:nvPicPr>
        <p:blipFill>
          <a:blip r:embed="rId2"/>
          <a:srcRect l="15909" t="24243" r="18181" b="15514"/>
          <a:stretch>
            <a:fillRect/>
          </a:stretch>
        </p:blipFill>
        <p:spPr>
          <a:xfrm>
            <a:off x="5000628" y="3123541"/>
            <a:ext cx="3786214" cy="25955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age-2021-03-18 17_23_58.jpg"/>
          <p:cNvPicPr>
            <a:picLocks noChangeAspect="1"/>
          </p:cNvPicPr>
          <p:nvPr/>
        </p:nvPicPr>
        <p:blipFill>
          <a:blip r:embed="rId3"/>
          <a:srcRect l="8572" t="22857" r="7856"/>
          <a:stretch>
            <a:fillRect/>
          </a:stretch>
        </p:blipFill>
        <p:spPr>
          <a:xfrm>
            <a:off x="642910" y="3143248"/>
            <a:ext cx="3651285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Сюжетно-ролевая игра «Водители и пешеходы»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643050"/>
            <a:ext cx="8153400" cy="90010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Цель: формирования основ безопасности поведения детей на дороге.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-2021-03-18 17_24_54.jpg"/>
          <p:cNvPicPr>
            <a:picLocks noChangeAspect="1"/>
          </p:cNvPicPr>
          <p:nvPr/>
        </p:nvPicPr>
        <p:blipFill>
          <a:blip r:embed="rId2"/>
          <a:srcRect l="16418" t="31841" r="5970"/>
          <a:stretch>
            <a:fillRect/>
          </a:stretch>
        </p:blipFill>
        <p:spPr>
          <a:xfrm>
            <a:off x="285720" y="2571744"/>
            <a:ext cx="4230005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age-2021-03-18 17_29_02.jpg"/>
          <p:cNvPicPr>
            <a:picLocks noChangeAspect="1"/>
          </p:cNvPicPr>
          <p:nvPr/>
        </p:nvPicPr>
        <p:blipFill>
          <a:blip r:embed="rId3"/>
          <a:srcRect l="9783" t="17391" r="5434" b="4347"/>
          <a:stretch>
            <a:fillRect/>
          </a:stretch>
        </p:blipFill>
        <p:spPr>
          <a:xfrm>
            <a:off x="4786314" y="3786190"/>
            <a:ext cx="4127529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Сюжетно-ролевая игра «Автобус»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643050"/>
            <a:ext cx="8317070" cy="1471610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Цель: Создать условия для закрепления знаний детей о профессии шофера. Формировать умения детей устанавливать взаимоотношения в игре.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-2021-03-18 17_27_06.jpg"/>
          <p:cNvPicPr>
            <a:picLocks noChangeAspect="1"/>
          </p:cNvPicPr>
          <p:nvPr/>
        </p:nvPicPr>
        <p:blipFill>
          <a:blip r:embed="rId2"/>
          <a:srcRect l="18750" t="27779" r="8333"/>
          <a:stretch>
            <a:fillRect/>
          </a:stretch>
        </p:blipFill>
        <p:spPr>
          <a:xfrm>
            <a:off x="500034" y="3143248"/>
            <a:ext cx="3942879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age-2021-03-18 17_25_49.jpg"/>
          <p:cNvPicPr>
            <a:picLocks noChangeAspect="1"/>
          </p:cNvPicPr>
          <p:nvPr/>
        </p:nvPicPr>
        <p:blipFill>
          <a:blip r:embed="rId3"/>
          <a:srcRect l="20270" t="24325"/>
          <a:stretch>
            <a:fillRect/>
          </a:stretch>
        </p:blipFill>
        <p:spPr>
          <a:xfrm>
            <a:off x="4357686" y="3714752"/>
            <a:ext cx="4143404" cy="29495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T4CTUPCNHN5M-366753260-691</_dlc_DocId>
    <_dlc_DocIdUrl xmlns="c71519f2-859d-46c1-a1b6-2941efed936d">
      <Url>http://www.eduportal44.ru/chuhloma/vas/1/_layouts/15/DocIdRedir.aspx?ID=T4CTUPCNHN5M-366753260-691</Url>
      <Description>T4CTUPCNHN5M-366753260-691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EED4EC35F6D4B48A4827C1F8ACBF82C" ma:contentTypeVersion="1" ma:contentTypeDescription="Создание документа." ma:contentTypeScope="" ma:versionID="6d27a2de018c7948f0ee719fe4ac2710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8d8ae606f9f21459115ac0c95d74bcae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7FC342-D056-42B9-9B5F-72D624423291}"/>
</file>

<file path=customXml/itemProps2.xml><?xml version="1.0" encoding="utf-8"?>
<ds:datastoreItem xmlns:ds="http://schemas.openxmlformats.org/officeDocument/2006/customXml" ds:itemID="{61C65B11-0AD3-4BD3-A5EB-2FE5A4C66185}"/>
</file>

<file path=customXml/itemProps3.xml><?xml version="1.0" encoding="utf-8"?>
<ds:datastoreItem xmlns:ds="http://schemas.openxmlformats.org/officeDocument/2006/customXml" ds:itemID="{4107AE6D-4E3B-4ADD-8DB3-95CC8F580D08}"/>
</file>

<file path=customXml/itemProps4.xml><?xml version="1.0" encoding="utf-8"?>
<ds:datastoreItem xmlns:ds="http://schemas.openxmlformats.org/officeDocument/2006/customXml" ds:itemID="{28615414-5D5F-4113-9A23-75DE31682B22}"/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163</TotalTime>
  <Words>354</Words>
  <Application>Microsoft Office PowerPoint</Application>
  <PresentationFormat>Экран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Обычная</vt:lpstr>
      <vt:lpstr>«Сюжетно-ролевая игра как основной вид деятельности в работе с дошкольниками при обучении правилам дорожного движения»</vt:lpstr>
      <vt:lpstr>Актуальность</vt:lpstr>
      <vt:lpstr>Слайд 3</vt:lpstr>
      <vt:lpstr>Цели и задачи</vt:lpstr>
      <vt:lpstr>Ожидаемые результаты:</vt:lpstr>
      <vt:lpstr>Этапы организации сюжетно-ролевой игры:</vt:lpstr>
      <vt:lpstr>Сюжетно-ролевая игра «Мы шофёры»</vt:lpstr>
      <vt:lpstr>Сюжетно-ролевая игра «Водители и пешеходы»</vt:lpstr>
      <vt:lpstr>Сюжетно-ролевая игра «Автобус»</vt:lpstr>
      <vt:lpstr>Сюжетно-ролевая игра «Автомастерская»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«Сюжетно-ролевая игра как основной вид деятельности в работе с дошкольниками при обучении правилам дорожного движения»</dc:title>
  <dc:creator>User</dc:creator>
  <cp:lastModifiedBy>User</cp:lastModifiedBy>
  <cp:revision>17</cp:revision>
  <dcterms:created xsi:type="dcterms:W3CDTF">2021-03-16T16:55:20Z</dcterms:created>
  <dcterms:modified xsi:type="dcterms:W3CDTF">2021-03-18T18:48:16Z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0x0101002EED4EC35F6D4B48A4827C1F8ACBF82C</vt:lpwstr>
  </property>
  <property fmtid="{D5CDD505-2E9C-101B-9397-08002B2CF9AE}" pid="3" name="_dlc_DocIdItemGuid">
    <vt:lpwstr>49b447b3-e3ac-4944-bf57-71fedf2af31e</vt:lpwstr>
  </property>
</Properties>
</file>