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ян6я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4228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яня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38354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омик няни.jpg"/>
          <p:cNvPicPr>
            <a:picLocks noChangeAspect="1"/>
          </p:cNvPicPr>
          <p:nvPr/>
        </p:nvPicPr>
        <p:blipFill>
          <a:blip r:embed="rId2" cstate="screen"/>
          <a:srcRect l="26824" r="23503"/>
          <a:stretch>
            <a:fillRect/>
          </a:stretch>
        </p:blipFill>
        <p:spPr>
          <a:xfrm>
            <a:off x="755576" y="144834"/>
            <a:ext cx="7704856" cy="6020470"/>
          </a:xfrm>
          <a:prstGeom prst="rect">
            <a:avLst/>
          </a:prstGeom>
        </p:spPr>
      </p:pic>
      <p:pic>
        <p:nvPicPr>
          <p:cNvPr id="6" name="Рисунок 5" descr="домик няни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64288" y="332656"/>
            <a:ext cx="1800200" cy="324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омик няни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512" y="260648"/>
            <a:ext cx="207899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ик няни-о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03648" y="188640"/>
            <a:ext cx="6408712" cy="588387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ик.jp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4586858" cy="344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домик.jp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4128010" cy="276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ом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76433"/>
            <a:ext cx="4104456" cy="274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яня.jpg"/>
          <p:cNvPicPr>
            <a:picLocks noChangeAspect="1"/>
          </p:cNvPicPr>
          <p:nvPr/>
        </p:nvPicPr>
        <p:blipFill>
          <a:blip r:embed="rId2" cstate="print"/>
          <a:srcRect l="9917"/>
          <a:stretch>
            <a:fillRect/>
          </a:stretch>
        </p:blipFill>
        <p:spPr>
          <a:xfrm>
            <a:off x="7052049" y="188640"/>
            <a:ext cx="209195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литература\Пушкин\Пушкин,рисунки\пушкин титул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8640"/>
            <a:ext cx="186629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836712"/>
            <a:ext cx="53285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Любезный мо друг, Александр Сергеевич, я получила ваше письмо и деньги, которые вы мне прислали. За все ваши милости я вам сердцем благодарна – вы у меня беспрестанно в сердце и на уме, и только, когда засну, то забуду вас и ваши милости ко мне… ваше обещание к нам побывать летом меня очень радует. Приезжайте, мой ангел, к нам в Михайловское, как всех лошадей на дорогу выставлю… Приезжайте, мой батюшка, Александр Сергеевич. За ваше здоровье я просвиру вынула и молебен отслужила, поживи, дружочек, хорошенько, самому слюбится. Я, слава Богу, здорова, целую ваши ручки и остаюсь вас многолюбящая няня ваша Арина Родионовна.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6 марта 1827 г. 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8640"/>
            <a:ext cx="475252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НЯНЕ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Подруга дней моих суровых,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Голубка дряхлая моя!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в глуши лесов сосновых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Давно, давно ты ждёшь меня.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под окном своей светлицы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Горюешь, будто на часах,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медлят поминутно спицы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твоих наморщенных руках.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Глядишь в забытые вороты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чёрный отдалённый путь;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Тоска, предчувствия, заботы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Теснят твою всечасно грудь.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чудится тебе…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ян6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4664"/>
            <a:ext cx="3672408" cy="4896544"/>
          </a:xfrm>
          <a:prstGeom prst="rect">
            <a:avLst/>
          </a:prstGeom>
        </p:spPr>
      </p:pic>
      <p:pic>
        <p:nvPicPr>
          <p:cNvPr id="3" name="Рисунок 2" descr="няня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60648"/>
            <a:ext cx="2232248" cy="3020976"/>
          </a:xfrm>
          <a:prstGeom prst="rect">
            <a:avLst/>
          </a:prstGeom>
        </p:spPr>
      </p:pic>
      <p:pic>
        <p:nvPicPr>
          <p:cNvPr id="4" name="Рисунок 3" descr="ня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2322258" cy="309634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128792" cy="63401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ДОМАШНЕЕ ЗАДАНИЕ:</a:t>
            </a:r>
          </a:p>
          <a:p>
            <a:pPr algn="just"/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Прочитаем Сказку о мёртвой царевне с карандашом!</a:t>
            </a:r>
          </a:p>
          <a:p>
            <a:pPr algn="just"/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для первого варианта: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собрать материал для характеристики о царице-мачехе в тексте сказки; записать в тетради прилагательные, характеризующие героиню. Как относится к героине автор?</a:t>
            </a:r>
          </a:p>
          <a:p>
            <a:pPr algn="just"/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для второго варианта: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собрать материал для характеристики о царевны в тексте сказки; записать в тетради прилагательные, характеризующие героиню. Как относится к героине автор?</a:t>
            </a:r>
          </a:p>
          <a:p>
            <a:endParaRPr lang="ru-RU" dirty="0"/>
          </a:p>
        </p:txBody>
      </p:sp>
      <p:pic>
        <p:nvPicPr>
          <p:cNvPr id="3" name="Picture 7" descr="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175" y="4643438"/>
            <a:ext cx="8858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яня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60648"/>
            <a:ext cx="2370928" cy="320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79712" y="1340768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Образ няни</a:t>
            </a:r>
          </a:p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творчестве </a:t>
            </a:r>
          </a:p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А.С. Пушкин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Picture 2" descr="E:\литература\Пушкин\Пушкин,рисунки\пушкин титул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4273" y="260648"/>
            <a:ext cx="203595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ЦЕЛЬ УРОКА: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6048672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Расширить и углубить знания о творчестве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А.С. Пушкина, полученные в начальной школе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я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4149080"/>
            <a:ext cx="8568952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жизни, как крепостная, фамилии не имела; по церковной метрической книге она значится Родионова, то есть дочь Родиона (Яковлева); Яковлевой стала в популярном пушкиноведении, хотя по мужу не меньше оснований называть её Матвеевой.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83671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Арина Родионовна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0608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1758 - 1828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4127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Яковлева 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ян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61662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5013176"/>
            <a:ext cx="5544616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Наперсница волшебной старины,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вымыслов игривых и  печальных,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Тебя я знал во дни моей весны,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дни утех и снов первоначальных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яня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0406"/>
            <a:ext cx="4320480" cy="601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1124744"/>
            <a:ext cx="3384376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Мастерица ведь была,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откуда что брала!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куда разумны шутки,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Приговоры, прибаутки,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Небылицы, былины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Православной старины!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Слушать, так душе 		            отрадно.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пил бы, и не ел,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бы слушал и сидел.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придумал их так 		     ладно!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яня2.jpg"/>
          <p:cNvPicPr>
            <a:picLocks noChangeAspect="1"/>
          </p:cNvPicPr>
          <p:nvPr/>
        </p:nvPicPr>
        <p:blipFill>
          <a:blip r:embed="rId2" cstate="print"/>
          <a:srcRect l="746" t="1617" r="746" b="1617"/>
          <a:stretch>
            <a:fillRect/>
          </a:stretch>
        </p:blipFill>
        <p:spPr>
          <a:xfrm>
            <a:off x="502091" y="0"/>
            <a:ext cx="8284629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комор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42" y="188640"/>
            <a:ext cx="899894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67544" y="156093"/>
            <a:ext cx="8277151" cy="600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DAEE1C35872E0439D3BAB3C069011AC" ma:contentTypeVersion="1" ma:contentTypeDescription="Создание документа." ma:contentTypeScope="" ma:versionID="91741e5f3df6b4115060dbab583db87d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T4CTUPCNHN5M-605972122-18</_dlc_DocId>
    <_dlc_DocIdUrl xmlns="c71519f2-859d-46c1-a1b6-2941efed936d">
      <Url>http://edu-sps.koiro.local/chuhloma/shoolchuh/uch/_layouts/15/DocIdRedir.aspx?ID=T4CTUPCNHN5M-605972122-18</Url>
      <Description>T4CTUPCNHN5M-605972122-18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61FD3C2-8F20-4FFF-99A0-FA95EB14C51D}"/>
</file>

<file path=customXml/itemProps2.xml><?xml version="1.0" encoding="utf-8"?>
<ds:datastoreItem xmlns:ds="http://schemas.openxmlformats.org/officeDocument/2006/customXml" ds:itemID="{4A0E23BB-B5DC-4F9B-ACBC-191AC392F616}"/>
</file>

<file path=customXml/itemProps3.xml><?xml version="1.0" encoding="utf-8"?>
<ds:datastoreItem xmlns:ds="http://schemas.openxmlformats.org/officeDocument/2006/customXml" ds:itemID="{F3337CA0-447D-4C6F-B26F-452AAE0A1796}"/>
</file>

<file path=customXml/itemProps4.xml><?xml version="1.0" encoding="utf-8"?>
<ds:datastoreItem xmlns:ds="http://schemas.openxmlformats.org/officeDocument/2006/customXml" ds:itemID="{1F9F2B07-123C-4E9C-A5DE-5B424DDE520C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180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ЦЕЛЬ УРОКА: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Меньшикова</cp:lastModifiedBy>
  <cp:revision>4</cp:revision>
  <dcterms:created xsi:type="dcterms:W3CDTF">2011-10-11T15:31:09Z</dcterms:created>
  <dcterms:modified xsi:type="dcterms:W3CDTF">2011-10-18T17:23:10Z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0x0101002DAEE1C35872E0439D3BAB3C069011AC</vt:lpwstr>
  </property>
  <property fmtid="{D5CDD505-2E9C-101B-9397-08002B2CF9AE}" pid="3" name="_dlc_DocIdItemGuid">
    <vt:lpwstr>f082016a-a641-4c78-be33-e88057365dc7</vt:lpwstr>
  </property>
</Properties>
</file>