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BBD2-418B-45C6-97A5-0A3DBCB71B9B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07DA-98E4-4FF3-ABA4-870EBEFD8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анотехнологический центр «Техноспарк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оциолог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680520" cy="3548829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выполнили ученики 11 класса: Виноградов Роман и Александр Бахвалов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учитель социологии Николаева Инна Владимировна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Больше информации можно найти на сайте </a:t>
            </a:r>
            <a:r>
              <a:rPr lang="en-US" dirty="0" smtClean="0">
                <a:solidFill>
                  <a:schemeClr val="bg1"/>
                </a:solidFill>
              </a:rPr>
              <a:t>https://technospark.ru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Технопарки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это уникальный элемент региональной инновационной экосистемы, в котором объединяются интересы науки и бизнеса, результатом деятельности которого является создание инновационного продукта, новых инновационных бизнесов. </a:t>
            </a:r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технопарков является увеличение благосостояния местного сообщества посредством продвижения инновационной культуры, а также состязательности инновационного бизнеса и научных организаций. </a:t>
            </a:r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этих целей технопарк стимулирует и управляет потоками знаний и технологий между университетами, научно-исследовательскими институтами, компаниями и рынками. Он упрощает создание и рост инновационным компаниям с помощью инкубационных процессов и процессов выведения новых компаний из существующих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технопарка - поддержка коллективов разработчиков, занятых созданием перспективных технологий; - разработка и внедрение новых наукоемких технологий; - привлечение инвестиций; - мониторинг мировых тенденций развития наукоемких и информационных технологий; - определение приоритетных направлений разработок; - проведение комплексных маркетинговых исследований; - поиск потенциальных партнеров, заказчиков; - информационная поддержка компаний, входящих в технопарк.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Нанотехнологический центр «Техноспарк»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Нанотехнологический центр «Техноспарк» — это площадка для запуска и развития новых технологических стартапов и многофункциональный комплекс разработки и производства изделий целого ряда инновационных отраслей экономики.</a:t>
            </a:r>
          </a:p>
          <a:p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наноцентра на территории Троицка обусловлено высокой концентрацией в городе крупных исследовательских центров, что позволяет в сжатые сроки запускать на их основе наукоемкие опытные и мелкосерийные производства нанотехнологической продукции.</a:t>
            </a:r>
          </a:p>
          <a:p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Наноцентр «Техноспарк» — это производственный комплекс, состоящий из трех зданий общей площадью более 8,5 тысяч квадратных метров, два из которых уже введены в эксплуатацию.</a:t>
            </a:r>
          </a:p>
          <a:p>
            <a:r>
              <a:rPr lang="ru-RU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наноцентра выявить и оценить коммерческий потенциал разработок, наладить управление финансово-хозяйственной деятельностью предприятия и помочь компании в выходе на рынок новых продуктов и услуг.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технологических специализаций НЦ «Техноспарк»: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приборостроение и прототипирование;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производства продукции из CVD-алмазной пленки и CVD-алмазов;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лазерные технологии для различных применений;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конструкционные материалы и технологии на основе новых углеродных материалов;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HVM-литографии;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ядерная медицина.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анотехнологического центра «Техноспарк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ОКР и ОТР по заказу коммерческих структур.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доступа Технологических Компаний и стартапов к материально-технической базе Нанотехнологического центра для проведения прикладных разработок.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испытаний, в том числе сертификационных.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маркетинговой, юридической и бухгалтерской поддержкой ТК и создаваемых стартапов.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Патентное и лицензионное обеспечение создаваемых компаний и защита интеллектуальной собственности.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посевного финансирования и инкубирования стартапов.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образовательной деятельности, организация и проведение тренингов и семинаров.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Наноцентр Техноспарк -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производственных корпуса общей площадью более 8500 тыс. кв. м</a:t>
            </a:r>
          </a:p>
          <a:p>
            <a:endParaRPr lang="ru-RU" dirty="0"/>
          </a:p>
        </p:txBody>
      </p:sp>
      <p:pic>
        <p:nvPicPr>
          <p:cNvPr id="6" name="Содержимое 5" descr="nanocentr_tehnospark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504" y="2708920"/>
            <a:ext cx="9036496" cy="38884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бизнес-инкубатор площадью 600 кв. м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инкуба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992888" cy="4392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Наноцентр Техноспарк - Финансирование проектов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четко сформулировать основные условия взаимодействия с инвестором. Необходимо защитить права и интересы стартапа как на начальных стадиях обсуждения параметров сделки и согласования предварительного соглашения (Term Sheet) с инвестором, так и при структурировании сделки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Проекты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рассматриваются на Инвестиционном комитете для предварительного одобрения, затем сделки выносятся на Совет директоров. Для защиты проекта команда готовит пакет документов, обычно включающий в себя презентацию, бизнес-план проекта, финансовую модель, основные условия сделки в виде соглашения.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финансирования: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Собственные средства нанотехнологического центра;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Фонда Содействия развитию малых форм предприятий в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начуно-технической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сфере;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Российской венчурной компании;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Фонда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Сколково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Департамента науки, промышленной политики и предпринимательства г. Москвы;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Инвестиции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бизнес-ангелов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T4CTUPCNHN5M-1690019533-51</_dlc_DocId>
    <_dlc_DocIdUrl xmlns="c71519f2-859d-46c1-a1b6-2941efed936d">
      <Url>http://www.eduportal44.ru/chuhloma/shoolchuh/inna/_layouts/15/DocIdRedir.aspx?ID=T4CTUPCNHN5M-1690019533-51</Url>
      <Description>T4CTUPCNHN5M-1690019533-51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716CE45272004A8D0DF54A5E4E0880" ma:contentTypeVersion="1" ma:contentTypeDescription="Создание документа." ma:contentTypeScope="" ma:versionID="9695951df935b9a0669aab0ef56724dd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FACCC-CA1E-49BE-94CF-CDAD5C54EB18}"/>
</file>

<file path=customXml/itemProps2.xml><?xml version="1.0" encoding="utf-8"?>
<ds:datastoreItem xmlns:ds="http://schemas.openxmlformats.org/officeDocument/2006/customXml" ds:itemID="{788F264C-EF42-4201-8146-A2B6C8903AD8}"/>
</file>

<file path=customXml/itemProps3.xml><?xml version="1.0" encoding="utf-8"?>
<ds:datastoreItem xmlns:ds="http://schemas.openxmlformats.org/officeDocument/2006/customXml" ds:itemID="{2BFC263F-E5C1-4F21-93BA-5525BFB0F056}"/>
</file>

<file path=customXml/itemProps4.xml><?xml version="1.0" encoding="utf-8"?>
<ds:datastoreItem xmlns:ds="http://schemas.openxmlformats.org/officeDocument/2006/customXml" ds:itemID="{8A405723-0B50-4ACA-88BD-DFE55C3E953D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433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Нанотехнологический центр «Техноспарк»</vt:lpstr>
      <vt:lpstr>Введение</vt:lpstr>
      <vt:lpstr>Нанотехнологический центр «Техноспарк»</vt:lpstr>
      <vt:lpstr>Основные направления развития технологических специализаций НЦ «Техноспарк»: </vt:lpstr>
      <vt:lpstr>Функции нанотехнологического центра «Техноспарк» </vt:lpstr>
      <vt:lpstr>Наноцентр Техноспарк - Инфраструктура </vt:lpstr>
      <vt:lpstr>А также бизнес-инкубатор площадью 600 кв. м </vt:lpstr>
      <vt:lpstr>Наноцентр Техноспарк - Финансирование проектов </vt:lpstr>
      <vt:lpstr> Источники финансирования: </vt:lpstr>
      <vt:lpstr>Больше информации можно найти на сайте https://technospark.ru</vt:lpstr>
      <vt:lpstr>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2021-12-23T13:44:17Z</dcterms:created>
  <dcterms:modified xsi:type="dcterms:W3CDTF">2021-12-26T11:08:15Z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0x01010099716CE45272004A8D0DF54A5E4E0880</vt:lpwstr>
  </property>
  <property fmtid="{D5CDD505-2E9C-101B-9397-08002B2CF9AE}" pid="3" name="_dlc_DocIdItemGuid">
    <vt:lpwstr>bc728858-4098-499d-bf1f-84e7021edf5b</vt:lpwstr>
  </property>
</Properties>
</file>