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3" r:id="rId6"/>
    <p:sldId id="264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358" autoAdjust="0"/>
  </p:normalViewPr>
  <p:slideViewPr>
    <p:cSldViewPr>
      <p:cViewPr varScale="1">
        <p:scale>
          <a:sx n="64" d="100"/>
          <a:sy n="64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B9D7D-DEF9-4E03-8FEC-E776D7545141}" type="datetimeFigureOut">
              <a:rPr lang="ru-RU" smtClean="0"/>
              <a:t>07.10.2010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C63D3-9929-4A2C-AD59-9BB84C81E2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C63D3-9929-4A2C-AD59-9BB84C81E2E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Комплексное исследование учащихся 5 класса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214818"/>
            <a:ext cx="4486284" cy="1752600"/>
          </a:xfrm>
        </p:spPr>
        <p:txBody>
          <a:bodyPr/>
          <a:lstStyle/>
          <a:p>
            <a:r>
              <a:rPr lang="ru-RU" dirty="0" smtClean="0"/>
              <a:t>ССС 2010-2011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 родителям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643050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Уважаемые родители! Социологическая служба старшеклассников МОУ Чухломская средняя школа просит вас ответить на несколько важных для нас вопросов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Посещает ли ваш ребёнок школьную столовую ?----------------------------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Устраивает ли вас качество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питания?__________________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Приемлемая для вас стоимость завтраков и обедов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неделю?_______________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Чтобы вы хотели изменить в работе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столовой?______________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Как вы относитесь к введению в расписание 3-го часа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физкультуры?______________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В какой форме, на ваш взгляд, должно проводиться это дополнительное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занятие?___________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Какие, с вашей точки зрения, индивидуальные особенности ребёнка необходимо учесть классному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руководителю?_______________________________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Какие методы воспитания вы предпочитаете (уговоры, разъяснения, строгость, требования, наказания, поощрения, дружеские контакты; возможен свой вариант ответа)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Классным руководителям использовать материалы исследования в формировании коллектива класса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Учителям-предметникам обращать внимание на особенности каждого ребёнка в учебной деятельности; стремиться в рамках своего предмета развивать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умения и навыки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Администрации школы учитывать пожелания родителей пятиклассников в организации горячего питания и 3-го часа физкультуры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500174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Выявить мотивы учебной деятельности и уровень овладения </a:t>
            </a:r>
            <a:r>
              <a:rPr lang="ru-RU" sz="2400" dirty="0" err="1" smtClean="0">
                <a:latin typeface="Times New Roman" pitchFamily="18" charset="0"/>
              </a:rPr>
              <a:t>общеучебными</a:t>
            </a:r>
            <a:r>
              <a:rPr lang="ru-RU" sz="2400" dirty="0" smtClean="0">
                <a:latin typeface="Times New Roman" pitchFamily="18" charset="0"/>
              </a:rPr>
              <a:t> умениями и навыками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Определить уровень адаптации учащихся 5 классов к новой обстановке и социальной роли</a:t>
            </a:r>
          </a:p>
          <a:p>
            <a:pPr algn="ctr">
              <a:spcBef>
                <a:spcPct val="50000"/>
              </a:spcBef>
            </a:pPr>
            <a:endParaRPr lang="ru-RU" sz="240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</a:rPr>
              <a:t>Метод 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</a:rPr>
              <a:t>исследования - </a:t>
            </a:r>
            <a:r>
              <a:rPr lang="ru-RU" sz="2800" dirty="0" smtClean="0">
                <a:latin typeface="Times New Roman" pitchFamily="18" charset="0"/>
              </a:rPr>
              <a:t>анкетирование</a:t>
            </a:r>
            <a:endParaRPr lang="ru-RU" sz="2800" dirty="0">
              <a:latin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714488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</a:rPr>
              <a:t>Определить уровень межличностных отношений в коллективах 5 классов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Социометрия 5 «а»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tester\Мои документы\Социологическая служба\5аф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538" t="1692" b="3564"/>
          <a:stretch>
            <a:fillRect/>
          </a:stretch>
        </p:blipFill>
        <p:spPr bwMode="auto">
          <a:xfrm>
            <a:off x="357158" y="2143116"/>
            <a:ext cx="3895724" cy="4000528"/>
          </a:xfrm>
          <a:prstGeom prst="rect">
            <a:avLst/>
          </a:prstGeom>
          <a:noFill/>
        </p:spPr>
      </p:pic>
      <p:pic>
        <p:nvPicPr>
          <p:cNvPr id="1028" name="Picture 4" descr="C:\Documents and Settings\tester\Мои документы\Социологическая служба\5ан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r="4598" b="2840"/>
          <a:stretch>
            <a:fillRect/>
          </a:stretch>
        </p:blipFill>
        <p:spPr bwMode="auto">
          <a:xfrm>
            <a:off x="4786314" y="2071678"/>
            <a:ext cx="3852890" cy="410953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5786" y="1428736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628" y="1428736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Социометрия 5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«б»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C:\Documents and Settings\tester\Мои документы\Социологическая служба\5бф.jpg"/>
          <p:cNvPicPr>
            <a:picLocks noChangeAspect="1" noChangeArrowheads="1"/>
          </p:cNvPicPr>
          <p:nvPr/>
        </p:nvPicPr>
        <p:blipFill>
          <a:blip r:embed="rId2"/>
          <a:srcRect l="1784" t="3399" b="3132"/>
          <a:stretch>
            <a:fillRect/>
          </a:stretch>
        </p:blipFill>
        <p:spPr bwMode="auto">
          <a:xfrm>
            <a:off x="285606" y="2071678"/>
            <a:ext cx="3932245" cy="3929090"/>
          </a:xfrm>
          <a:prstGeom prst="rect">
            <a:avLst/>
          </a:prstGeom>
          <a:noFill/>
        </p:spPr>
      </p:pic>
      <p:pic>
        <p:nvPicPr>
          <p:cNvPr id="2051" name="Picture 3" descr="C:\Documents and Settings\tester\Мои документы\Социологическая служба\5бн.jpg"/>
          <p:cNvPicPr>
            <a:picLocks noChangeAspect="1" noChangeArrowheads="1"/>
          </p:cNvPicPr>
          <p:nvPr/>
        </p:nvPicPr>
        <p:blipFill>
          <a:blip r:embed="rId3"/>
          <a:srcRect l="1737" t="1787" r="2706" b="3504"/>
          <a:stretch>
            <a:fillRect/>
          </a:stretch>
        </p:blipFill>
        <p:spPr bwMode="auto">
          <a:xfrm>
            <a:off x="4714876" y="2071678"/>
            <a:ext cx="4085445" cy="393688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1428736"/>
            <a:ext cx="28580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1428736"/>
            <a:ext cx="3125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Неформальные отношения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29695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«Мотивы учебной деятельности»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764386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потому что на уроках бывает интересно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заставляют родители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получать хорошие отметки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 для того, чтобы подготовиться к будущей профессии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в наше время незнайкой быть нельзя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завоевать авторитет среди товарищей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нравится узнавать новое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нравятся учителя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избежать плохих отметок и неприятностей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больше знать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люблю мыслить, думать, соображать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быть первым учеником</a:t>
            </a:r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и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85860"/>
            <a:ext cx="828680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 ты поставить перед собой задачу в учебной работе?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Ищешь ли ты несколько способов решения задачи?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Испытываешь ли ты интерес к задаче после её решения, т.е. возвращаешься ли ты к ней для понимания способов её решения?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своей деятельности на день, неделю, месяц?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рационально использовать своё время, соблюдать режим дня?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организовать своё рабочее место в классе, дома?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Применяешь ли ты разные способы запоминания учебного материала?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сосредотачиваться на задаче, даже если тебя отвлекают?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быстро и грамотно записывать под диктовку?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найти нужную информацию в словаре, справочнике?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конспект?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ответа?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излагать текст 2-3 предложениями?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готовить реферат?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вести разговор, беседу на учебную или свободную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создавать связные по стилю, типу речи композиции, высказывания на основе сравнения фактов, явлений?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выводы по прослушанному или прочитанному материалу?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доказать свою точку зрения в хорде спора на учебную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излагать свои мысли?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вести записи о наблюдаемом явлении?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«Адаптация учащихся 5 класса»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500174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b="1" dirty="0" smtClean="0">
                <a:latin typeface="Times New Roman" pitchFamily="18" charset="0"/>
              </a:rPr>
              <a:t>Какое впечатление произвела на тебя новая школа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Положительное  2) отрицательное   3) пока не понял(а)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Нравится ли тебе кабинетная система занятий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Да   2) нет   3) затрудняюсь ответить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3.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Насколько быстро ты привык(</a:t>
            </a:r>
            <a:r>
              <a:rPr lang="ru-RU" b="1" dirty="0" err="1" smtClean="0">
                <a:latin typeface="Times New Roman" pitchFamily="18" charset="0"/>
              </a:rPr>
              <a:t>ла</a:t>
            </a:r>
            <a:r>
              <a:rPr lang="ru-RU" b="1" dirty="0" smtClean="0">
                <a:latin typeface="Times New Roman" pitchFamily="18" charset="0"/>
              </a:rPr>
              <a:t>) к этой системе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Быстро  2) постепенно привыкаю  3) не привык(</a:t>
            </a:r>
            <a:r>
              <a:rPr lang="ru-RU" dirty="0" err="1" smtClean="0">
                <a:latin typeface="Times New Roman" pitchFamily="18" charset="0"/>
              </a:rPr>
              <a:t>ла</a:t>
            </a:r>
            <a:r>
              <a:rPr lang="ru-RU" dirty="0" smtClean="0">
                <a:latin typeface="Times New Roman" pitchFamily="18" charset="0"/>
              </a:rPr>
              <a:t>) до сих пор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Нравится ли тебе новая обязанность – дежурный по классу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Да   2) нет   3) пока не понял (а)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Часто ли ты посещаешь школьную библиотеку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ru-RU" dirty="0" smtClean="0">
                <a:latin typeface="Times New Roman" pitchFamily="18" charset="0"/>
              </a:rPr>
              <a:t>Каждый день  2) по мере необходимости  3) очень редко</a:t>
            </a:r>
          </a:p>
          <a:p>
            <a:pPr marL="342900" indent="-342900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6.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Чем тебя привлекает перемена (напиши свой произвольный ответ)</a:t>
            </a:r>
            <a:endParaRPr lang="ru-RU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«а»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229600" cy="48371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вопроса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«б» класс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643050"/>
          <a:ext cx="8229600" cy="48371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№ вопроса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T4CTUPCNHN5M-1690019533-13</_dlc_DocId>
    <_dlc_DocIdUrl xmlns="c71519f2-859d-46c1-a1b6-2941efed936d">
      <Url>http://edu-sps.koiro.local/chuhloma/shoolchuh/inna/_layouts/15/DocIdRedir.aspx?ID=T4CTUPCNHN5M-1690019533-13</Url>
      <Description>T4CTUPCNHN5M-1690019533-13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716CE45272004A8D0DF54A5E4E0880" ma:contentTypeVersion="1" ma:contentTypeDescription="Создание документа." ma:contentTypeScope="" ma:versionID="9695951df935b9a0669aab0ef56724d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17A973D-D1AF-456F-8510-8278205D4192}"/>
</file>

<file path=customXml/itemProps2.xml><?xml version="1.0" encoding="utf-8"?>
<ds:datastoreItem xmlns:ds="http://schemas.openxmlformats.org/officeDocument/2006/customXml" ds:itemID="{7BB25D5B-FB4B-4507-81F2-A5A212D7C9F8}"/>
</file>

<file path=customXml/itemProps3.xml><?xml version="1.0" encoding="utf-8"?>
<ds:datastoreItem xmlns:ds="http://schemas.openxmlformats.org/officeDocument/2006/customXml" ds:itemID="{D063E7F0-BAEF-4275-B98F-C5F5C5429F9C}"/>
</file>

<file path=customXml/itemProps4.xml><?xml version="1.0" encoding="utf-8"?>
<ds:datastoreItem xmlns:ds="http://schemas.openxmlformats.org/officeDocument/2006/customXml" ds:itemID="{09E6DEDC-CEBC-4F43-918B-E96EAAAA466A}"/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746</Words>
  <PresentationFormat>Экран (4:3)</PresentationFormat>
  <Paragraphs>126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Комплексное исследование учащихся 5 класса</vt:lpstr>
      <vt:lpstr>Цель исследования</vt:lpstr>
      <vt:lpstr>Социометрия 5 «а» класс</vt:lpstr>
      <vt:lpstr>Социометрия 5 «б» класс</vt:lpstr>
      <vt:lpstr>Анкета «Мотивы учебной деятельности» </vt:lpstr>
      <vt:lpstr>Анкета «Общеучебные умения и навыки» </vt:lpstr>
      <vt:lpstr>Анкета «Адаптация учащихся 5 класса»</vt:lpstr>
      <vt:lpstr>5 «а» класс</vt:lpstr>
      <vt:lpstr>5 «б» класс</vt:lpstr>
      <vt:lpstr>Анкета родителям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Комплексное исследование учащихся 5 класса</dc:title>
  <cp:lastModifiedBy>tester</cp:lastModifiedBy>
  <cp:revision>29</cp:revision>
  <dcterms:modified xsi:type="dcterms:W3CDTF">2010-10-07T10:01:45Z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0x01010099716CE45272004A8D0DF54A5E4E0880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4d51ce0f-396b-4564-981d-b472457e5e5a</vt:lpwstr>
  </property>
</Properties>
</file>